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jpeg" ContentType="image/jpeg"/>
  <Override PartName="/ppt/media/image8.gif" ContentType="image/gif"/>
  <Override PartName="/ppt/media/image5.gif" ContentType="image/gif"/>
  <Override PartName="/ppt/media/image6.gif" ContentType="image/gif"/>
  <Override PartName="/ppt/media/image7.gif" ContentType="image/gif"/>
  <Override PartName="/ppt/media/image9.gif" ContentType="image/gif"/>
  <Override PartName="/ppt/media/image10.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2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3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8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7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4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266" name="Google Shape;85;p14"/>
          <p:cNvSpPr/>
          <p:nvPr/>
        </p:nvSpPr>
        <p:spPr>
          <a:xfrm>
            <a:off x="3681360" y="543600"/>
            <a:ext cx="5802840" cy="4055760"/>
          </a:xfrm>
          <a:prstGeom prst="rect">
            <a:avLst/>
          </a:prstGeom>
          <a:solidFill>
            <a:schemeClr val="accent2"/>
          </a:solidFill>
          <a:ln w="0">
            <a:noFill/>
          </a:ln>
        </p:spPr>
        <p:style>
          <a:lnRef idx="0"/>
          <a:fillRef idx="0"/>
          <a:effectRef idx="0"/>
          <a:fontRef idx="minor"/>
        </p:style>
      </p:sp>
      <p:sp>
        <p:nvSpPr>
          <p:cNvPr id="2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6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0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9.xml.rels><?xml version="1.0" encoding="UTF-8"?>
<Relationships xmlns="http://schemas.openxmlformats.org/package/2006/relationships"><Relationship Id="rId1" Type="http://schemas.openxmlformats.org/officeDocument/2006/relationships/hyperlink" Target="https://fonts.google.com/specimen/Roboto" TargetMode="External"/><Relationship Id="rId2" Type="http://schemas.openxmlformats.org/officeDocument/2006/relationships/hyperlink" Target="https://fonts.google.com/specimen/Roboto+Mono" TargetMode="External"/><Relationship Id="rId3"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 Id="rId2" Type="http://schemas.openxmlformats.org/officeDocument/2006/relationships/image" Target="../media/image5.gif"/><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bro?utm_source=slidesgo_template&amp;utm_medium=referral-link&amp;utm_campaign=slidesgo_final_slides&amp;utm_term=bro&amp;utm_content=storyset" TargetMode="External"/><Relationship Id="rId9"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6.gif"/><Relationship Id="rId12" Type="http://schemas.openxmlformats.org/officeDocument/2006/relationships/image" Target="../media/image7.gif"/><Relationship Id="rId13" Type="http://schemas.openxmlformats.org/officeDocument/2006/relationships/image" Target="../media/image8.gif"/><Relationship Id="rId14" Type="http://schemas.openxmlformats.org/officeDocument/2006/relationships/image" Target="../media/image9.gif"/><Relationship Id="rId15"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hyperlink" Target="https://storyset.com/cuate?utm_source=slidesgo_template&amp;utm_medium=referral-link&amp;utm_campaign=slidesgo_final_slides&amp;utm_term=cuate&amp;utm_content=storyset" TargetMode="External"/><Relationship Id="rId17" Type="http://schemas.openxmlformats.org/officeDocument/2006/relationships/slideLayout" Target="../slideLayouts/slideLayout109.xml"/>
</Relationships>
</file>

<file path=ppt/slides/_rels/slide21.xml.rels><?xml version="1.0" encoding="UTF-8"?>
<Relationships xmlns="http://schemas.openxmlformats.org/package/2006/relationships"><Relationship Id="rId1" Type="http://schemas.openxmlformats.org/officeDocument/2006/relationships/hyperlink" Target="https://bit.ly/2ZjL1pd" TargetMode="External"/><Relationship Id="rId2"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6.xml.rels><?xml version="1.0" encoding="UTF-8"?>
<Relationships xmlns="http://schemas.openxmlformats.org/package/2006/relationships"><Relationship Id="rId1" Type="http://schemas.openxmlformats.org/officeDocument/2006/relationships/hyperlink" Target="https://chrome.google.com/webstore/detail/flaticon-for-gsuit-gslide/haekgjfnhhdkgfgmldhfokhmfkgmciba" TargetMode="External"/><Relationship Id="rId2" Type="http://schemas.openxmlformats.org/officeDocument/2006/relationships/slideLayout" Target="../slideLayouts/slideLayout10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3.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image" Target="../media/image10.png"/><Relationship Id="rId3" Type="http://schemas.openxmlformats.org/officeDocument/2006/relationships/slideLayout" Target="../slideLayouts/slideLayout10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5329080" y="2057400"/>
            <a:ext cx="3357360" cy="2206080"/>
          </a:xfrm>
          <a:prstGeom prst="rect">
            <a:avLst/>
          </a:prstGeom>
          <a:noFill/>
          <a:ln w="0">
            <a:noFill/>
          </a:ln>
        </p:spPr>
        <p:txBody>
          <a:bodyPr lIns="0" rIns="0" tIns="91440" bIns="91440" anchor="b">
            <a:noAutofit/>
          </a:bodyPr>
          <a:p>
            <a:pPr algn="r">
              <a:lnSpc>
                <a:spcPct val="100000"/>
              </a:lnSpc>
              <a:buNone/>
              <a:tabLst>
                <a:tab algn="l" pos="0"/>
              </a:tabLst>
            </a:pPr>
            <a:r>
              <a:rPr b="0" lang="es" sz="3000" spc="-1" strike="noStrike">
                <a:solidFill>
                  <a:srgbClr val="48ffd5"/>
                </a:solidFill>
                <a:latin typeface="Roboto Black"/>
                <a:ea typeface="Roboto Black"/>
              </a:rPr>
              <a:t>CEF 440: INTERNET AND MOBILE PROGRAMMING</a:t>
            </a:r>
            <a:endParaRPr b="0" lang="en-US" sz="3000" spc="-1" strike="noStrike">
              <a:latin typeface="Arial"/>
            </a:endParaRPr>
          </a:p>
        </p:txBody>
      </p:sp>
      <p:sp>
        <p:nvSpPr>
          <p:cNvPr id="382" name="Google Shape;111;p22"/>
          <p:cNvSpPr/>
          <p:nvPr/>
        </p:nvSpPr>
        <p:spPr>
          <a:xfrm>
            <a:off x="2238840" y="4488480"/>
            <a:ext cx="815400" cy="427320"/>
          </a:xfrm>
          <a:custGeom>
            <a:avLst/>
            <a:gdLst/>
            <a:ahLst/>
            <a:rect l="l" t="t" r="r" b="b"/>
            <a:pathLst>
              <a:path w="34008" h="17832">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w="0">
            <a:noFill/>
          </a:ln>
        </p:spPr>
        <p:style>
          <a:lnRef idx="0"/>
          <a:fillRef idx="0"/>
          <a:effectRef idx="0"/>
          <a:fontRef idx="minor"/>
        </p:style>
      </p:sp>
      <p:sp>
        <p:nvSpPr>
          <p:cNvPr id="383" name="Google Shape;112;p22"/>
          <p:cNvSpPr/>
          <p:nvPr/>
        </p:nvSpPr>
        <p:spPr>
          <a:xfrm>
            <a:off x="3470400" y="1215000"/>
            <a:ext cx="405720" cy="126360"/>
          </a:xfrm>
          <a:custGeom>
            <a:avLst/>
            <a:gdLst/>
            <a:ahLst/>
            <a:rect l="l" t="t" r="r" b="b"/>
            <a:pathLst>
              <a:path w="16941" h="5303">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w="0">
            <a:noFill/>
          </a:ln>
        </p:spPr>
        <p:style>
          <a:lnRef idx="0"/>
          <a:fillRef idx="0"/>
          <a:effectRef idx="0"/>
          <a:fontRef idx="minor"/>
        </p:style>
      </p:sp>
      <p:sp>
        <p:nvSpPr>
          <p:cNvPr id="384" name="Google Shape;113;p22"/>
          <p:cNvSpPr/>
          <p:nvPr/>
        </p:nvSpPr>
        <p:spPr>
          <a:xfrm>
            <a:off x="3558960" y="1342800"/>
            <a:ext cx="228600" cy="90720"/>
          </a:xfrm>
          <a:custGeom>
            <a:avLst/>
            <a:gdLst/>
            <a:ahLst/>
            <a:rect l="l" t="t" r="r" b="b"/>
            <a:pathLst>
              <a:path w="9553" h="3807">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w="0">
            <a:noFill/>
          </a:ln>
        </p:spPr>
        <p:style>
          <a:lnRef idx="0"/>
          <a:fillRef idx="0"/>
          <a:effectRef idx="0"/>
          <a:fontRef idx="minor"/>
        </p:style>
      </p:sp>
      <p:sp>
        <p:nvSpPr>
          <p:cNvPr id="385" name="Google Shape;114;p22"/>
          <p:cNvSpPr/>
          <p:nvPr/>
        </p:nvSpPr>
        <p:spPr>
          <a:xfrm>
            <a:off x="3624840" y="1459800"/>
            <a:ext cx="113760" cy="97560"/>
          </a:xfrm>
          <a:custGeom>
            <a:avLst/>
            <a:gdLst/>
            <a:ahLst/>
            <a:rect l="l" t="t" r="r" b="b"/>
            <a:pathLst>
              <a:path w="4777" h="4101">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w="0">
            <a:noFill/>
          </a:ln>
        </p:spPr>
        <p:style>
          <a:lnRef idx="0"/>
          <a:fillRef idx="0"/>
          <a:effectRef idx="0"/>
          <a:fontRef idx="minor"/>
        </p:style>
      </p:sp>
      <p:sp>
        <p:nvSpPr>
          <p:cNvPr id="386" name="Google Shape;115;p22"/>
          <p:cNvSpPr/>
          <p:nvPr/>
        </p:nvSpPr>
        <p:spPr>
          <a:xfrm>
            <a:off x="3378600" y="1082160"/>
            <a:ext cx="589320" cy="163080"/>
          </a:xfrm>
          <a:custGeom>
            <a:avLst/>
            <a:gdLst/>
            <a:ahLst/>
            <a:rect l="l" t="t" r="r" b="b"/>
            <a:pathLst>
              <a:path w="24583" h="6831">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w="0">
            <a:noFill/>
          </a:ln>
        </p:spPr>
        <p:style>
          <a:lnRef idx="0"/>
          <a:fillRef idx="0"/>
          <a:effectRef idx="0"/>
          <a:fontRef idx="minor"/>
        </p:style>
      </p:sp>
      <p:sp>
        <p:nvSpPr>
          <p:cNvPr id="387" name="Google Shape;116;p22"/>
          <p:cNvSpPr/>
          <p:nvPr/>
        </p:nvSpPr>
        <p:spPr>
          <a:xfrm>
            <a:off x="-226080" y="902160"/>
            <a:ext cx="3448080" cy="3969360"/>
          </a:xfrm>
          <a:custGeom>
            <a:avLst/>
            <a:gdLst/>
            <a:ahLst/>
            <a:rect l="l" t="t" r="r" b="b"/>
            <a:pathLst>
              <a:path w="143736" h="165451">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w="0">
            <a:noFill/>
          </a:ln>
        </p:spPr>
        <p:style>
          <a:lnRef idx="0"/>
          <a:fillRef idx="0"/>
          <a:effectRef idx="0"/>
          <a:fontRef idx="minor"/>
        </p:style>
      </p:sp>
      <p:sp>
        <p:nvSpPr>
          <p:cNvPr id="388" name="Google Shape;117;p22"/>
          <p:cNvSpPr/>
          <p:nvPr/>
        </p:nvSpPr>
        <p:spPr>
          <a:xfrm>
            <a:off x="36720" y="2657880"/>
            <a:ext cx="937440" cy="936000"/>
          </a:xfrm>
          <a:custGeom>
            <a:avLst/>
            <a:gdLst/>
            <a:ahLst/>
            <a:rect l="l" t="t" r="r" b="b"/>
            <a:pathLst>
              <a:path w="39103" h="3904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w="0">
            <a:noFill/>
          </a:ln>
        </p:spPr>
        <p:style>
          <a:lnRef idx="0"/>
          <a:fillRef idx="0"/>
          <a:effectRef idx="0"/>
          <a:fontRef idx="minor"/>
        </p:style>
      </p:sp>
      <p:sp>
        <p:nvSpPr>
          <p:cNvPr id="389" name="Google Shape;118;p22"/>
          <p:cNvSpPr/>
          <p:nvPr/>
        </p:nvSpPr>
        <p:spPr>
          <a:xfrm>
            <a:off x="1654920" y="2725200"/>
            <a:ext cx="360" cy="360"/>
          </a:xfrm>
          <a:custGeom>
            <a:avLst/>
            <a:gdLst/>
            <a:ahLst/>
            <a:rect l="l" t="t" r="r" b="b"/>
            <a:pathLst>
              <a:path w="1" h="1">
                <a:moveTo>
                  <a:pt x="1" y="0"/>
                </a:moveTo>
                <a:lnTo>
                  <a:pt x="1" y="0"/>
                </a:lnTo>
                <a:close/>
              </a:path>
            </a:pathLst>
          </a:custGeom>
          <a:solidFill>
            <a:srgbClr val="48ffd5"/>
          </a:solidFill>
          <a:ln w="0">
            <a:noFill/>
          </a:ln>
        </p:spPr>
        <p:style>
          <a:lnRef idx="0"/>
          <a:fillRef idx="0"/>
          <a:effectRef idx="0"/>
          <a:fontRef idx="minor"/>
        </p:style>
      </p:sp>
      <p:sp>
        <p:nvSpPr>
          <p:cNvPr id="390" name="Google Shape;119;p22"/>
          <p:cNvSpPr/>
          <p:nvPr/>
        </p:nvSpPr>
        <p:spPr>
          <a:xfrm>
            <a:off x="1031400" y="2553840"/>
            <a:ext cx="668520" cy="660240"/>
          </a:xfrm>
          <a:custGeom>
            <a:avLst/>
            <a:gdLst/>
            <a:ahLst/>
            <a:rect l="l" t="t" r="r" b="b"/>
            <a:pathLst>
              <a:path w="27895" h="27539">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w="0">
            <a:noFill/>
          </a:ln>
        </p:spPr>
        <p:style>
          <a:lnRef idx="0"/>
          <a:fillRef idx="0"/>
          <a:effectRef idx="0"/>
          <a:fontRef idx="minor"/>
        </p:style>
      </p:sp>
      <p:sp>
        <p:nvSpPr>
          <p:cNvPr id="391" name="Google Shape;120;p22"/>
          <p:cNvSpPr/>
          <p:nvPr/>
        </p:nvSpPr>
        <p:spPr>
          <a:xfrm>
            <a:off x="-1529640" y="1971720"/>
            <a:ext cx="425520" cy="424080"/>
          </a:xfrm>
          <a:custGeom>
            <a:avLst/>
            <a:gdLst/>
            <a:ahLst/>
            <a:rect l="l" t="t" r="r" b="b"/>
            <a:pathLst>
              <a:path w="17769" h="17705">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w="0">
            <a:noFill/>
          </a:ln>
        </p:spPr>
        <p:style>
          <a:lnRef idx="0"/>
          <a:fillRef idx="0"/>
          <a:effectRef idx="0"/>
          <a:fontRef idx="minor"/>
        </p:style>
      </p:sp>
      <p:sp>
        <p:nvSpPr>
          <p:cNvPr id="392" name="Google Shape;121;p22"/>
          <p:cNvSpPr/>
          <p:nvPr/>
        </p:nvSpPr>
        <p:spPr>
          <a:xfrm>
            <a:off x="-1075680" y="1926000"/>
            <a:ext cx="300240" cy="297360"/>
          </a:xfrm>
          <a:custGeom>
            <a:avLst/>
            <a:gdLst/>
            <a:ahLst/>
            <a:rect l="l" t="t" r="r" b="b"/>
            <a:pathLst>
              <a:path w="12547" h="12419">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w="0">
            <a:noFill/>
          </a:ln>
        </p:spPr>
        <p:style>
          <a:lnRef idx="0"/>
          <a:fillRef idx="0"/>
          <a:effectRef idx="0"/>
          <a:fontRef idx="minor"/>
        </p:style>
      </p:sp>
      <p:sp>
        <p:nvSpPr>
          <p:cNvPr id="393" name="Google Shape;122;p22"/>
          <p:cNvSpPr/>
          <p:nvPr/>
        </p:nvSpPr>
        <p:spPr>
          <a:xfrm>
            <a:off x="1994400" y="1967400"/>
            <a:ext cx="986400" cy="3744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394" name="Google Shape;123;p22"/>
          <p:cNvSpPr/>
          <p:nvPr/>
        </p:nvSpPr>
        <p:spPr>
          <a:xfrm>
            <a:off x="1994400" y="2098800"/>
            <a:ext cx="986400" cy="3744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395" name="Google Shape;124;p22"/>
          <p:cNvSpPr/>
          <p:nvPr/>
        </p:nvSpPr>
        <p:spPr>
          <a:xfrm>
            <a:off x="1994400" y="2230200"/>
            <a:ext cx="986400" cy="37440"/>
          </a:xfrm>
          <a:custGeom>
            <a:avLst/>
            <a:gdLst/>
            <a:ahLst/>
            <a:rect l="l" t="t" r="r" b="b"/>
            <a:pathLst>
              <a:path w="41141" h="1593">
                <a:moveTo>
                  <a:pt x="1" y="0"/>
                </a:moveTo>
                <a:lnTo>
                  <a:pt x="1" y="1593"/>
                </a:lnTo>
                <a:lnTo>
                  <a:pt x="41140" y="1593"/>
                </a:lnTo>
                <a:lnTo>
                  <a:pt x="41140" y="0"/>
                </a:lnTo>
                <a:close/>
              </a:path>
            </a:pathLst>
          </a:custGeom>
          <a:solidFill>
            <a:srgbClr val="ffffff"/>
          </a:solidFill>
          <a:ln w="0">
            <a:noFill/>
          </a:ln>
        </p:spPr>
        <p:style>
          <a:lnRef idx="0"/>
          <a:fillRef idx="0"/>
          <a:effectRef idx="0"/>
          <a:fontRef idx="minor"/>
        </p:style>
      </p:sp>
      <p:sp>
        <p:nvSpPr>
          <p:cNvPr id="396" name="Google Shape;125;p22"/>
          <p:cNvSpPr/>
          <p:nvPr/>
        </p:nvSpPr>
        <p:spPr>
          <a:xfrm>
            <a:off x="1994400" y="2494440"/>
            <a:ext cx="986400" cy="3744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397" name="Google Shape;126;p22"/>
          <p:cNvSpPr/>
          <p:nvPr/>
        </p:nvSpPr>
        <p:spPr>
          <a:xfrm>
            <a:off x="1994400" y="2625840"/>
            <a:ext cx="986400" cy="3744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398" name="Google Shape;127;p22"/>
          <p:cNvSpPr/>
          <p:nvPr/>
        </p:nvSpPr>
        <p:spPr>
          <a:xfrm>
            <a:off x="1994400" y="2888640"/>
            <a:ext cx="986400" cy="37440"/>
          </a:xfrm>
          <a:custGeom>
            <a:avLst/>
            <a:gdLst/>
            <a:ahLst/>
            <a:rect l="l" t="t" r="r" b="b"/>
            <a:pathLst>
              <a:path w="41141" h="1593">
                <a:moveTo>
                  <a:pt x="1" y="0"/>
                </a:moveTo>
                <a:lnTo>
                  <a:pt x="1" y="1592"/>
                </a:lnTo>
                <a:lnTo>
                  <a:pt x="41140" y="1592"/>
                </a:lnTo>
                <a:lnTo>
                  <a:pt x="41140" y="0"/>
                </a:lnTo>
                <a:close/>
              </a:path>
            </a:pathLst>
          </a:custGeom>
          <a:solidFill>
            <a:srgbClr val="ffffff"/>
          </a:solidFill>
          <a:ln w="0">
            <a:noFill/>
          </a:ln>
        </p:spPr>
        <p:style>
          <a:lnRef idx="0"/>
          <a:fillRef idx="0"/>
          <a:effectRef idx="0"/>
          <a:fontRef idx="minor"/>
        </p:style>
      </p:sp>
      <p:sp>
        <p:nvSpPr>
          <p:cNvPr id="399" name="Google Shape;128;p22"/>
          <p:cNvSpPr/>
          <p:nvPr/>
        </p:nvSpPr>
        <p:spPr>
          <a:xfrm>
            <a:off x="1994400" y="3020040"/>
            <a:ext cx="986400" cy="37440"/>
          </a:xfrm>
          <a:custGeom>
            <a:avLst/>
            <a:gdLst/>
            <a:ahLst/>
            <a:rect l="l" t="t" r="r" b="b"/>
            <a:pathLst>
              <a:path w="41141" h="1593">
                <a:moveTo>
                  <a:pt x="1" y="0"/>
                </a:moveTo>
                <a:lnTo>
                  <a:pt x="1" y="1592"/>
                </a:lnTo>
                <a:lnTo>
                  <a:pt x="41140" y="1592"/>
                </a:lnTo>
                <a:lnTo>
                  <a:pt x="41140" y="0"/>
                </a:lnTo>
                <a:close/>
              </a:path>
            </a:pathLst>
          </a:custGeom>
          <a:solidFill>
            <a:schemeClr val="accent1"/>
          </a:solidFill>
          <a:ln w="0">
            <a:noFill/>
          </a:ln>
        </p:spPr>
        <p:style>
          <a:lnRef idx="0"/>
          <a:fillRef idx="0"/>
          <a:effectRef idx="0"/>
          <a:fontRef idx="minor"/>
        </p:style>
      </p:sp>
      <p:sp>
        <p:nvSpPr>
          <p:cNvPr id="400" name="Google Shape;129;p22"/>
          <p:cNvSpPr/>
          <p:nvPr/>
        </p:nvSpPr>
        <p:spPr>
          <a:xfrm>
            <a:off x="1994400" y="3282840"/>
            <a:ext cx="986400" cy="3744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401" name="Google Shape;130;p22"/>
          <p:cNvSpPr/>
          <p:nvPr/>
        </p:nvSpPr>
        <p:spPr>
          <a:xfrm>
            <a:off x="58320" y="1967400"/>
            <a:ext cx="1704600" cy="37440"/>
          </a:xfrm>
          <a:custGeom>
            <a:avLst/>
            <a:gdLst/>
            <a:ahLst/>
            <a:rect l="l" t="t" r="r" b="b"/>
            <a:pathLst>
              <a:path w="71072" h="1593">
                <a:moveTo>
                  <a:pt x="0" y="1"/>
                </a:moveTo>
                <a:lnTo>
                  <a:pt x="0" y="1593"/>
                </a:lnTo>
                <a:lnTo>
                  <a:pt x="71071" y="1593"/>
                </a:lnTo>
                <a:lnTo>
                  <a:pt x="71071" y="1"/>
                </a:lnTo>
                <a:close/>
              </a:path>
            </a:pathLst>
          </a:custGeom>
          <a:solidFill>
            <a:schemeClr val="accent1"/>
          </a:solidFill>
          <a:ln w="0">
            <a:noFill/>
          </a:ln>
        </p:spPr>
        <p:style>
          <a:lnRef idx="0"/>
          <a:fillRef idx="0"/>
          <a:effectRef idx="0"/>
          <a:fontRef idx="minor"/>
        </p:style>
      </p:sp>
      <p:sp>
        <p:nvSpPr>
          <p:cNvPr id="402" name="Google Shape;131;p22"/>
          <p:cNvSpPr/>
          <p:nvPr/>
        </p:nvSpPr>
        <p:spPr>
          <a:xfrm>
            <a:off x="58320" y="2098800"/>
            <a:ext cx="1704600" cy="37440"/>
          </a:xfrm>
          <a:custGeom>
            <a:avLst/>
            <a:gdLst/>
            <a:ahLst/>
            <a:rect l="l" t="t" r="r" b="b"/>
            <a:pathLst>
              <a:path w="71072" h="1593">
                <a:moveTo>
                  <a:pt x="0" y="1"/>
                </a:moveTo>
                <a:lnTo>
                  <a:pt x="0" y="1593"/>
                </a:lnTo>
                <a:lnTo>
                  <a:pt x="71071" y="1593"/>
                </a:lnTo>
                <a:lnTo>
                  <a:pt x="71071" y="1"/>
                </a:lnTo>
                <a:close/>
              </a:path>
            </a:pathLst>
          </a:custGeom>
          <a:solidFill>
            <a:schemeClr val="accent1"/>
          </a:solidFill>
          <a:ln w="0">
            <a:noFill/>
          </a:ln>
        </p:spPr>
        <p:style>
          <a:lnRef idx="0"/>
          <a:fillRef idx="0"/>
          <a:effectRef idx="0"/>
          <a:fontRef idx="minor"/>
        </p:style>
      </p:sp>
      <p:sp>
        <p:nvSpPr>
          <p:cNvPr id="403" name="Google Shape;132;p22"/>
          <p:cNvSpPr/>
          <p:nvPr/>
        </p:nvSpPr>
        <p:spPr>
          <a:xfrm>
            <a:off x="58320" y="2363040"/>
            <a:ext cx="1146960" cy="37440"/>
          </a:xfrm>
          <a:custGeom>
            <a:avLst/>
            <a:gdLst/>
            <a:ahLst/>
            <a:rect l="l" t="t" r="r" b="b"/>
            <a:pathLst>
              <a:path w="47827" h="1594">
                <a:moveTo>
                  <a:pt x="0" y="1"/>
                </a:moveTo>
                <a:lnTo>
                  <a:pt x="0" y="1593"/>
                </a:lnTo>
                <a:lnTo>
                  <a:pt x="47827" y="1593"/>
                </a:lnTo>
                <a:lnTo>
                  <a:pt x="47827" y="1"/>
                </a:lnTo>
                <a:close/>
              </a:path>
            </a:pathLst>
          </a:custGeom>
          <a:solidFill>
            <a:schemeClr val="accent1"/>
          </a:solidFill>
          <a:ln w="0">
            <a:noFill/>
          </a:ln>
        </p:spPr>
        <p:style>
          <a:lnRef idx="0"/>
          <a:fillRef idx="0"/>
          <a:effectRef idx="0"/>
          <a:fontRef idx="minor"/>
        </p:style>
      </p:sp>
      <p:sp>
        <p:nvSpPr>
          <p:cNvPr id="404" name="Google Shape;133;p22"/>
          <p:cNvSpPr/>
          <p:nvPr/>
        </p:nvSpPr>
        <p:spPr>
          <a:xfrm>
            <a:off x="2108880" y="1701360"/>
            <a:ext cx="700560" cy="113760"/>
          </a:xfrm>
          <a:custGeom>
            <a:avLst/>
            <a:gdLst/>
            <a:ahLst/>
            <a:rect l="l" t="t" r="r" b="b"/>
            <a:pathLst>
              <a:path w="29232" h="4778">
                <a:moveTo>
                  <a:pt x="1" y="1"/>
                </a:moveTo>
                <a:lnTo>
                  <a:pt x="1" y="4777"/>
                </a:lnTo>
                <a:lnTo>
                  <a:pt x="29232" y="4777"/>
                </a:lnTo>
                <a:lnTo>
                  <a:pt x="29232" y="1"/>
                </a:lnTo>
                <a:close/>
              </a:path>
            </a:pathLst>
          </a:custGeom>
          <a:solidFill>
            <a:schemeClr val="accent1"/>
          </a:solidFill>
          <a:ln w="0">
            <a:noFill/>
          </a:ln>
        </p:spPr>
        <p:style>
          <a:lnRef idx="0"/>
          <a:fillRef idx="0"/>
          <a:effectRef idx="0"/>
          <a:fontRef idx="minor"/>
        </p:style>
      </p:sp>
      <p:sp>
        <p:nvSpPr>
          <p:cNvPr id="405" name="Google Shape;134;p22"/>
          <p:cNvSpPr/>
          <p:nvPr/>
        </p:nvSpPr>
        <p:spPr>
          <a:xfrm>
            <a:off x="560880" y="1701360"/>
            <a:ext cx="699120" cy="113760"/>
          </a:xfrm>
          <a:custGeom>
            <a:avLst/>
            <a:gdLst/>
            <a:ahLst/>
            <a:rect l="l" t="t" r="r" b="b"/>
            <a:pathLst>
              <a:path w="29168" h="4778">
                <a:moveTo>
                  <a:pt x="0" y="1"/>
                </a:moveTo>
                <a:lnTo>
                  <a:pt x="0" y="4777"/>
                </a:lnTo>
                <a:lnTo>
                  <a:pt x="29167" y="4777"/>
                </a:lnTo>
                <a:lnTo>
                  <a:pt x="29167" y="1"/>
                </a:lnTo>
                <a:close/>
              </a:path>
            </a:pathLst>
          </a:custGeom>
          <a:solidFill>
            <a:srgbClr val="ffffff"/>
          </a:solidFill>
          <a:ln w="0">
            <a:noFill/>
          </a:ln>
        </p:spPr>
        <p:style>
          <a:lnRef idx="0"/>
          <a:fillRef idx="0"/>
          <a:effectRef idx="0"/>
          <a:fontRef idx="minor"/>
        </p:style>
      </p:sp>
      <p:sp>
        <p:nvSpPr>
          <p:cNvPr id="406" name="Google Shape;135;p22"/>
          <p:cNvSpPr/>
          <p:nvPr/>
        </p:nvSpPr>
        <p:spPr>
          <a:xfrm>
            <a:off x="-1540080" y="2988000"/>
            <a:ext cx="734400" cy="1487520"/>
          </a:xfrm>
          <a:custGeom>
            <a:avLst/>
            <a:gdLst/>
            <a:ahLst/>
            <a:rect l="l" t="t" r="r" b="b"/>
            <a:pathLst>
              <a:path w="30633" h="62029">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w="0">
            <a:noFill/>
          </a:ln>
        </p:spPr>
        <p:style>
          <a:lnRef idx="0"/>
          <a:fillRef idx="0"/>
          <a:effectRef idx="0"/>
          <a:fontRef idx="minor"/>
        </p:style>
      </p:sp>
      <p:sp>
        <p:nvSpPr>
          <p:cNvPr id="407" name="Google Shape;136;p22"/>
          <p:cNvSpPr/>
          <p:nvPr/>
        </p:nvSpPr>
        <p:spPr>
          <a:xfrm>
            <a:off x="-1210320" y="4037760"/>
            <a:ext cx="75600" cy="381240"/>
          </a:xfrm>
          <a:custGeom>
            <a:avLst/>
            <a:gdLst/>
            <a:ahLst/>
            <a:rect l="l" t="t" r="r" b="b"/>
            <a:pathLst>
              <a:path w="3185" h="15922">
                <a:moveTo>
                  <a:pt x="0" y="1"/>
                </a:moveTo>
                <a:lnTo>
                  <a:pt x="0" y="15922"/>
                </a:lnTo>
                <a:lnTo>
                  <a:pt x="3185" y="15922"/>
                </a:lnTo>
                <a:lnTo>
                  <a:pt x="3185" y="1"/>
                </a:lnTo>
                <a:close/>
              </a:path>
            </a:pathLst>
          </a:custGeom>
          <a:solidFill>
            <a:srgbClr val="48ffd5"/>
          </a:solidFill>
          <a:ln w="0">
            <a:noFill/>
          </a:ln>
        </p:spPr>
        <p:style>
          <a:lnRef idx="0"/>
          <a:fillRef idx="0"/>
          <a:effectRef idx="0"/>
          <a:fontRef idx="minor"/>
        </p:style>
      </p:sp>
      <p:sp>
        <p:nvSpPr>
          <p:cNvPr id="408" name="Google Shape;137;p22"/>
          <p:cNvSpPr/>
          <p:nvPr/>
        </p:nvSpPr>
        <p:spPr>
          <a:xfrm>
            <a:off x="24480" y="394920"/>
            <a:ext cx="1227960" cy="425520"/>
          </a:xfrm>
          <a:custGeom>
            <a:avLst/>
            <a:gdLst/>
            <a:ahLst/>
            <a:rect l="l" t="t" r="r" b="b"/>
            <a:pathLst>
              <a:path w="51203" h="17768">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w="0">
            <a:noFill/>
          </a:ln>
        </p:spPr>
        <p:style>
          <a:lnRef idx="0"/>
          <a:fillRef idx="0"/>
          <a:effectRef idx="0"/>
          <a:fontRef idx="minor"/>
        </p:style>
      </p:sp>
      <p:sp>
        <p:nvSpPr>
          <p:cNvPr id="409" name="Google Shape;138;p22"/>
          <p:cNvSpPr/>
          <p:nvPr/>
        </p:nvSpPr>
        <p:spPr>
          <a:xfrm>
            <a:off x="2605320" y="99720"/>
            <a:ext cx="1100880" cy="367920"/>
          </a:xfrm>
          <a:custGeom>
            <a:avLst/>
            <a:gdLst/>
            <a:ahLst/>
            <a:rect l="l" t="t" r="r" b="b"/>
            <a:pathLst>
              <a:path w="45917" h="15364">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w="0">
            <a:noFill/>
          </a:ln>
        </p:spPr>
        <p:style>
          <a:lnRef idx="0"/>
          <a:fillRef idx="0"/>
          <a:effectRef idx="0"/>
          <a:fontRef idx="minor"/>
        </p:style>
      </p:sp>
      <p:sp>
        <p:nvSpPr>
          <p:cNvPr id="410" name="Google Shape;139;p22"/>
          <p:cNvSpPr/>
          <p:nvPr/>
        </p:nvSpPr>
        <p:spPr>
          <a:xfrm>
            <a:off x="-742680" y="2273040"/>
            <a:ext cx="233280" cy="199440"/>
          </a:xfrm>
          <a:custGeom>
            <a:avLst/>
            <a:gdLst/>
            <a:ahLst/>
            <a:rect l="l" t="t" r="r" b="b"/>
            <a:pathLst>
              <a:path w="9745" h="8337">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w="0">
            <a:noFill/>
          </a:ln>
        </p:spPr>
        <p:style>
          <a:lnRef idx="0"/>
          <a:fillRef idx="0"/>
          <a:effectRef idx="0"/>
          <a:fontRef idx="minor"/>
        </p:style>
      </p:sp>
      <p:sp>
        <p:nvSpPr>
          <p:cNvPr id="411" name="Google Shape;140;p22"/>
          <p:cNvSpPr/>
          <p:nvPr/>
        </p:nvSpPr>
        <p:spPr>
          <a:xfrm>
            <a:off x="2385360" y="1418400"/>
            <a:ext cx="233280" cy="199800"/>
          </a:xfrm>
          <a:custGeom>
            <a:avLst/>
            <a:gdLst/>
            <a:ahLst/>
            <a:rect l="l" t="t" r="r" b="b"/>
            <a:pathLst>
              <a:path w="9745" h="8356">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w="0">
            <a:noFill/>
          </a:ln>
        </p:spPr>
        <p:style>
          <a:lnRef idx="0"/>
          <a:fillRef idx="0"/>
          <a:effectRef idx="0"/>
          <a:fontRef idx="minor"/>
        </p:style>
      </p:sp>
      <p:sp>
        <p:nvSpPr>
          <p:cNvPr id="412" name="Google Shape;141;p22"/>
          <p:cNvSpPr/>
          <p:nvPr/>
        </p:nvSpPr>
        <p:spPr>
          <a:xfrm>
            <a:off x="3339000" y="2473920"/>
            <a:ext cx="188640" cy="160560"/>
          </a:xfrm>
          <a:custGeom>
            <a:avLst/>
            <a:gdLst/>
            <a:ahLst/>
            <a:rect l="l" t="t" r="r" b="b"/>
            <a:pathLst>
              <a:path w="7898" h="6721">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w="0">
            <a:noFill/>
          </a:ln>
        </p:spPr>
        <p:style>
          <a:lnRef idx="0"/>
          <a:fillRef idx="0"/>
          <a:effectRef idx="0"/>
          <a:fontRef idx="minor"/>
        </p:style>
      </p:sp>
      <p:sp>
        <p:nvSpPr>
          <p:cNvPr id="413" name="Google Shape;142;p22"/>
          <p:cNvSpPr/>
          <p:nvPr/>
        </p:nvSpPr>
        <p:spPr>
          <a:xfrm>
            <a:off x="742680" y="4509360"/>
            <a:ext cx="188640" cy="162000"/>
          </a:xfrm>
          <a:custGeom>
            <a:avLst/>
            <a:gdLst/>
            <a:ahLst/>
            <a:rect l="l" t="t" r="r" b="b"/>
            <a:pathLst>
              <a:path w="7898" h="6783">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w="0">
            <a:noFill/>
          </a:ln>
        </p:spPr>
        <p:style>
          <a:lnRef idx="0"/>
          <a:fillRef idx="0"/>
          <a:effectRef idx="0"/>
          <a:fontRef idx="minor"/>
        </p:style>
      </p:sp>
      <p:sp>
        <p:nvSpPr>
          <p:cNvPr id="414" name="Google Shape;143;p22"/>
          <p:cNvSpPr/>
          <p:nvPr/>
        </p:nvSpPr>
        <p:spPr>
          <a:xfrm>
            <a:off x="3910320" y="754920"/>
            <a:ext cx="187200" cy="161640"/>
          </a:xfrm>
          <a:custGeom>
            <a:avLst/>
            <a:gdLst/>
            <a:ahLst/>
            <a:rect l="l" t="t" r="r" b="b"/>
            <a:pathLst>
              <a:path w="7834" h="6769">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w="0">
            <a:noFill/>
          </a:ln>
        </p:spPr>
        <p:style>
          <a:lnRef idx="0"/>
          <a:fillRef idx="0"/>
          <a:effectRef idx="0"/>
          <a:fontRef idx="minor"/>
        </p:style>
      </p:sp>
      <p:sp>
        <p:nvSpPr>
          <p:cNvPr id="415" name="Google Shape;144;p22"/>
          <p:cNvSpPr/>
          <p:nvPr/>
        </p:nvSpPr>
        <p:spPr>
          <a:xfrm>
            <a:off x="1221120" y="4212000"/>
            <a:ext cx="275400" cy="198720"/>
          </a:xfrm>
          <a:custGeom>
            <a:avLst/>
            <a:gdLst/>
            <a:ahLst/>
            <a:rect l="l" t="t" r="r" b="b"/>
            <a:pathLst>
              <a:path w="11510" h="8315">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w="0">
            <a:noFill/>
          </a:ln>
        </p:spPr>
        <p:style>
          <a:lnRef idx="0"/>
          <a:fillRef idx="0"/>
          <a:effectRef idx="0"/>
          <a:fontRef idx="minor"/>
        </p:style>
      </p:sp>
      <p:sp>
        <p:nvSpPr>
          <p:cNvPr id="416" name="Google Shape;145;p22"/>
          <p:cNvSpPr/>
          <p:nvPr/>
        </p:nvSpPr>
        <p:spPr>
          <a:xfrm>
            <a:off x="-707400" y="2509920"/>
            <a:ext cx="194760" cy="1400400"/>
          </a:xfrm>
          <a:custGeom>
            <a:avLst/>
            <a:gdLst/>
            <a:ahLst/>
            <a:rect l="l" t="t" r="r" b="b"/>
            <a:pathLst>
              <a:path w="8152" h="58399">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w="0">
            <a:noFill/>
          </a:ln>
        </p:spPr>
        <p:style>
          <a:lnRef idx="0"/>
          <a:fillRef idx="0"/>
          <a:effectRef idx="0"/>
          <a:fontRef idx="minor"/>
        </p:style>
      </p:sp>
      <p:sp>
        <p:nvSpPr>
          <p:cNvPr id="417" name="Google Shape;146;p22"/>
          <p:cNvSpPr/>
          <p:nvPr/>
        </p:nvSpPr>
        <p:spPr>
          <a:xfrm>
            <a:off x="3578760" y="1713600"/>
            <a:ext cx="778680" cy="716040"/>
          </a:xfrm>
          <a:custGeom>
            <a:avLst/>
            <a:gdLst/>
            <a:ahLst/>
            <a:rect l="l" t="t" r="r" b="b"/>
            <a:pathLst>
              <a:path w="32480" h="29869">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w="0">
            <a:noFill/>
          </a:ln>
        </p:spPr>
        <p:style>
          <a:lnRef idx="0"/>
          <a:fillRef idx="0"/>
          <a:effectRef idx="0"/>
          <a:fontRef idx="minor"/>
        </p:style>
      </p:sp>
      <p:sp>
        <p:nvSpPr>
          <p:cNvPr id="418" name="Google Shape;147;p22"/>
          <p:cNvSpPr/>
          <p:nvPr/>
        </p:nvSpPr>
        <p:spPr>
          <a:xfrm>
            <a:off x="-1387440" y="827280"/>
            <a:ext cx="931320" cy="716040"/>
          </a:xfrm>
          <a:custGeom>
            <a:avLst/>
            <a:gdLst/>
            <a:ahLst/>
            <a:rect l="l" t="t" r="r" b="b"/>
            <a:pathLst>
              <a:path w="38849" h="2986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w="0">
            <a:noFill/>
          </a:ln>
        </p:spPr>
        <p:style>
          <a:lnRef idx="0"/>
          <a:fillRef idx="0"/>
          <a:effectRef idx="0"/>
          <a:fontRef idx="minor"/>
        </p:style>
      </p:sp>
      <p:sp>
        <p:nvSpPr>
          <p:cNvPr id="419" name="Google Shape;148;p22"/>
          <p:cNvSpPr/>
          <p:nvPr/>
        </p:nvSpPr>
        <p:spPr>
          <a:xfrm>
            <a:off x="3328200" y="2971080"/>
            <a:ext cx="236160" cy="1472400"/>
          </a:xfrm>
          <a:custGeom>
            <a:avLst/>
            <a:gdLst/>
            <a:ahLst/>
            <a:rect l="l" t="t" r="r" b="b"/>
            <a:pathLst>
              <a:path w="9872" h="6139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w="0">
            <a:noFill/>
          </a:ln>
        </p:spPr>
        <p:style>
          <a:lnRef idx="0"/>
          <a:fillRef idx="0"/>
          <a:effectRef idx="0"/>
          <a:fontRef idx="minor"/>
        </p:style>
      </p:sp>
      <p:sp>
        <p:nvSpPr>
          <p:cNvPr id="420" name="Google Shape;149;p22"/>
          <p:cNvSpPr/>
          <p:nvPr/>
        </p:nvSpPr>
        <p:spPr>
          <a:xfrm>
            <a:off x="3759840" y="2919960"/>
            <a:ext cx="125640" cy="70560"/>
          </a:xfrm>
          <a:custGeom>
            <a:avLst/>
            <a:gdLst/>
            <a:ahLst/>
            <a:rect l="l" t="t" r="r" b="b"/>
            <a:pathLst>
              <a:path w="5267" h="29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w="0">
            <a:noFill/>
          </a:ln>
        </p:spPr>
        <p:style>
          <a:lnRef idx="0"/>
          <a:fillRef idx="0"/>
          <a:effectRef idx="0"/>
          <a:fontRef idx="minor"/>
        </p:style>
      </p:sp>
      <p:sp>
        <p:nvSpPr>
          <p:cNvPr id="421" name="Google Shape;150;p22"/>
          <p:cNvSpPr/>
          <p:nvPr/>
        </p:nvSpPr>
        <p:spPr>
          <a:xfrm>
            <a:off x="4206960" y="3632760"/>
            <a:ext cx="150480" cy="168840"/>
          </a:xfrm>
          <a:custGeom>
            <a:avLst/>
            <a:gdLst/>
            <a:ahLst/>
            <a:rect l="l" t="t" r="r" b="b"/>
            <a:pathLst>
              <a:path w="6305" h="707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w="0">
            <a:noFill/>
          </a:ln>
        </p:spPr>
        <p:style>
          <a:lnRef idx="0"/>
          <a:fillRef idx="0"/>
          <a:effectRef idx="0"/>
          <a:fontRef idx="minor"/>
        </p:style>
      </p:sp>
      <p:sp>
        <p:nvSpPr>
          <p:cNvPr id="422" name="Google Shape;151;p22"/>
          <p:cNvSpPr/>
          <p:nvPr/>
        </p:nvSpPr>
        <p:spPr>
          <a:xfrm>
            <a:off x="3902760" y="2990880"/>
            <a:ext cx="300240" cy="314280"/>
          </a:xfrm>
          <a:custGeom>
            <a:avLst/>
            <a:gdLst/>
            <a:ahLst/>
            <a:rect l="l" t="t" r="r" b="b"/>
            <a:pathLst>
              <a:path w="12547" h="13125">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w="0">
            <a:noFill/>
          </a:ln>
        </p:spPr>
        <p:style>
          <a:lnRef idx="0"/>
          <a:fillRef idx="0"/>
          <a:effectRef idx="0"/>
          <a:fontRef idx="minor"/>
        </p:style>
      </p:sp>
      <p:sp>
        <p:nvSpPr>
          <p:cNvPr id="423" name="Google Shape;152;p22"/>
          <p:cNvSpPr/>
          <p:nvPr/>
        </p:nvSpPr>
        <p:spPr>
          <a:xfrm>
            <a:off x="3358800" y="2801520"/>
            <a:ext cx="234000" cy="150480"/>
          </a:xfrm>
          <a:custGeom>
            <a:avLst/>
            <a:gdLst/>
            <a:ahLst/>
            <a:rect l="l" t="t" r="r" b="b"/>
            <a:pathLst>
              <a:path w="9788" h="6305">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w="0">
            <a:noFill/>
          </a:ln>
        </p:spPr>
        <p:style>
          <a:lnRef idx="0"/>
          <a:fillRef idx="0"/>
          <a:effectRef idx="0"/>
          <a:fontRef idx="minor"/>
        </p:style>
      </p:sp>
      <p:sp>
        <p:nvSpPr>
          <p:cNvPr id="424" name="Google Shape;153;p22"/>
          <p:cNvSpPr/>
          <p:nvPr/>
        </p:nvSpPr>
        <p:spPr>
          <a:xfrm>
            <a:off x="4240800" y="3481560"/>
            <a:ext cx="55800" cy="112680"/>
          </a:xfrm>
          <a:custGeom>
            <a:avLst/>
            <a:gdLst/>
            <a:ahLst/>
            <a:rect l="l" t="t" r="r" b="b"/>
            <a:pathLst>
              <a:path w="2353" h="472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w="0">
            <a:noFill/>
          </a:ln>
        </p:spPr>
        <p:style>
          <a:lnRef idx="0"/>
          <a:fillRef idx="0"/>
          <a:effectRef idx="0"/>
          <a:fontRef idx="minor"/>
        </p:style>
      </p:sp>
      <p:sp>
        <p:nvSpPr>
          <p:cNvPr id="425" name="Google Shape;154;p22"/>
          <p:cNvSpPr/>
          <p:nvPr/>
        </p:nvSpPr>
        <p:spPr>
          <a:xfrm>
            <a:off x="3623040" y="2875680"/>
            <a:ext cx="115560" cy="56520"/>
          </a:xfrm>
          <a:custGeom>
            <a:avLst/>
            <a:gdLst/>
            <a:ahLst/>
            <a:rect l="l" t="t" r="r" b="b"/>
            <a:pathLst>
              <a:path w="4841" h="2386">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w="0">
            <a:noFill/>
          </a:ln>
        </p:spPr>
        <p:style>
          <a:lnRef idx="0"/>
          <a:fillRef idx="0"/>
          <a:effectRef idx="0"/>
          <a:fontRef idx="minor"/>
        </p:style>
      </p:sp>
      <p:sp>
        <p:nvSpPr>
          <p:cNvPr id="426" name="Google Shape;155;p22"/>
          <p:cNvSpPr/>
          <p:nvPr/>
        </p:nvSpPr>
        <p:spPr>
          <a:xfrm>
            <a:off x="4191480" y="3335760"/>
            <a:ext cx="72720" cy="110160"/>
          </a:xfrm>
          <a:custGeom>
            <a:avLst/>
            <a:gdLst/>
            <a:ahLst/>
            <a:rect l="l" t="t" r="r" b="b"/>
            <a:pathLst>
              <a:path w="3067" h="4621">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w="0">
            <a:noFill/>
          </a:ln>
        </p:spPr>
        <p:style>
          <a:lnRef idx="0"/>
          <a:fillRef idx="0"/>
          <a:effectRef idx="0"/>
          <a:fontRef idx="minor"/>
        </p:style>
      </p:sp>
      <p:sp>
        <p:nvSpPr>
          <p:cNvPr id="427" name="Google Shape;156;p22"/>
          <p:cNvSpPr/>
          <p:nvPr/>
        </p:nvSpPr>
        <p:spPr>
          <a:xfrm>
            <a:off x="-1914480" y="1987200"/>
            <a:ext cx="214920" cy="415080"/>
          </a:xfrm>
          <a:custGeom>
            <a:avLst/>
            <a:gdLst/>
            <a:ahLst/>
            <a:rect l="l" t="t" r="r" b="b"/>
            <a:pathLst>
              <a:path w="8980" h="17326">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w="0">
            <a:noFill/>
          </a:ln>
        </p:spPr>
        <p:style>
          <a:lnRef idx="0"/>
          <a:fillRef idx="0"/>
          <a:effectRef idx="0"/>
          <a:fontRef idx="minor"/>
        </p:style>
      </p:sp>
      <p:sp>
        <p:nvSpPr>
          <p:cNvPr id="428" name="Google Shape;157;p22"/>
          <p:cNvSpPr/>
          <p:nvPr/>
        </p:nvSpPr>
        <p:spPr>
          <a:xfrm>
            <a:off x="-1742400" y="2580120"/>
            <a:ext cx="87120" cy="102960"/>
          </a:xfrm>
          <a:custGeom>
            <a:avLst/>
            <a:gdLst/>
            <a:ahLst/>
            <a:rect l="l" t="t" r="r" b="b"/>
            <a:pathLst>
              <a:path w="3657" h="4325">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w="0">
            <a:noFill/>
          </a:ln>
        </p:spPr>
        <p:style>
          <a:lnRef idx="0"/>
          <a:fillRef idx="0"/>
          <a:effectRef idx="0"/>
          <a:fontRef idx="minor"/>
        </p:style>
      </p:sp>
      <p:sp>
        <p:nvSpPr>
          <p:cNvPr id="429" name="Google Shape;158;p22"/>
          <p:cNvSpPr/>
          <p:nvPr/>
        </p:nvSpPr>
        <p:spPr>
          <a:xfrm>
            <a:off x="-1797120" y="2440080"/>
            <a:ext cx="68040" cy="108720"/>
          </a:xfrm>
          <a:custGeom>
            <a:avLst/>
            <a:gdLst/>
            <a:ahLst/>
            <a:rect l="l" t="t" r="r" b="b"/>
            <a:pathLst>
              <a:path w="2867" h="4556">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w="0">
            <a:noFill/>
          </a:ln>
        </p:spPr>
        <p:style>
          <a:lnRef idx="0"/>
          <a:fillRef idx="0"/>
          <a:effectRef idx="0"/>
          <a:fontRef idx="minor"/>
        </p:style>
      </p:sp>
      <p:sp>
        <p:nvSpPr>
          <p:cNvPr id="430" name="Google Shape;159;p22"/>
          <p:cNvSpPr/>
          <p:nvPr/>
        </p:nvSpPr>
        <p:spPr>
          <a:xfrm>
            <a:off x="-1778760" y="1845360"/>
            <a:ext cx="76680" cy="107640"/>
          </a:xfrm>
          <a:custGeom>
            <a:avLst/>
            <a:gdLst/>
            <a:ahLst/>
            <a:rect l="l" t="t" r="r" b="b"/>
            <a:pathLst>
              <a:path w="3232" h="4516">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w="0">
            <a:noFill/>
          </a:ln>
        </p:spPr>
        <p:style>
          <a:lnRef idx="0"/>
          <a:fillRef idx="0"/>
          <a:effectRef idx="0"/>
          <a:fontRef idx="minor"/>
        </p:style>
      </p:sp>
      <p:sp>
        <p:nvSpPr>
          <p:cNvPr id="431" name="Google Shape;160;p22"/>
          <p:cNvSpPr/>
          <p:nvPr/>
        </p:nvSpPr>
        <p:spPr>
          <a:xfrm>
            <a:off x="-1647360" y="1518120"/>
            <a:ext cx="213120" cy="213120"/>
          </a:xfrm>
          <a:custGeom>
            <a:avLst/>
            <a:gdLst/>
            <a:ahLst/>
            <a:rect l="l" t="t" r="r" b="b"/>
            <a:pathLst>
              <a:path w="8917" h="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w="0">
            <a:noFill/>
          </a:ln>
        </p:spPr>
        <p:style>
          <a:lnRef idx="0"/>
          <a:fillRef idx="0"/>
          <a:effectRef idx="0"/>
          <a:fontRef idx="minor"/>
        </p:style>
      </p:sp>
      <p:sp>
        <p:nvSpPr>
          <p:cNvPr id="432" name="Google Shape;161;p22"/>
          <p:cNvSpPr/>
          <p:nvPr/>
        </p:nvSpPr>
        <p:spPr>
          <a:xfrm>
            <a:off x="-1710000" y="1717560"/>
            <a:ext cx="86400" cy="99360"/>
          </a:xfrm>
          <a:custGeom>
            <a:avLst/>
            <a:gdLst/>
            <a:ahLst/>
            <a:rect l="l" t="t" r="r" b="b"/>
            <a:pathLst>
              <a:path w="3631" h="417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w="0">
            <a:noFill/>
          </a:ln>
        </p:spPr>
        <p:style>
          <a:lnRef idx="0"/>
          <a:fillRef idx="0"/>
          <a:effectRef idx="0"/>
          <a:fontRef idx="minor"/>
        </p:style>
      </p:sp>
      <p:sp>
        <p:nvSpPr>
          <p:cNvPr id="433" name="Google Shape;162;p22"/>
          <p:cNvSpPr/>
          <p:nvPr/>
        </p:nvSpPr>
        <p:spPr>
          <a:xfrm>
            <a:off x="-1658880" y="2705400"/>
            <a:ext cx="221760" cy="225360"/>
          </a:xfrm>
          <a:custGeom>
            <a:avLst/>
            <a:gdLst/>
            <a:ahLst/>
            <a:rect l="l" t="t" r="r" b="b"/>
            <a:pathLst>
              <a:path w="9278" h="941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w="0">
            <a:noFill/>
          </a:ln>
        </p:spPr>
        <p:style>
          <a:lnRef idx="0"/>
          <a:fillRef idx="0"/>
          <a:effectRef idx="0"/>
          <a:fontRef idx="minor"/>
        </p:style>
      </p:sp>
      <p:sp>
        <p:nvSpPr>
          <p:cNvPr id="434" name="Google Shape;163;p22"/>
          <p:cNvSpPr/>
          <p:nvPr/>
        </p:nvSpPr>
        <p:spPr>
          <a:xfrm>
            <a:off x="-829080" y="4537080"/>
            <a:ext cx="308880" cy="314280"/>
          </a:xfrm>
          <a:custGeom>
            <a:avLst/>
            <a:gdLst/>
            <a:ahLst/>
            <a:rect l="l" t="t" r="r" b="b"/>
            <a:pathLst>
              <a:path w="12897" h="13134">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w="0">
            <a:noFill/>
          </a:ln>
        </p:spPr>
        <p:style>
          <a:lnRef idx="0"/>
          <a:fillRef idx="0"/>
          <a:effectRef idx="0"/>
          <a:fontRef idx="minor"/>
        </p:style>
      </p:sp>
      <p:sp>
        <p:nvSpPr>
          <p:cNvPr id="435" name="Google Shape;164;p22"/>
          <p:cNvSpPr/>
          <p:nvPr/>
        </p:nvSpPr>
        <p:spPr>
          <a:xfrm>
            <a:off x="-368280" y="4908960"/>
            <a:ext cx="124920" cy="57240"/>
          </a:xfrm>
          <a:custGeom>
            <a:avLst/>
            <a:gdLst/>
            <a:ahLst/>
            <a:rect l="l" t="t" r="r" b="b"/>
            <a:pathLst>
              <a:path w="5233" h="2414">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w="0">
            <a:noFill/>
          </a:ln>
        </p:spPr>
        <p:style>
          <a:lnRef idx="0"/>
          <a:fillRef idx="0"/>
          <a:effectRef idx="0"/>
          <a:fontRef idx="minor"/>
        </p:style>
      </p:sp>
      <p:sp>
        <p:nvSpPr>
          <p:cNvPr id="436" name="Google Shape;165;p22"/>
          <p:cNvSpPr/>
          <p:nvPr/>
        </p:nvSpPr>
        <p:spPr>
          <a:xfrm>
            <a:off x="-918360" y="4248360"/>
            <a:ext cx="52920" cy="111240"/>
          </a:xfrm>
          <a:custGeom>
            <a:avLst/>
            <a:gdLst/>
            <a:ahLst/>
            <a:rect l="l" t="t" r="r" b="b"/>
            <a:pathLst>
              <a:path w="2235" h="4672">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w="0">
            <a:noFill/>
          </a:ln>
        </p:spPr>
        <p:style>
          <a:lnRef idx="0"/>
          <a:fillRef idx="0"/>
          <a:effectRef idx="0"/>
          <a:fontRef idx="minor"/>
        </p:style>
      </p:sp>
      <p:sp>
        <p:nvSpPr>
          <p:cNvPr id="437" name="Google Shape;166;p22"/>
          <p:cNvSpPr/>
          <p:nvPr/>
        </p:nvSpPr>
        <p:spPr>
          <a:xfrm>
            <a:off x="-887760" y="4397040"/>
            <a:ext cx="71280" cy="109440"/>
          </a:xfrm>
          <a:custGeom>
            <a:avLst/>
            <a:gdLst/>
            <a:ahLst/>
            <a:rect l="l" t="t" r="r" b="b"/>
            <a:pathLst>
              <a:path w="2995" h="459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w="0">
            <a:noFill/>
          </a:ln>
        </p:spPr>
        <p:style>
          <a:lnRef idx="0"/>
          <a:fillRef idx="0"/>
          <a:effectRef idx="0"/>
          <a:fontRef idx="minor"/>
        </p:style>
      </p:sp>
      <p:sp>
        <p:nvSpPr>
          <p:cNvPr id="438" name="Google Shape;167;p22"/>
          <p:cNvSpPr/>
          <p:nvPr/>
        </p:nvSpPr>
        <p:spPr>
          <a:xfrm>
            <a:off x="-977760" y="4039560"/>
            <a:ext cx="150480" cy="170280"/>
          </a:xfrm>
          <a:custGeom>
            <a:avLst/>
            <a:gdLst/>
            <a:ahLst/>
            <a:rect l="l" t="t" r="r" b="b"/>
            <a:pathLst>
              <a:path w="6305" h="7133">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w="0">
            <a:noFill/>
          </a:ln>
        </p:spPr>
        <p:style>
          <a:lnRef idx="0"/>
          <a:fillRef idx="0"/>
          <a:effectRef idx="0"/>
          <a:fontRef idx="minor"/>
        </p:style>
      </p:sp>
      <p:sp>
        <p:nvSpPr>
          <p:cNvPr id="439" name="Google Shape;168;p22"/>
          <p:cNvSpPr/>
          <p:nvPr/>
        </p:nvSpPr>
        <p:spPr>
          <a:xfrm>
            <a:off x="-509400" y="4852080"/>
            <a:ext cx="125280" cy="69840"/>
          </a:xfrm>
          <a:custGeom>
            <a:avLst/>
            <a:gdLst/>
            <a:ahLst/>
            <a:rect l="l" t="t" r="r" b="b"/>
            <a:pathLst>
              <a:path w="5252" h="2934">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w="0">
            <a:noFill/>
          </a:ln>
        </p:spPr>
        <p:style>
          <a:lnRef idx="0"/>
          <a:fillRef idx="0"/>
          <a:effectRef idx="0"/>
          <a:fontRef idx="minor"/>
        </p:style>
      </p:sp>
      <p:sp>
        <p:nvSpPr>
          <p:cNvPr id="440" name="Google Shape;169;p22"/>
          <p:cNvSpPr/>
          <p:nvPr/>
        </p:nvSpPr>
        <p:spPr>
          <a:xfrm>
            <a:off x="-209160" y="4890600"/>
            <a:ext cx="227160" cy="150480"/>
          </a:xfrm>
          <a:custGeom>
            <a:avLst/>
            <a:gdLst/>
            <a:ahLst/>
            <a:rect l="l" t="t" r="r" b="b"/>
            <a:pathLst>
              <a:path w="9490" h="6305">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w="0">
            <a:noFill/>
          </a:ln>
        </p:spPr>
        <p:style>
          <a:lnRef idx="0"/>
          <a:fillRef idx="0"/>
          <a:effectRef idx="0"/>
          <a:fontRef idx="minor"/>
        </p:style>
      </p:sp>
      <p:sp>
        <p:nvSpPr>
          <p:cNvPr id="441" name="Google Shape;170;p22"/>
          <p:cNvSpPr/>
          <p:nvPr/>
        </p:nvSpPr>
        <p:spPr>
          <a:xfrm>
            <a:off x="1330920" y="1643400"/>
            <a:ext cx="230040" cy="230040"/>
          </a:xfrm>
          <a:custGeom>
            <a:avLst/>
            <a:gdLst/>
            <a:ahLst/>
            <a:rect l="l" t="t" r="r" b="b"/>
            <a:pathLst>
              <a:path w="9618" h="9618">
                <a:moveTo>
                  <a:pt x="1" y="1"/>
                </a:moveTo>
                <a:lnTo>
                  <a:pt x="1" y="9617"/>
                </a:lnTo>
                <a:lnTo>
                  <a:pt x="9617" y="9617"/>
                </a:lnTo>
                <a:lnTo>
                  <a:pt x="9617" y="1"/>
                </a:lnTo>
                <a:close/>
              </a:path>
            </a:pathLst>
          </a:custGeom>
          <a:solidFill>
            <a:schemeClr val="accent1"/>
          </a:solidFill>
          <a:ln w="0">
            <a:noFill/>
          </a:ln>
        </p:spPr>
        <p:style>
          <a:lnRef idx="0"/>
          <a:fillRef idx="0"/>
          <a:effectRef idx="0"/>
          <a:fontRef idx="minor"/>
        </p:style>
      </p:sp>
      <p:sp>
        <p:nvSpPr>
          <p:cNvPr id="442" name="Google Shape;171;p22"/>
          <p:cNvSpPr/>
          <p:nvPr/>
        </p:nvSpPr>
        <p:spPr>
          <a:xfrm>
            <a:off x="2385360" y="588960"/>
            <a:ext cx="230040" cy="230040"/>
          </a:xfrm>
          <a:custGeom>
            <a:avLst/>
            <a:gdLst/>
            <a:ahLst/>
            <a:rect l="l" t="t" r="r" b="b"/>
            <a:pathLst>
              <a:path w="9617" h="9618">
                <a:moveTo>
                  <a:pt x="1" y="1"/>
                </a:moveTo>
                <a:lnTo>
                  <a:pt x="1" y="9617"/>
                </a:lnTo>
                <a:lnTo>
                  <a:pt x="9617" y="9617"/>
                </a:lnTo>
                <a:lnTo>
                  <a:pt x="9617" y="1"/>
                </a:lnTo>
                <a:close/>
              </a:path>
            </a:pathLst>
          </a:custGeom>
          <a:solidFill>
            <a:srgbClr val="ffffff"/>
          </a:solidFill>
          <a:ln w="0">
            <a:noFill/>
          </a:ln>
        </p:spPr>
        <p:style>
          <a:lnRef idx="0"/>
          <a:fillRef idx="0"/>
          <a:effectRef idx="0"/>
          <a:fontRef idx="minor"/>
        </p:style>
      </p:sp>
      <p:sp>
        <p:nvSpPr>
          <p:cNvPr id="443" name="Google Shape;172;p22"/>
          <p:cNvSpPr/>
          <p:nvPr/>
        </p:nvSpPr>
        <p:spPr>
          <a:xfrm>
            <a:off x="2963160" y="588960"/>
            <a:ext cx="230040" cy="230040"/>
          </a:xfrm>
          <a:custGeom>
            <a:avLst/>
            <a:gdLst/>
            <a:ahLst/>
            <a:rect l="l" t="t" r="r" b="b"/>
            <a:pathLst>
              <a:path w="9617" h="9618">
                <a:moveTo>
                  <a:pt x="0" y="1"/>
                </a:moveTo>
                <a:lnTo>
                  <a:pt x="0" y="9617"/>
                </a:lnTo>
                <a:lnTo>
                  <a:pt x="9617" y="9617"/>
                </a:lnTo>
                <a:lnTo>
                  <a:pt x="9617" y="1"/>
                </a:lnTo>
                <a:close/>
              </a:path>
            </a:pathLst>
          </a:custGeom>
          <a:solidFill>
            <a:schemeClr val="accent1"/>
          </a:solidFill>
          <a:ln w="0">
            <a:noFill/>
          </a:ln>
        </p:spPr>
        <p:style>
          <a:lnRef idx="0"/>
          <a:fillRef idx="0"/>
          <a:effectRef idx="0"/>
          <a:fontRef idx="minor"/>
        </p:style>
      </p:sp>
      <p:sp>
        <p:nvSpPr>
          <p:cNvPr id="444" name="Google Shape;173;p22"/>
          <p:cNvSpPr/>
          <p:nvPr/>
        </p:nvSpPr>
        <p:spPr>
          <a:xfrm>
            <a:off x="-493560" y="4066920"/>
            <a:ext cx="453240" cy="583200"/>
          </a:xfrm>
          <a:custGeom>
            <a:avLst/>
            <a:gdLst/>
            <a:ahLst/>
            <a:rect l="l" t="t" r="r" b="b"/>
            <a:pathLst>
              <a:path w="18915" h="24328">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w="0">
            <a:noFill/>
          </a:ln>
        </p:spPr>
        <p:style>
          <a:lnRef idx="0"/>
          <a:fillRef idx="0"/>
          <a:effectRef idx="0"/>
          <a:fontRef idx="minor"/>
        </p:style>
      </p:sp>
      <p:sp>
        <p:nvSpPr>
          <p:cNvPr id="445" name="Google Shape;174;p22"/>
          <p:cNvSpPr/>
          <p:nvPr/>
        </p:nvSpPr>
        <p:spPr>
          <a:xfrm>
            <a:off x="-398880" y="4164840"/>
            <a:ext cx="268200" cy="37440"/>
          </a:xfrm>
          <a:custGeom>
            <a:avLst/>
            <a:gdLst/>
            <a:ahLst/>
            <a:rect l="l" t="t" r="r" b="b"/>
            <a:pathLst>
              <a:path w="11209" h="1593">
                <a:moveTo>
                  <a:pt x="1" y="0"/>
                </a:moveTo>
                <a:lnTo>
                  <a:pt x="1" y="1592"/>
                </a:lnTo>
                <a:lnTo>
                  <a:pt x="11209" y="1592"/>
                </a:lnTo>
                <a:lnTo>
                  <a:pt x="11209" y="0"/>
                </a:lnTo>
                <a:close/>
              </a:path>
            </a:pathLst>
          </a:custGeom>
          <a:solidFill>
            <a:srgbClr val="48ffd5"/>
          </a:solidFill>
          <a:ln w="0">
            <a:noFill/>
          </a:ln>
        </p:spPr>
        <p:style>
          <a:lnRef idx="0"/>
          <a:fillRef idx="0"/>
          <a:effectRef idx="0"/>
          <a:fontRef idx="minor"/>
        </p:style>
      </p:sp>
      <p:sp>
        <p:nvSpPr>
          <p:cNvPr id="446" name="Google Shape;175;p22"/>
          <p:cNvSpPr/>
          <p:nvPr/>
        </p:nvSpPr>
        <p:spPr>
          <a:xfrm>
            <a:off x="-398880" y="4237920"/>
            <a:ext cx="268200" cy="37440"/>
          </a:xfrm>
          <a:custGeom>
            <a:avLst/>
            <a:gdLst/>
            <a:ahLst/>
            <a:rect l="l" t="t" r="r" b="b"/>
            <a:pathLst>
              <a:path w="11209" h="1593">
                <a:moveTo>
                  <a:pt x="1" y="0"/>
                </a:moveTo>
                <a:lnTo>
                  <a:pt x="1" y="1592"/>
                </a:lnTo>
                <a:lnTo>
                  <a:pt x="11209" y="1592"/>
                </a:lnTo>
                <a:lnTo>
                  <a:pt x="11209" y="0"/>
                </a:lnTo>
                <a:close/>
              </a:path>
            </a:pathLst>
          </a:custGeom>
          <a:solidFill>
            <a:srgbClr val="48ffd5"/>
          </a:solidFill>
          <a:ln w="0">
            <a:noFill/>
          </a:ln>
        </p:spPr>
        <p:style>
          <a:lnRef idx="0"/>
          <a:fillRef idx="0"/>
          <a:effectRef idx="0"/>
          <a:fontRef idx="minor"/>
        </p:style>
      </p:sp>
      <p:sp>
        <p:nvSpPr>
          <p:cNvPr id="447" name="Google Shape;176;p22"/>
          <p:cNvSpPr/>
          <p:nvPr/>
        </p:nvSpPr>
        <p:spPr>
          <a:xfrm>
            <a:off x="-398880" y="4311360"/>
            <a:ext cx="211680" cy="37440"/>
          </a:xfrm>
          <a:custGeom>
            <a:avLst/>
            <a:gdLst/>
            <a:ahLst/>
            <a:rect l="l" t="t" r="r" b="b"/>
            <a:pathLst>
              <a:path w="8853" h="1594">
                <a:moveTo>
                  <a:pt x="1" y="1"/>
                </a:moveTo>
                <a:lnTo>
                  <a:pt x="1" y="1593"/>
                </a:lnTo>
                <a:lnTo>
                  <a:pt x="8853" y="1593"/>
                </a:lnTo>
                <a:lnTo>
                  <a:pt x="8853" y="1"/>
                </a:lnTo>
                <a:close/>
              </a:path>
            </a:pathLst>
          </a:custGeom>
          <a:solidFill>
            <a:srgbClr val="48ffd5"/>
          </a:solidFill>
          <a:ln w="0">
            <a:noFill/>
          </a:ln>
        </p:spPr>
        <p:style>
          <a:lnRef idx="0"/>
          <a:fillRef idx="0"/>
          <a:effectRef idx="0"/>
          <a:fontRef idx="minor"/>
        </p:style>
      </p:sp>
      <p:sp>
        <p:nvSpPr>
          <p:cNvPr id="448" name="Google Shape;177;p22"/>
          <p:cNvSpPr/>
          <p:nvPr/>
        </p:nvSpPr>
        <p:spPr>
          <a:xfrm>
            <a:off x="3959280" y="2384280"/>
            <a:ext cx="384480" cy="427320"/>
          </a:xfrm>
          <a:custGeom>
            <a:avLst/>
            <a:gdLst/>
            <a:ahLst/>
            <a:rect l="l" t="t" r="r" b="b"/>
            <a:pathLst>
              <a:path w="16049" h="17833">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w="0">
            <a:noFill/>
          </a:ln>
        </p:spPr>
        <p:style>
          <a:lnRef idx="0"/>
          <a:fillRef idx="0"/>
          <a:effectRef idx="0"/>
          <a:fontRef idx="minor"/>
        </p:style>
      </p:sp>
      <p:sp>
        <p:nvSpPr>
          <p:cNvPr id="449" name="Google Shape;178;p22"/>
          <p:cNvSpPr/>
          <p:nvPr/>
        </p:nvSpPr>
        <p:spPr>
          <a:xfrm>
            <a:off x="1338840" y="154080"/>
            <a:ext cx="503640" cy="431280"/>
          </a:xfrm>
          <a:custGeom>
            <a:avLst/>
            <a:gdLst/>
            <a:ahLst/>
            <a:rect l="l" t="t" r="r" b="b"/>
            <a:pathLst>
              <a:path w="21016" h="18002">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w="0">
            <a:noFill/>
          </a:ln>
        </p:spPr>
        <p:style>
          <a:lnRef idx="0"/>
          <a:fillRef idx="0"/>
          <a:effectRef idx="0"/>
          <a:fontRef idx="minor"/>
        </p:style>
      </p:sp>
      <p:sp>
        <p:nvSpPr>
          <p:cNvPr id="450" name="Google Shape;179;p22"/>
          <p:cNvSpPr/>
          <p:nvPr/>
        </p:nvSpPr>
        <p:spPr>
          <a:xfrm>
            <a:off x="1483920" y="232920"/>
            <a:ext cx="97200" cy="225360"/>
          </a:xfrm>
          <a:custGeom>
            <a:avLst/>
            <a:gdLst/>
            <a:ahLst/>
            <a:rect l="l" t="t" r="r" b="b"/>
            <a:pathLst>
              <a:path w="4076" h="9426">
                <a:moveTo>
                  <a:pt x="2484" y="1"/>
                </a:moveTo>
                <a:lnTo>
                  <a:pt x="2484" y="5668"/>
                </a:lnTo>
                <a:lnTo>
                  <a:pt x="0" y="8279"/>
                </a:lnTo>
                <a:lnTo>
                  <a:pt x="1146" y="9426"/>
                </a:lnTo>
                <a:lnTo>
                  <a:pt x="4076" y="6305"/>
                </a:lnTo>
                <a:lnTo>
                  <a:pt x="4076" y="1"/>
                </a:lnTo>
                <a:close/>
              </a:path>
            </a:pathLst>
          </a:custGeom>
          <a:solidFill>
            <a:schemeClr val="accent1"/>
          </a:solidFill>
          <a:ln w="0">
            <a:noFill/>
          </a:ln>
        </p:spPr>
        <p:style>
          <a:lnRef idx="0"/>
          <a:fillRef idx="0"/>
          <a:effectRef idx="0"/>
          <a:fontRef idx="minor"/>
        </p:style>
      </p:sp>
      <p:sp>
        <p:nvSpPr>
          <p:cNvPr id="451" name="Google Shape;180;p22"/>
          <p:cNvSpPr/>
          <p:nvPr/>
        </p:nvSpPr>
        <p:spPr>
          <a:xfrm>
            <a:off x="-1092600" y="2430360"/>
            <a:ext cx="164520" cy="165960"/>
          </a:xfrm>
          <a:custGeom>
            <a:avLst/>
            <a:gdLst/>
            <a:ahLst/>
            <a:rect l="l" t="t" r="r" b="b"/>
            <a:pathLst>
              <a:path w="6879" h="6942">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w="0">
            <a:noFill/>
          </a:ln>
        </p:spPr>
        <p:style>
          <a:lnRef idx="0"/>
          <a:fillRef idx="0"/>
          <a:effectRef idx="0"/>
          <a:fontRef idx="minor"/>
        </p:style>
      </p:sp>
      <p:sp>
        <p:nvSpPr>
          <p:cNvPr id="452" name="Google Shape;181;p22"/>
          <p:cNvSpPr/>
          <p:nvPr/>
        </p:nvSpPr>
        <p:spPr>
          <a:xfrm>
            <a:off x="-488880" y="1446120"/>
            <a:ext cx="144360" cy="144360"/>
          </a:xfrm>
          <a:custGeom>
            <a:avLst/>
            <a:gdLst/>
            <a:ahLst/>
            <a:rect l="l" t="t" r="r" b="b"/>
            <a:pathLst>
              <a:path w="6051" h="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w="0">
            <a:noFill/>
          </a:ln>
        </p:spPr>
        <p:style>
          <a:lnRef idx="0"/>
          <a:fillRef idx="0"/>
          <a:effectRef idx="0"/>
          <a:fontRef idx="minor"/>
        </p:style>
      </p:sp>
      <p:sp>
        <p:nvSpPr>
          <p:cNvPr id="453" name="Google Shape;182;p22"/>
          <p:cNvSpPr/>
          <p:nvPr/>
        </p:nvSpPr>
        <p:spPr>
          <a:xfrm>
            <a:off x="3936600" y="266400"/>
            <a:ext cx="142920" cy="144360"/>
          </a:xfrm>
          <a:custGeom>
            <a:avLst/>
            <a:gdLst/>
            <a:ahLst/>
            <a:rect l="l" t="t" r="r" b="b"/>
            <a:pathLst>
              <a:path w="5988" h="6051">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w="0">
            <a:noFill/>
          </a:ln>
        </p:spPr>
        <p:style>
          <a:lnRef idx="0"/>
          <a:fillRef idx="0"/>
          <a:effectRef idx="0"/>
          <a:fontRef idx="minor"/>
        </p:style>
      </p:sp>
      <p:sp>
        <p:nvSpPr>
          <p:cNvPr id="454" name="Google Shape;183;p22"/>
          <p:cNvSpPr/>
          <p:nvPr/>
        </p:nvSpPr>
        <p:spPr>
          <a:xfrm>
            <a:off x="-1092600" y="2699280"/>
            <a:ext cx="164520" cy="165960"/>
          </a:xfrm>
          <a:custGeom>
            <a:avLst/>
            <a:gdLst/>
            <a:ahLst/>
            <a:rect l="l" t="t" r="r" b="b"/>
            <a:pathLst>
              <a:path w="6879" h="6942">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w="0">
            <a:noFill/>
          </a:ln>
        </p:spPr>
        <p:style>
          <a:lnRef idx="0"/>
          <a:fillRef idx="0"/>
          <a:effectRef idx="0"/>
          <a:fontRef idx="minor"/>
        </p:style>
      </p:sp>
      <p:sp>
        <p:nvSpPr>
          <p:cNvPr id="455" name="Google Shape;184;p22"/>
          <p:cNvSpPr/>
          <p:nvPr/>
        </p:nvSpPr>
        <p:spPr>
          <a:xfrm>
            <a:off x="169560" y="1435320"/>
            <a:ext cx="164520" cy="165960"/>
          </a:xfrm>
          <a:custGeom>
            <a:avLst/>
            <a:gdLst/>
            <a:ahLst/>
            <a:rect l="l" t="t" r="r" b="b"/>
            <a:pathLst>
              <a:path w="6879" h="6943">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w="0">
            <a:noFill/>
          </a:ln>
        </p:spPr>
        <p:style>
          <a:lnRef idx="0"/>
          <a:fillRef idx="0"/>
          <a:effectRef idx="0"/>
          <a:fontRef idx="minor"/>
        </p:style>
      </p:sp>
      <p:sp>
        <p:nvSpPr>
          <p:cNvPr id="456" name="Google Shape;185;p22"/>
          <p:cNvSpPr/>
          <p:nvPr/>
        </p:nvSpPr>
        <p:spPr>
          <a:xfrm>
            <a:off x="849600" y="1453680"/>
            <a:ext cx="1452600" cy="129240"/>
          </a:xfrm>
          <a:custGeom>
            <a:avLst/>
            <a:gdLst/>
            <a:ahLst/>
            <a:rect l="l" t="t" r="r" b="b"/>
            <a:pathLst>
              <a:path w="60564" h="5415">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w="0">
            <a:noFill/>
          </a:ln>
        </p:spPr>
        <p:style>
          <a:lnRef idx="0"/>
          <a:fillRef idx="0"/>
          <a:effectRef idx="0"/>
          <a:fontRef idx="minor"/>
        </p:style>
      </p:sp>
      <p:sp>
        <p:nvSpPr>
          <p:cNvPr id="457" name="Google Shape;186;p22"/>
          <p:cNvSpPr/>
          <p:nvPr/>
        </p:nvSpPr>
        <p:spPr>
          <a:xfrm>
            <a:off x="-848160" y="158040"/>
            <a:ext cx="2016360" cy="590760"/>
          </a:xfrm>
          <a:custGeom>
            <a:avLst/>
            <a:gdLst/>
            <a:ahLst/>
            <a:rect l="l" t="t" r="r" b="b"/>
            <a:pathLst>
              <a:path w="84064" h="24647">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w="0">
            <a:noFill/>
          </a:ln>
        </p:spPr>
        <p:style>
          <a:lnRef idx="0"/>
          <a:fillRef idx="0"/>
          <a:effectRef idx="0"/>
          <a:fontRef idx="minor"/>
        </p:style>
      </p:sp>
      <p:sp>
        <p:nvSpPr>
          <p:cNvPr id="458" name="Google Shape;187;p22"/>
          <p:cNvSpPr/>
          <p:nvPr/>
        </p:nvSpPr>
        <p:spPr>
          <a:xfrm>
            <a:off x="3445920" y="532440"/>
            <a:ext cx="809280" cy="1065960"/>
          </a:xfrm>
          <a:custGeom>
            <a:avLst/>
            <a:gdLst/>
            <a:ahLst/>
            <a:rect l="l" t="t" r="r" b="b"/>
            <a:pathLst>
              <a:path w="33753" h="44452">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w="0">
            <a:noFill/>
          </a:ln>
        </p:spPr>
        <p:style>
          <a:lnRef idx="0"/>
          <a:fillRef idx="0"/>
          <a:effectRef idx="0"/>
          <a:fontRef idx="minor"/>
        </p:style>
      </p:sp>
      <p:sp>
        <p:nvSpPr>
          <p:cNvPr id="459" name="Google Shape;188;p22"/>
          <p:cNvSpPr/>
          <p:nvPr/>
        </p:nvSpPr>
        <p:spPr>
          <a:xfrm>
            <a:off x="-1256040" y="482040"/>
            <a:ext cx="129240" cy="301320"/>
          </a:xfrm>
          <a:custGeom>
            <a:avLst/>
            <a:gdLst/>
            <a:ahLst/>
            <a:rect l="l" t="t" r="r" b="b"/>
            <a:pathLst>
              <a:path w="5414" h="12595">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w="0">
            <a:noFill/>
          </a:ln>
        </p:spPr>
        <p:style>
          <a:lnRef idx="0"/>
          <a:fillRef idx="0"/>
          <a:effectRef idx="0"/>
          <a:fontRef idx="minor"/>
        </p:style>
      </p:sp>
      <p:sp>
        <p:nvSpPr>
          <p:cNvPr id="460" name="Google Shape;189;p22"/>
          <p:cNvSpPr/>
          <p:nvPr/>
        </p:nvSpPr>
        <p:spPr>
          <a:xfrm>
            <a:off x="-432360" y="3597840"/>
            <a:ext cx="129240" cy="301680"/>
          </a:xfrm>
          <a:custGeom>
            <a:avLst/>
            <a:gdLst/>
            <a:ahLst/>
            <a:rect l="l" t="t" r="r" b="b"/>
            <a:pathLst>
              <a:path w="5414" h="1261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w="0">
            <a:noFill/>
          </a:ln>
        </p:spPr>
        <p:style>
          <a:lnRef idx="0"/>
          <a:fillRef idx="0"/>
          <a:effectRef idx="0"/>
          <a:fontRef idx="minor"/>
        </p:style>
      </p:sp>
      <p:sp>
        <p:nvSpPr>
          <p:cNvPr id="461" name="Google Shape;190;p22"/>
          <p:cNvSpPr/>
          <p:nvPr/>
        </p:nvSpPr>
        <p:spPr>
          <a:xfrm>
            <a:off x="-1074240" y="482040"/>
            <a:ext cx="127800" cy="301320"/>
          </a:xfrm>
          <a:custGeom>
            <a:avLst/>
            <a:gdLst/>
            <a:ahLst/>
            <a:rect l="l" t="t" r="r" b="b"/>
            <a:pathLst>
              <a:path w="5350" h="12595">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w="0">
            <a:noFill/>
          </a:ln>
        </p:spPr>
        <p:style>
          <a:lnRef idx="0"/>
          <a:fillRef idx="0"/>
          <a:effectRef idx="0"/>
          <a:fontRef idx="minor"/>
        </p:style>
      </p:sp>
      <p:sp>
        <p:nvSpPr>
          <p:cNvPr id="462" name="Google Shape;191;p22"/>
          <p:cNvSpPr/>
          <p:nvPr/>
        </p:nvSpPr>
        <p:spPr>
          <a:xfrm>
            <a:off x="-432360" y="1941480"/>
            <a:ext cx="129240" cy="1600560"/>
          </a:xfrm>
          <a:custGeom>
            <a:avLst/>
            <a:gdLst/>
            <a:ahLst/>
            <a:rect l="l" t="t" r="r" b="b"/>
            <a:pathLst>
              <a:path w="5414" h="66741">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w="0">
            <a:noFill/>
          </a:ln>
        </p:spPr>
        <p:style>
          <a:lnRef idx="0"/>
          <a:fillRef idx="0"/>
          <a:effectRef idx="0"/>
          <a:fontRef idx="minor"/>
        </p:style>
      </p:sp>
      <p:sp>
        <p:nvSpPr>
          <p:cNvPr id="463" name="Google Shape;192;p22"/>
          <p:cNvSpPr/>
          <p:nvPr/>
        </p:nvSpPr>
        <p:spPr>
          <a:xfrm>
            <a:off x="3209040" y="4536000"/>
            <a:ext cx="1004760" cy="152280"/>
          </a:xfrm>
          <a:custGeom>
            <a:avLst/>
            <a:gdLst/>
            <a:ahLst/>
            <a:rect l="l" t="t" r="r" b="b"/>
            <a:pathLst>
              <a:path w="41905" h="6369">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w="0">
            <a:noFill/>
          </a:ln>
        </p:spPr>
        <p:style>
          <a:lnRef idx="0"/>
          <a:fillRef idx="0"/>
          <a:effectRef idx="0"/>
          <a:fontRef idx="minor"/>
        </p:style>
      </p:sp>
      <p:sp>
        <p:nvSpPr>
          <p:cNvPr id="464" name="Google Shape;193;p22"/>
          <p:cNvSpPr/>
          <p:nvPr/>
        </p:nvSpPr>
        <p:spPr>
          <a:xfrm>
            <a:off x="168480" y="4665960"/>
            <a:ext cx="1180080" cy="377280"/>
          </a:xfrm>
          <a:custGeom>
            <a:avLst/>
            <a:gdLst/>
            <a:ahLst/>
            <a:rect l="l" t="t" r="r" b="b"/>
            <a:pathLst>
              <a:path w="49209" h="15754">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w="0">
            <a:noFill/>
          </a:ln>
        </p:spPr>
        <p:style>
          <a:lnRef idx="0"/>
          <a:fillRef idx="0"/>
          <a:effectRef idx="0"/>
          <a:fontRef idx="minor"/>
        </p:style>
      </p:sp>
      <p:sp>
        <p:nvSpPr>
          <p:cNvPr id="465" name="Google Shape;194;p22"/>
          <p:cNvSpPr/>
          <p:nvPr/>
        </p:nvSpPr>
        <p:spPr>
          <a:xfrm>
            <a:off x="-1356840" y="2564640"/>
            <a:ext cx="188640" cy="160560"/>
          </a:xfrm>
          <a:custGeom>
            <a:avLst/>
            <a:gdLst/>
            <a:ahLst/>
            <a:rect l="l" t="t" r="r" b="b"/>
            <a:pathLst>
              <a:path w="7898" h="6721">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w="0">
            <a:noFill/>
          </a:ln>
        </p:spPr>
        <p:style>
          <a:lnRef idx="0"/>
          <a:fillRef idx="0"/>
          <a:effectRef idx="0"/>
          <a:fontRef idx="minor"/>
        </p:style>
      </p:sp>
      <p:sp>
        <p:nvSpPr>
          <p:cNvPr id="466" name="Google Shape;195;p22"/>
          <p:cNvSpPr/>
          <p:nvPr/>
        </p:nvSpPr>
        <p:spPr>
          <a:xfrm>
            <a:off x="-1317240" y="1615680"/>
            <a:ext cx="593640" cy="129240"/>
          </a:xfrm>
          <a:custGeom>
            <a:avLst/>
            <a:gdLst/>
            <a:ahLst/>
            <a:rect l="l" t="t" r="r" b="b"/>
            <a:pathLst>
              <a:path w="24774" h="541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w="0">
            <a:noFill/>
          </a:ln>
        </p:spPr>
        <p:style>
          <a:lnRef idx="0"/>
          <a:fillRef idx="0"/>
          <a:effectRef idx="0"/>
          <a:fontRef idx="minor"/>
        </p:style>
      </p:sp>
      <p:sp>
        <p:nvSpPr>
          <p:cNvPr id="467" name="Google Shape;196;p22"/>
          <p:cNvSpPr/>
          <p:nvPr/>
        </p:nvSpPr>
        <p:spPr>
          <a:xfrm>
            <a:off x="3688920" y="3380760"/>
            <a:ext cx="168840" cy="436320"/>
          </a:xfrm>
          <a:custGeom>
            <a:avLst/>
            <a:gdLst/>
            <a:ahLst/>
            <a:rect l="l" t="t" r="r" b="b"/>
            <a:pathLst>
              <a:path w="7070" h="18215">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w="0">
            <a:noFill/>
          </a:ln>
        </p:spPr>
        <p:style>
          <a:lnRef idx="0"/>
          <a:fillRef idx="0"/>
          <a:effectRef idx="0"/>
          <a:fontRef idx="minor"/>
        </p:style>
      </p:sp>
      <p:sp>
        <p:nvSpPr>
          <p:cNvPr id="468" name="Google Shape;197;p22"/>
          <p:cNvSpPr/>
          <p:nvPr/>
        </p:nvSpPr>
        <p:spPr>
          <a:xfrm>
            <a:off x="3875400" y="3379320"/>
            <a:ext cx="170640" cy="437760"/>
          </a:xfrm>
          <a:custGeom>
            <a:avLst/>
            <a:gdLst/>
            <a:ahLst/>
            <a:rect l="l" t="t" r="r" b="b"/>
            <a:pathLst>
              <a:path w="7134" h="18279">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w="0">
            <a:noFill/>
          </a:ln>
        </p:spPr>
        <p:style>
          <a:lnRef idx="0"/>
          <a:fillRef idx="0"/>
          <a:effectRef idx="0"/>
          <a:fontRef idx="minor"/>
        </p:style>
      </p:sp>
      <p:sp>
        <p:nvSpPr>
          <p:cNvPr id="469" name="Google Shape;198;p22"/>
          <p:cNvSpPr/>
          <p:nvPr/>
        </p:nvSpPr>
        <p:spPr>
          <a:xfrm>
            <a:off x="3778920" y="3467880"/>
            <a:ext cx="176400" cy="110880"/>
          </a:xfrm>
          <a:custGeom>
            <a:avLst/>
            <a:gdLst/>
            <a:ahLst/>
            <a:rect l="l" t="t" r="r" b="b"/>
            <a:pathLst>
              <a:path w="7388" h="465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w="0">
            <a:noFill/>
          </a:ln>
        </p:spPr>
        <p:style>
          <a:lnRef idx="0"/>
          <a:fillRef idx="0"/>
          <a:effectRef idx="0"/>
          <a:fontRef idx="minor"/>
        </p:style>
      </p:sp>
      <p:sp>
        <p:nvSpPr>
          <p:cNvPr id="470" name="Google Shape;199;p22"/>
          <p:cNvSpPr/>
          <p:nvPr/>
        </p:nvSpPr>
        <p:spPr>
          <a:xfrm>
            <a:off x="3867840" y="3617640"/>
            <a:ext cx="360" cy="360"/>
          </a:xfrm>
          <a:custGeom>
            <a:avLst/>
            <a:gdLst/>
            <a:ahLst/>
            <a:rect l="l" t="t" r="r" b="b"/>
            <a:pathLst>
              <a:path w="1" h="1">
                <a:moveTo>
                  <a:pt x="0" y="0"/>
                </a:moveTo>
                <a:lnTo>
                  <a:pt x="0" y="0"/>
                </a:lnTo>
                <a:close/>
              </a:path>
            </a:pathLst>
          </a:custGeom>
          <a:solidFill>
            <a:schemeClr val="accent1"/>
          </a:solidFill>
          <a:ln w="0">
            <a:noFill/>
          </a:ln>
        </p:spPr>
        <p:style>
          <a:lnRef idx="0"/>
          <a:fillRef idx="0"/>
          <a:effectRef idx="0"/>
          <a:fontRef idx="minor"/>
        </p:style>
      </p:sp>
      <p:sp>
        <p:nvSpPr>
          <p:cNvPr id="471" name="Google Shape;200;p22"/>
          <p:cNvSpPr/>
          <p:nvPr/>
        </p:nvSpPr>
        <p:spPr>
          <a:xfrm>
            <a:off x="3650760" y="3330360"/>
            <a:ext cx="428760" cy="37440"/>
          </a:xfrm>
          <a:custGeom>
            <a:avLst/>
            <a:gdLst/>
            <a:ahLst/>
            <a:rect l="l" t="t" r="r" b="b"/>
            <a:pathLst>
              <a:path w="17896" h="1593">
                <a:moveTo>
                  <a:pt x="0" y="1"/>
                </a:moveTo>
                <a:lnTo>
                  <a:pt x="0" y="1593"/>
                </a:lnTo>
                <a:lnTo>
                  <a:pt x="17895" y="1593"/>
                </a:lnTo>
                <a:lnTo>
                  <a:pt x="17895" y="1"/>
                </a:lnTo>
                <a:close/>
              </a:path>
            </a:pathLst>
          </a:custGeom>
          <a:solidFill>
            <a:schemeClr val="accent1"/>
          </a:solidFill>
          <a:ln w="0">
            <a:noFill/>
          </a:ln>
        </p:spPr>
        <p:style>
          <a:lnRef idx="0"/>
          <a:fillRef idx="0"/>
          <a:effectRef idx="0"/>
          <a:fontRef idx="minor"/>
        </p:style>
      </p:sp>
      <p:sp>
        <p:nvSpPr>
          <p:cNvPr id="472" name="Google Shape;201;p22"/>
          <p:cNvSpPr/>
          <p:nvPr/>
        </p:nvSpPr>
        <p:spPr>
          <a:xfrm>
            <a:off x="3650760" y="3830040"/>
            <a:ext cx="428760" cy="37440"/>
          </a:xfrm>
          <a:custGeom>
            <a:avLst/>
            <a:gdLst/>
            <a:ahLst/>
            <a:rect l="l" t="t" r="r" b="b"/>
            <a:pathLst>
              <a:path w="17896" h="1593">
                <a:moveTo>
                  <a:pt x="0" y="1"/>
                </a:moveTo>
                <a:lnTo>
                  <a:pt x="0" y="1593"/>
                </a:lnTo>
                <a:lnTo>
                  <a:pt x="17895" y="1593"/>
                </a:lnTo>
                <a:lnTo>
                  <a:pt x="17895" y="1"/>
                </a:lnTo>
                <a:close/>
              </a:path>
            </a:pathLst>
          </a:custGeom>
          <a:solidFill>
            <a:schemeClr val="accent1"/>
          </a:solidFill>
          <a:ln w="0">
            <a:noFill/>
          </a:ln>
        </p:spPr>
        <p:style>
          <a:lnRef idx="0"/>
          <a:fillRef idx="0"/>
          <a:effectRef idx="0"/>
          <a:fontRef idx="minor"/>
        </p:style>
      </p:sp>
      <p:sp>
        <p:nvSpPr>
          <p:cNvPr id="473" name="Google Shape;202;p22"/>
          <p:cNvSpPr/>
          <p:nvPr/>
        </p:nvSpPr>
        <p:spPr>
          <a:xfrm>
            <a:off x="3772800" y="1883160"/>
            <a:ext cx="117000" cy="168840"/>
          </a:xfrm>
          <a:custGeom>
            <a:avLst/>
            <a:gdLst/>
            <a:ahLst/>
            <a:rect l="l" t="t" r="r" b="b"/>
            <a:pathLst>
              <a:path w="4903" h="707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w="0">
            <a:noFill/>
          </a:ln>
        </p:spPr>
        <p:style>
          <a:lnRef idx="0"/>
          <a:fillRef idx="0"/>
          <a:effectRef idx="0"/>
          <a:fontRef idx="minor"/>
        </p:style>
      </p:sp>
      <p:sp>
        <p:nvSpPr>
          <p:cNvPr id="474" name="Google Shape;203;p22"/>
          <p:cNvSpPr/>
          <p:nvPr/>
        </p:nvSpPr>
        <p:spPr>
          <a:xfrm>
            <a:off x="3906000" y="1883160"/>
            <a:ext cx="132120" cy="168840"/>
          </a:xfrm>
          <a:custGeom>
            <a:avLst/>
            <a:gdLst/>
            <a:ahLst/>
            <a:rect l="l" t="t" r="r" b="b"/>
            <a:pathLst>
              <a:path w="5541" h="707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w="0">
            <a:noFill/>
          </a:ln>
        </p:spPr>
        <p:style>
          <a:lnRef idx="0"/>
          <a:fillRef idx="0"/>
          <a:effectRef idx="0"/>
          <a:fontRef idx="minor"/>
        </p:style>
      </p:sp>
      <p:sp>
        <p:nvSpPr>
          <p:cNvPr id="475" name="Google Shape;204;p22"/>
          <p:cNvSpPr/>
          <p:nvPr/>
        </p:nvSpPr>
        <p:spPr>
          <a:xfrm>
            <a:off x="4069440" y="1883160"/>
            <a:ext cx="115560" cy="168840"/>
          </a:xfrm>
          <a:custGeom>
            <a:avLst/>
            <a:gdLst/>
            <a:ahLst/>
            <a:rect l="l" t="t" r="r" b="b"/>
            <a:pathLst>
              <a:path w="4841" h="707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w="0">
            <a:noFill/>
          </a:ln>
        </p:spPr>
        <p:style>
          <a:lnRef idx="0"/>
          <a:fillRef idx="0"/>
          <a:effectRef idx="0"/>
          <a:fontRef idx="minor"/>
        </p:style>
      </p:sp>
      <p:sp>
        <p:nvSpPr>
          <p:cNvPr id="476" name="Google Shape;205;p22"/>
          <p:cNvSpPr/>
          <p:nvPr/>
        </p:nvSpPr>
        <p:spPr>
          <a:xfrm>
            <a:off x="-522360" y="482040"/>
            <a:ext cx="87840" cy="170640"/>
          </a:xfrm>
          <a:custGeom>
            <a:avLst/>
            <a:gdLst/>
            <a:ahLst/>
            <a:rect l="l" t="t" r="r" b="b"/>
            <a:pathLst>
              <a:path w="3694" h="713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w="0">
            <a:noFill/>
          </a:ln>
        </p:spPr>
        <p:style>
          <a:lnRef idx="0"/>
          <a:fillRef idx="0"/>
          <a:effectRef idx="0"/>
          <a:fontRef idx="minor"/>
        </p:style>
      </p:sp>
      <p:sp>
        <p:nvSpPr>
          <p:cNvPr id="477" name="Google Shape;206;p22"/>
          <p:cNvSpPr/>
          <p:nvPr/>
        </p:nvSpPr>
        <p:spPr>
          <a:xfrm>
            <a:off x="-415440" y="478800"/>
            <a:ext cx="141480" cy="174960"/>
          </a:xfrm>
          <a:custGeom>
            <a:avLst/>
            <a:gdLst/>
            <a:ahLst/>
            <a:rect l="l" t="t" r="r" b="b"/>
            <a:pathLst>
              <a:path w="5924" h="7325">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w="0">
            <a:noFill/>
          </a:ln>
        </p:spPr>
        <p:style>
          <a:lnRef idx="0"/>
          <a:fillRef idx="0"/>
          <a:effectRef idx="0"/>
          <a:fontRef idx="minor"/>
        </p:style>
      </p:sp>
      <p:sp>
        <p:nvSpPr>
          <p:cNvPr id="478" name="Google Shape;207;p22"/>
          <p:cNvSpPr/>
          <p:nvPr/>
        </p:nvSpPr>
        <p:spPr>
          <a:xfrm>
            <a:off x="-1214640" y="1001520"/>
            <a:ext cx="130680" cy="168840"/>
          </a:xfrm>
          <a:custGeom>
            <a:avLst/>
            <a:gdLst/>
            <a:ahLst/>
            <a:rect l="l" t="t" r="r" b="b"/>
            <a:pathLst>
              <a:path w="5478" h="707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w="0">
            <a:noFill/>
          </a:ln>
        </p:spPr>
        <p:style>
          <a:lnRef idx="0"/>
          <a:fillRef idx="0"/>
          <a:effectRef idx="0"/>
          <a:fontRef idx="minor"/>
        </p:style>
      </p:sp>
      <p:sp>
        <p:nvSpPr>
          <p:cNvPr id="479" name="Google Shape;208;p22"/>
          <p:cNvSpPr/>
          <p:nvPr/>
        </p:nvSpPr>
        <p:spPr>
          <a:xfrm>
            <a:off x="-1066680" y="1001520"/>
            <a:ext cx="133920" cy="168840"/>
          </a:xfrm>
          <a:custGeom>
            <a:avLst/>
            <a:gdLst/>
            <a:ahLst/>
            <a:rect l="l" t="t" r="r" b="b"/>
            <a:pathLst>
              <a:path w="5605" h="707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w="0">
            <a:noFill/>
          </a:ln>
        </p:spPr>
        <p:style>
          <a:lnRef idx="0"/>
          <a:fillRef idx="0"/>
          <a:effectRef idx="0"/>
          <a:fontRef idx="minor"/>
        </p:style>
      </p:sp>
      <p:sp>
        <p:nvSpPr>
          <p:cNvPr id="480" name="Google Shape;209;p22"/>
          <p:cNvSpPr/>
          <p:nvPr/>
        </p:nvSpPr>
        <p:spPr>
          <a:xfrm>
            <a:off x="-930600" y="1001520"/>
            <a:ext cx="223920" cy="168840"/>
          </a:xfrm>
          <a:custGeom>
            <a:avLst/>
            <a:gdLst/>
            <a:ahLst/>
            <a:rect l="l" t="t" r="r" b="b"/>
            <a:pathLst>
              <a:path w="9363" h="707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w="0">
            <a:noFill/>
          </a:ln>
        </p:spPr>
        <p:style>
          <a:lnRef idx="0"/>
          <a:fillRef idx="0"/>
          <a:effectRef idx="0"/>
          <a:fontRef idx="minor"/>
        </p:style>
      </p:sp>
      <p:sp>
        <p:nvSpPr>
          <p:cNvPr id="481" name="Google Shape;210;p22"/>
          <p:cNvSpPr/>
          <p:nvPr/>
        </p:nvSpPr>
        <p:spPr>
          <a:xfrm>
            <a:off x="-689040" y="1001520"/>
            <a:ext cx="97200" cy="168840"/>
          </a:xfrm>
          <a:custGeom>
            <a:avLst/>
            <a:gdLst/>
            <a:ahLst/>
            <a:rect l="l" t="t" r="r" b="b"/>
            <a:pathLst>
              <a:path w="4077" h="7070">
                <a:moveTo>
                  <a:pt x="1" y="1"/>
                </a:moveTo>
                <a:lnTo>
                  <a:pt x="1" y="7069"/>
                </a:lnTo>
                <a:lnTo>
                  <a:pt x="4076" y="7069"/>
                </a:lnTo>
                <a:lnTo>
                  <a:pt x="4076" y="5668"/>
                </a:lnTo>
                <a:lnTo>
                  <a:pt x="1529" y="5668"/>
                </a:lnTo>
                <a:lnTo>
                  <a:pt x="1529" y="1"/>
                </a:lnTo>
                <a:close/>
              </a:path>
            </a:pathLst>
          </a:custGeom>
          <a:solidFill>
            <a:srgbClr val="48ffd5"/>
          </a:solidFill>
          <a:ln w="0">
            <a:noFill/>
          </a:ln>
        </p:spPr>
        <p:style>
          <a:lnRef idx="0"/>
          <a:fillRef idx="0"/>
          <a:effectRef idx="0"/>
          <a:fontRef idx="minor"/>
        </p:style>
      </p:sp>
      <p:sp>
        <p:nvSpPr>
          <p:cNvPr id="482" name="Google Shape;211;p22"/>
          <p:cNvSpPr/>
          <p:nvPr/>
        </p:nvSpPr>
        <p:spPr>
          <a:xfrm>
            <a:off x="12240" y="4484160"/>
            <a:ext cx="155160" cy="202680"/>
          </a:xfrm>
          <a:custGeom>
            <a:avLst/>
            <a:gdLst/>
            <a:ahLst/>
            <a:rect l="l" t="t" r="r" b="b"/>
            <a:pathLst>
              <a:path w="6497" h="8471">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w="0">
            <a:noFill/>
          </a:ln>
        </p:spPr>
        <p:style>
          <a:lnRef idx="0"/>
          <a:fillRef idx="0"/>
          <a:effectRef idx="0"/>
          <a:fontRef idx="minor"/>
        </p:style>
      </p:sp>
      <p:sp>
        <p:nvSpPr>
          <p:cNvPr id="483" name="Google Shape;212;p22"/>
          <p:cNvSpPr/>
          <p:nvPr/>
        </p:nvSpPr>
        <p:spPr>
          <a:xfrm>
            <a:off x="192600" y="4384800"/>
            <a:ext cx="198000" cy="364680"/>
          </a:xfrm>
          <a:custGeom>
            <a:avLst/>
            <a:gdLst/>
            <a:ahLst/>
            <a:rect l="l" t="t" r="r" b="b"/>
            <a:pathLst>
              <a:path w="8280" h="15222">
                <a:moveTo>
                  <a:pt x="6114" y="1"/>
                </a:moveTo>
                <a:lnTo>
                  <a:pt x="0" y="15221"/>
                </a:lnTo>
                <a:lnTo>
                  <a:pt x="2165" y="15221"/>
                </a:lnTo>
                <a:lnTo>
                  <a:pt x="8279" y="1"/>
                </a:lnTo>
                <a:close/>
              </a:path>
            </a:pathLst>
          </a:custGeom>
          <a:solidFill>
            <a:schemeClr val="accent1"/>
          </a:solidFill>
          <a:ln w="0">
            <a:noFill/>
          </a:ln>
        </p:spPr>
        <p:style>
          <a:lnRef idx="0"/>
          <a:fillRef idx="0"/>
          <a:effectRef idx="0"/>
          <a:fontRef idx="minor"/>
        </p:style>
      </p:sp>
      <p:sp>
        <p:nvSpPr>
          <p:cNvPr id="484" name="Google Shape;213;p22"/>
          <p:cNvSpPr/>
          <p:nvPr/>
        </p:nvSpPr>
        <p:spPr>
          <a:xfrm>
            <a:off x="3801960" y="4086720"/>
            <a:ext cx="230040" cy="230040"/>
          </a:xfrm>
          <a:custGeom>
            <a:avLst/>
            <a:gdLst/>
            <a:ahLst/>
            <a:rect l="l" t="t" r="r" b="b"/>
            <a:pathLst>
              <a:path w="9617" h="9618">
                <a:moveTo>
                  <a:pt x="1" y="1"/>
                </a:moveTo>
                <a:lnTo>
                  <a:pt x="1" y="9617"/>
                </a:lnTo>
                <a:lnTo>
                  <a:pt x="9617" y="9617"/>
                </a:lnTo>
                <a:lnTo>
                  <a:pt x="9617" y="1"/>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311760" y="644400"/>
            <a:ext cx="851976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000" spc="-1" strike="noStrike">
                <a:solidFill>
                  <a:srgbClr val="ffffff"/>
                </a:solidFill>
                <a:latin typeface="Roboto Black"/>
                <a:ea typeface="Roboto Black"/>
              </a:rPr>
              <a:t>Mobile app development frameworks</a:t>
            </a:r>
            <a:endParaRPr b="0" lang="en-US" sz="3000" spc="-1" strike="noStrike">
              <a:latin typeface="Arial"/>
            </a:endParaRPr>
          </a:p>
        </p:txBody>
      </p:sp>
      <p:sp>
        <p:nvSpPr>
          <p:cNvPr id="622" name="Google Shape;614;p31"/>
          <p:cNvSpPr/>
          <p:nvPr/>
        </p:nvSpPr>
        <p:spPr>
          <a:xfrm>
            <a:off x="311760" y="1191600"/>
            <a:ext cx="851976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
        <p:nvSpPr>
          <p:cNvPr id="623" name=""/>
          <p:cNvSpPr/>
          <p:nvPr/>
        </p:nvSpPr>
        <p:spPr>
          <a:xfrm>
            <a:off x="228600" y="1371600"/>
            <a:ext cx="7626600" cy="4542120"/>
          </a:xfrm>
          <a:prstGeom prst="rect">
            <a:avLst/>
          </a:prstGeom>
          <a:noFill/>
          <a:ln w="0">
            <a:noFill/>
          </a:ln>
        </p:spPr>
        <p:style>
          <a:lnRef idx="0"/>
          <a:fillRef idx="0"/>
          <a:effectRef idx="0"/>
          <a:fontRef idx="minor"/>
        </p:style>
        <p:txBody>
          <a:bodyPr lIns="90000" rIns="90000" tIns="45000" bIns="45000" anchor="t">
            <a:noAutofit/>
          </a:bodyPr>
          <a:p>
            <a:pPr marL="137160" algn="just">
              <a:lnSpc>
                <a:spcPct val="100000"/>
              </a:lnSpc>
              <a:spcBef>
                <a:spcPts val="479"/>
              </a:spcBef>
              <a:buNone/>
              <a:tabLst>
                <a:tab algn="l" pos="0"/>
              </a:tabLst>
            </a:pPr>
            <a:r>
              <a:rPr b="0" lang="en-US" sz="2400" spc="-1" strike="noStrike">
                <a:solidFill>
                  <a:srgbClr val="ffffff"/>
                </a:solidFill>
                <a:latin typeface="Book Antiqua"/>
              </a:rPr>
              <a:t>The mobile app development frameworks commonly used for mobile  are:</a:t>
            </a:r>
            <a:endParaRPr b="0" lang="en-US" sz="2400" spc="-1" strike="noStrike">
              <a:latin typeface="Arial"/>
            </a:endParaRPr>
          </a:p>
          <a:p>
            <a:pPr marL="137160" algn="just">
              <a:lnSpc>
                <a:spcPct val="100000"/>
              </a:lnSpc>
              <a:spcBef>
                <a:spcPts val="479"/>
              </a:spcBef>
              <a:buNone/>
              <a:tabLst>
                <a:tab algn="l" pos="0"/>
              </a:tabLst>
            </a:pPr>
            <a:r>
              <a:rPr b="0" lang="en-US" sz="2400" spc="-1" strike="noStrike">
                <a:solidFill>
                  <a:srgbClr val="ffffff"/>
                </a:solidFill>
                <a:latin typeface="Book Antiqua"/>
              </a:rPr>
              <a:t>Flutter </a:t>
            </a:r>
            <a:endParaRPr b="0" lang="en-US" sz="2400" spc="-1" strike="noStrike">
              <a:latin typeface="Arial"/>
            </a:endParaRPr>
          </a:p>
          <a:p>
            <a:pPr marL="137160" algn="just">
              <a:lnSpc>
                <a:spcPct val="100000"/>
              </a:lnSpc>
              <a:spcBef>
                <a:spcPts val="479"/>
              </a:spcBef>
              <a:buNone/>
              <a:tabLst>
                <a:tab algn="l" pos="0"/>
              </a:tabLst>
            </a:pPr>
            <a:r>
              <a:rPr b="0" lang="en-US" sz="2400" spc="-1" strike="noStrike">
                <a:solidFill>
                  <a:srgbClr val="ffffff"/>
                </a:solidFill>
                <a:latin typeface="Book Antiqua"/>
              </a:rPr>
              <a:t>React native</a:t>
            </a:r>
            <a:endParaRPr b="0" lang="en-US" sz="2400" spc="-1" strike="noStrike">
              <a:latin typeface="Arial"/>
            </a:endParaRPr>
          </a:p>
          <a:p>
            <a:pPr marL="137160" algn="just">
              <a:lnSpc>
                <a:spcPct val="100000"/>
              </a:lnSpc>
              <a:spcBef>
                <a:spcPts val="479"/>
              </a:spcBef>
              <a:buNone/>
              <a:tabLst>
                <a:tab algn="l" pos="0"/>
              </a:tabLst>
            </a:pPr>
            <a:r>
              <a:rPr b="0" lang="en-US" sz="2400" spc="-1" strike="noStrike">
                <a:solidFill>
                  <a:srgbClr val="ffffff"/>
                </a:solidFill>
                <a:latin typeface="Book Antiqua"/>
              </a:rPr>
              <a:t>Xamarin</a:t>
            </a:r>
            <a:endParaRPr b="0" lang="en-US" sz="2400" spc="-1" strike="noStrike">
              <a:latin typeface="Arial"/>
            </a:endParaRPr>
          </a:p>
          <a:p>
            <a:pPr marL="137160" algn="just">
              <a:lnSpc>
                <a:spcPct val="100000"/>
              </a:lnSpc>
              <a:spcBef>
                <a:spcPts val="479"/>
              </a:spcBef>
              <a:buNone/>
              <a:tabLst>
                <a:tab algn="l" pos="0"/>
              </a:tabLst>
            </a:pPr>
            <a:r>
              <a:rPr b="0" lang="en-US" sz="2400" spc="-1" strike="noStrike">
                <a:solidFill>
                  <a:srgbClr val="ffffff"/>
                </a:solidFill>
                <a:latin typeface="Book Antiqua"/>
              </a:rPr>
              <a:t>NativeScript</a:t>
            </a:r>
            <a:endParaRPr b="0" lang="en-US" sz="2400" spc="-1" strike="noStrike">
              <a:latin typeface="Arial"/>
            </a:endParaRPr>
          </a:p>
          <a:p>
            <a:pPr marL="137160" algn="just">
              <a:lnSpc>
                <a:spcPct val="100000"/>
              </a:lnSpc>
              <a:spcBef>
                <a:spcPts val="479"/>
              </a:spcBef>
              <a:buNone/>
              <a:tabLst>
                <a:tab algn="l" pos="0"/>
              </a:tabLst>
            </a:pPr>
            <a:r>
              <a:rPr b="0" lang="en-US" sz="2400" spc="-1" strike="noStrike">
                <a:solidFill>
                  <a:srgbClr val="ffffff"/>
                </a:solidFill>
                <a:latin typeface="Book Antiqua"/>
              </a:rPr>
              <a:t>Ionic</a:t>
            </a:r>
            <a:endParaRPr b="0" lang="en-US" sz="2400" spc="-1" strike="noStrike">
              <a:latin typeface="Arial"/>
            </a:endParaRPr>
          </a:p>
          <a:p>
            <a:pPr marL="137160" algn="just">
              <a:lnSpc>
                <a:spcPct val="100000"/>
              </a:lnSpc>
              <a:spcBef>
                <a:spcPts val="479"/>
              </a:spcBef>
              <a:buNone/>
              <a:tabLst>
                <a:tab algn="l" pos="0"/>
              </a:tabLst>
            </a:pPr>
            <a:r>
              <a:rPr b="0" lang="en-US" sz="2400" spc="-1" strike="noStrike">
                <a:solidFill>
                  <a:srgbClr val="ffffff"/>
                </a:solidFill>
                <a:latin typeface="Book Antiqua"/>
              </a:rPr>
              <a:t>Native android</a:t>
            </a:r>
            <a:endParaRPr b="0" lang="en-US" sz="2400" spc="-1" strike="noStrike">
              <a:latin typeface="Arial"/>
            </a:endParaRPr>
          </a:p>
          <a:p>
            <a:pPr marL="137160" algn="just">
              <a:lnSpc>
                <a:spcPct val="100000"/>
              </a:lnSpc>
              <a:spcBef>
                <a:spcPts val="479"/>
              </a:spcBef>
              <a:buNone/>
              <a:tabLst>
                <a:tab algn="l" pos="0"/>
              </a:tabLst>
            </a:pPr>
            <a:endParaRPr b="0" lang="en-US" sz="2400" spc="-1" strike="noStrike">
              <a:latin typeface="Arial"/>
            </a:endParaRPr>
          </a:p>
          <a:p>
            <a:pPr marL="137160" algn="just">
              <a:lnSpc>
                <a:spcPct val="100000"/>
              </a:lnSpc>
              <a:spcBef>
                <a:spcPts val="479"/>
              </a:spcBef>
              <a:buNone/>
              <a:tabLst>
                <a:tab algn="l" pos="0"/>
              </a:tabLst>
            </a:pPr>
            <a:endParaRPr b="0" lang="en-US" sz="2400" spc="-1" strike="noStrike">
              <a:latin typeface="Arial"/>
            </a:endParaRPr>
          </a:p>
          <a:p>
            <a:pPr marL="137160" algn="just">
              <a:lnSpc>
                <a:spcPct val="100000"/>
              </a:lnSpc>
              <a:spcBef>
                <a:spcPts val="479"/>
              </a:spcBef>
              <a:buNone/>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4" name="Picture 1" descr="C:\Users\Madadjo Monick\Downloads\PHOTO-2023-03-31-15-07-05.jpg"/>
          <p:cNvPicPr/>
          <p:nvPr/>
        </p:nvPicPr>
        <p:blipFill>
          <a:blip r:embed="rId1"/>
          <a:stretch/>
        </p:blipFill>
        <p:spPr>
          <a:xfrm>
            <a:off x="152280" y="105120"/>
            <a:ext cx="8838360" cy="4923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625" name="PlaceHolder 1"/>
          <p:cNvSpPr>
            <a:spLocks noGrp="1"/>
          </p:cNvSpPr>
          <p:nvPr>
            <p:ph type="title"/>
          </p:nvPr>
        </p:nvSpPr>
        <p:spPr>
          <a:xfrm>
            <a:off x="311760" y="644400"/>
            <a:ext cx="851976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000" spc="-1" strike="noStrike">
                <a:solidFill>
                  <a:srgbClr val="ffffff"/>
                </a:solidFill>
                <a:latin typeface="Roboto Black"/>
                <a:ea typeface="Roboto Black"/>
              </a:rPr>
              <a:t>Mobile application architecture and design patterns</a:t>
            </a:r>
            <a:endParaRPr b="0" lang="en-US" sz="3000" spc="-1" strike="noStrike">
              <a:latin typeface="Arial"/>
            </a:endParaRPr>
          </a:p>
        </p:txBody>
      </p:sp>
      <p:sp>
        <p:nvSpPr>
          <p:cNvPr id="626" name="Google Shape;660;p33"/>
          <p:cNvSpPr/>
          <p:nvPr/>
        </p:nvSpPr>
        <p:spPr>
          <a:xfrm>
            <a:off x="311760" y="1191600"/>
            <a:ext cx="851976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
        <p:nvSpPr>
          <p:cNvPr id="627" name=""/>
          <p:cNvSpPr/>
          <p:nvPr/>
        </p:nvSpPr>
        <p:spPr>
          <a:xfrm>
            <a:off x="146880" y="1371600"/>
            <a:ext cx="8768160" cy="2649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Mobile application architectures and design patterns play a crucial role in organizing and structuring the codebase, improving maintainability, and enhancing the overall performance of mobile</a:t>
            </a:r>
            <a:endParaRPr b="0" lang="en-US" sz="1800" spc="-1" strike="noStrike">
              <a:latin typeface="Arial"/>
            </a:endParaRPr>
          </a:p>
          <a:p>
            <a:pPr>
              <a:lnSpc>
                <a:spcPct val="100000"/>
              </a:lnSpc>
              <a:buNone/>
            </a:pPr>
            <a:r>
              <a:rPr b="0" lang="en-US" sz="1800" spc="-1" strike="noStrike">
                <a:latin typeface="Arial"/>
              </a:rPr>
              <a:t>Apps.</a:t>
            </a:r>
            <a:endParaRPr b="0" lang="en-US" sz="1800" spc="-1" strike="noStrike">
              <a:latin typeface="Arial"/>
            </a:endParaRPr>
          </a:p>
          <a:p>
            <a:pPr>
              <a:lnSpc>
                <a:spcPct val="100000"/>
              </a:lnSpc>
              <a:buNone/>
            </a:pPr>
            <a:r>
              <a:rPr b="0" lang="en-US" sz="1800" spc="-1" strike="noStrike">
                <a:latin typeface="Arial"/>
                <a:ea typeface="Noto Sans CJK SC"/>
              </a:rPr>
              <a:t> </a:t>
            </a:r>
            <a:r>
              <a:rPr b="0" lang="en-US" sz="1800" spc="-1" strike="noStrike">
                <a:latin typeface="Arial"/>
                <a:ea typeface="Noto Sans CJK SC"/>
              </a:rPr>
              <a:t>Here are some common mobile application architectures and design patterns:</a:t>
            </a:r>
            <a:endParaRPr b="0" lang="en-US" sz="1800" spc="-1" strike="noStrike">
              <a:latin typeface="Arial"/>
            </a:endParaRPr>
          </a:p>
          <a:p>
            <a:pPr>
              <a:lnSpc>
                <a:spcPct val="100000"/>
              </a:lnSpc>
              <a:buNone/>
            </a:pPr>
            <a:r>
              <a:rPr b="0" lang="en-US" sz="1800" spc="-1" strike="noStrike">
                <a:latin typeface="Arial"/>
                <a:ea typeface="Noto Sans CJK SC"/>
              </a:rPr>
              <a:t>•</a:t>
            </a:r>
            <a:r>
              <a:rPr b="0" lang="en-US" sz="1800" spc="-1" strike="noStrike">
                <a:latin typeface="Arial"/>
                <a:ea typeface="Noto Sans CJK SC"/>
              </a:rPr>
              <a:t>Model-View-Controller (MVC)</a:t>
            </a:r>
            <a:endParaRPr b="0" lang="en-US" sz="1800" spc="-1" strike="noStrike">
              <a:latin typeface="Arial"/>
            </a:endParaRPr>
          </a:p>
          <a:p>
            <a:pPr>
              <a:lnSpc>
                <a:spcPct val="100000"/>
              </a:lnSpc>
              <a:buNone/>
            </a:pPr>
            <a:r>
              <a:rPr b="0" lang="en-US" sz="1800" spc="-1" strike="noStrike">
                <a:latin typeface="Arial"/>
                <a:ea typeface="Noto Sans CJK SC"/>
              </a:rPr>
              <a:t>•</a:t>
            </a:r>
            <a:r>
              <a:rPr b="0" lang="en-US" sz="1800" spc="-1" strike="noStrike">
                <a:latin typeface="Arial"/>
                <a:ea typeface="Noto Sans CJK SC"/>
              </a:rPr>
              <a:t>Model-View-ViewModel (MVVM)</a:t>
            </a:r>
            <a:endParaRPr b="0" lang="en-US" sz="1800" spc="-1" strike="noStrike">
              <a:latin typeface="Arial"/>
            </a:endParaRPr>
          </a:p>
          <a:p>
            <a:pPr>
              <a:lnSpc>
                <a:spcPct val="100000"/>
              </a:lnSpc>
              <a:buNone/>
            </a:pPr>
            <a:r>
              <a:rPr b="0" lang="en-US" sz="1800" spc="-1" strike="noStrike">
                <a:latin typeface="Arial"/>
                <a:ea typeface="Noto Sans CJK SC"/>
              </a:rPr>
              <a:t>•</a:t>
            </a:r>
            <a:r>
              <a:rPr b="0" lang="en-US" sz="1800" spc="-1" strike="noStrike">
                <a:latin typeface="Arial"/>
                <a:ea typeface="Noto Sans CJK SC"/>
              </a:rPr>
              <a:t>Clean Architecture</a:t>
            </a:r>
            <a:endParaRPr b="0" lang="en-US" sz="1800" spc="-1" strike="noStrike">
              <a:latin typeface="Arial"/>
            </a:endParaRPr>
          </a:p>
          <a:p>
            <a:pPr>
              <a:lnSpc>
                <a:spcPct val="100000"/>
              </a:lnSpc>
              <a:buNone/>
            </a:pPr>
            <a:r>
              <a:rPr b="0" lang="en-US" sz="1800" spc="-1" strike="noStrike">
                <a:latin typeface="Arial"/>
                <a:ea typeface="Noto Sans CJK SC"/>
              </a:rPr>
              <a:t>•</a:t>
            </a:r>
            <a:r>
              <a:rPr b="0" lang="en-US" sz="1800" spc="-1" strike="noStrike">
                <a:latin typeface="Arial"/>
                <a:ea typeface="Noto Sans CJK SC"/>
              </a:rPr>
              <a:t>Single-Page Application (SPA)</a:t>
            </a:r>
            <a:endParaRPr b="0" lang="en-US" sz="1800" spc="-1" strike="noStrike">
              <a:latin typeface="Arial"/>
            </a:endParaRPr>
          </a:p>
          <a:p>
            <a:pPr>
              <a:lnSpc>
                <a:spcPct val="100000"/>
              </a:lnSpc>
              <a:buNone/>
            </a:pPr>
            <a:r>
              <a:rPr b="0" lang="en-US" sz="1800" spc="-1" strike="noStrike">
                <a:latin typeface="Arial"/>
                <a:ea typeface="Noto Sans CJK SC"/>
              </a:rPr>
              <a:t>•</a:t>
            </a:r>
            <a:r>
              <a:rPr b="0" lang="en-US" sz="1800" spc="-1" strike="noStrike">
                <a:latin typeface="Arial"/>
                <a:ea typeface="Noto Sans CJK SC"/>
              </a:rPr>
              <a:t>Microservices Architecture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628" name="PlaceHolder 1"/>
          <p:cNvSpPr>
            <a:spLocks noGrp="1"/>
          </p:cNvSpPr>
          <p:nvPr>
            <p:ph type="title"/>
          </p:nvPr>
        </p:nvSpPr>
        <p:spPr>
          <a:xfrm>
            <a:off x="311760" y="644400"/>
            <a:ext cx="851976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000" spc="-1" strike="noStrike">
                <a:solidFill>
                  <a:srgbClr val="ffffff"/>
                </a:solidFill>
                <a:latin typeface="Roboto Black"/>
                <a:ea typeface="Roboto Black"/>
              </a:rPr>
              <a:t>Collect and analyze user requirements</a:t>
            </a:r>
            <a:endParaRPr b="0" lang="en-US" sz="3000" spc="-1" strike="noStrike">
              <a:latin typeface="Arial"/>
            </a:endParaRPr>
          </a:p>
        </p:txBody>
      </p:sp>
      <p:sp>
        <p:nvSpPr>
          <p:cNvPr id="629" name="Google Shape;660;p 1"/>
          <p:cNvSpPr/>
          <p:nvPr/>
        </p:nvSpPr>
        <p:spPr>
          <a:xfrm>
            <a:off x="311760" y="1191600"/>
            <a:ext cx="851976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
        <p:nvSpPr>
          <p:cNvPr id="630" name=""/>
          <p:cNvSpPr/>
          <p:nvPr/>
        </p:nvSpPr>
        <p:spPr>
          <a:xfrm>
            <a:off x="230760" y="1427400"/>
            <a:ext cx="8455680" cy="3161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You can use various methods, such as surveys, interviews, focus groups, personas, user stories, and user journeys, to collect and analyze data about the users.</a:t>
            </a:r>
            <a:endParaRPr b="0" lang="en-US" sz="1800" spc="-1" strike="noStrike">
              <a:latin typeface="Arial"/>
            </a:endParaRPr>
          </a:p>
          <a:p>
            <a:pPr>
              <a:lnSpc>
                <a:spcPct val="100000"/>
              </a:lnSpc>
              <a:buNone/>
            </a:pPr>
            <a:r>
              <a:rPr b="0" lang="en-US" sz="1800" spc="-1" strike="noStrike">
                <a:latin typeface="Arial"/>
              </a:rPr>
              <a:t>Basically, there are 7 key steps for gathering good app requirements that can be</a:t>
            </a:r>
            <a:endParaRPr b="0" lang="en-US" sz="1800" spc="-1" strike="noStrike">
              <a:latin typeface="Arial"/>
            </a:endParaRPr>
          </a:p>
          <a:p>
            <a:pPr>
              <a:lnSpc>
                <a:spcPct val="100000"/>
              </a:lnSpc>
              <a:buNone/>
            </a:pPr>
            <a:r>
              <a:rPr b="0" lang="en-US" sz="1800" spc="-1" strike="noStrike">
                <a:latin typeface="Arial"/>
              </a:rPr>
              <a:t>listed as follow:</a:t>
            </a: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Identify the key stakeholders</a:t>
            </a: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Understand the business needs</a:t>
            </a: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Identify the user requirements</a:t>
            </a: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Define the functional requirements</a:t>
            </a: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Define the technical requirements</a:t>
            </a: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Prioritize the requirements</a:t>
            </a: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Document the requirements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311760" y="644400"/>
            <a:ext cx="851976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000" spc="-1" strike="noStrike">
                <a:solidFill>
                  <a:srgbClr val="ffffff"/>
                </a:solidFill>
                <a:latin typeface="Roboto Black"/>
                <a:ea typeface="Roboto Black"/>
              </a:rPr>
              <a:t>Mobile app development cost estimation</a:t>
            </a:r>
            <a:endParaRPr b="0" lang="en-US" sz="3000" spc="-1" strike="noStrike">
              <a:latin typeface="Arial"/>
            </a:endParaRPr>
          </a:p>
        </p:txBody>
      </p:sp>
      <p:sp>
        <p:nvSpPr>
          <p:cNvPr id="632" name="Google Shape;698;p34"/>
          <p:cNvSpPr/>
          <p:nvPr/>
        </p:nvSpPr>
        <p:spPr>
          <a:xfrm>
            <a:off x="311760" y="1191600"/>
            <a:ext cx="851976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
        <p:nvSpPr>
          <p:cNvPr id="633" name=""/>
          <p:cNvSpPr/>
          <p:nvPr/>
        </p:nvSpPr>
        <p:spPr>
          <a:xfrm>
            <a:off x="1116360" y="1191960"/>
            <a:ext cx="6884280" cy="4219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2800" spc="-1" strike="noStrike">
              <a:latin typeface="Arial"/>
            </a:endParaRPr>
          </a:p>
          <a:p>
            <a:pPr>
              <a:lnSpc>
                <a:spcPct val="100000"/>
              </a:lnSpc>
              <a:buNone/>
            </a:pPr>
            <a:r>
              <a:rPr b="0" lang="en-US" sz="2800" spc="-1" strike="noStrike">
                <a:solidFill>
                  <a:srgbClr val="ffffff"/>
                </a:solidFill>
                <a:latin typeface="Book Antiqua"/>
              </a:rPr>
              <a:t>   </a:t>
            </a:r>
            <a:r>
              <a:rPr b="0" lang="en-US" sz="2800" spc="-1" strike="noStrike">
                <a:solidFill>
                  <a:srgbClr val="ffffff"/>
                </a:solidFill>
                <a:latin typeface="Book Antiqua"/>
              </a:rPr>
              <a:t>The price of building an app highly depends on its functionality and the wages of those who are going to build it. Every feature takes a number of hours to program, and the more complex the app, the higher will be the price of building and maintaining it after release.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311760" y="644400"/>
            <a:ext cx="851976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000" spc="-1" strike="noStrike">
                <a:solidFill>
                  <a:srgbClr val="ffffff"/>
                </a:solidFill>
                <a:latin typeface="Roboto Black"/>
                <a:ea typeface="Roboto Black"/>
              </a:rPr>
              <a:t>Mobile app development cost estimation</a:t>
            </a:r>
            <a:endParaRPr b="0" lang="en-US" sz="3000" spc="-1" strike="noStrike">
              <a:latin typeface="Arial"/>
            </a:endParaRPr>
          </a:p>
        </p:txBody>
      </p:sp>
      <p:sp>
        <p:nvSpPr>
          <p:cNvPr id="635" name="Google Shape;698;p 1"/>
          <p:cNvSpPr/>
          <p:nvPr/>
        </p:nvSpPr>
        <p:spPr>
          <a:xfrm>
            <a:off x="311760" y="1191600"/>
            <a:ext cx="851976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
        <p:nvSpPr>
          <p:cNvPr id="636" name=""/>
          <p:cNvSpPr/>
          <p:nvPr/>
        </p:nvSpPr>
        <p:spPr>
          <a:xfrm>
            <a:off x="632160" y="1371600"/>
            <a:ext cx="4625280" cy="2905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Key determinate of development cost: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-App complexity and functionality</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-Targeted platforms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-UI/UX design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-Backend development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-development team structure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311760" y="644400"/>
            <a:ext cx="851976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000" spc="-1" strike="noStrike">
                <a:solidFill>
                  <a:srgbClr val="ffffff"/>
                </a:solidFill>
                <a:latin typeface="Roboto Black"/>
                <a:ea typeface="Roboto Black"/>
              </a:rPr>
              <a:t>Cost estimation process</a:t>
            </a:r>
            <a:endParaRPr b="0" lang="en-US" sz="3000" spc="-1" strike="noStrike">
              <a:latin typeface="Arial"/>
            </a:endParaRPr>
          </a:p>
        </p:txBody>
      </p:sp>
      <p:sp>
        <p:nvSpPr>
          <p:cNvPr id="638" name="Google Shape;704;p35"/>
          <p:cNvSpPr/>
          <p:nvPr/>
        </p:nvSpPr>
        <p:spPr>
          <a:xfrm>
            <a:off x="3071880" y="4245480"/>
            <a:ext cx="2999160" cy="357120"/>
          </a:xfrm>
          <a:prstGeom prst="rect">
            <a:avLst/>
          </a:prstGeom>
          <a:noFill/>
          <a:ln w="0">
            <a:noFill/>
          </a:ln>
        </p:spPr>
        <p:style>
          <a:lnRef idx="0"/>
          <a:fillRef idx="0"/>
          <a:effectRef idx="0"/>
          <a:fontRef idx="minor"/>
        </p:style>
        <p:txBody>
          <a:bodyPr lIns="90000" rIns="90000" tIns="357840" bIns="357840" anchor="t">
            <a:noAutofit/>
          </a:bodyPr>
          <a:p>
            <a:pPr algn="ctr">
              <a:lnSpc>
                <a:spcPct val="100000"/>
              </a:lnSpc>
              <a:buNone/>
              <a:tabLst>
                <a:tab algn="l" pos="0"/>
              </a:tabLst>
            </a:pPr>
            <a:r>
              <a:rPr b="0" lang="es" sz="1000" spc="-1" strike="noStrike">
                <a:solidFill>
                  <a:srgbClr val="ffffff"/>
                </a:solidFill>
                <a:latin typeface="Roboto Light"/>
                <a:ea typeface="Roboto Light"/>
              </a:rPr>
              <a:t>Insert your multimedia content here</a:t>
            </a:r>
            <a:endParaRPr b="0" lang="en-US" sz="1000" spc="-1" strike="noStrike">
              <a:latin typeface="Arial"/>
            </a:endParaRPr>
          </a:p>
        </p:txBody>
      </p:sp>
      <p:sp>
        <p:nvSpPr>
          <p:cNvPr id="639" name="Google Shape;746;p35"/>
          <p:cNvSpPr/>
          <p:nvPr/>
        </p:nvSpPr>
        <p:spPr>
          <a:xfrm>
            <a:off x="311760" y="1191600"/>
            <a:ext cx="851976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
        <p:nvSpPr>
          <p:cNvPr id="640" name=""/>
          <p:cNvSpPr/>
          <p:nvPr/>
        </p:nvSpPr>
        <p:spPr>
          <a:xfrm>
            <a:off x="228600" y="1300680"/>
            <a:ext cx="8915040" cy="4114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a:t>
            </a:r>
            <a:r>
              <a:rPr b="0" lang="en-US" sz="1800" spc="-1" strike="noStrike">
                <a:latin typeface="Arial"/>
              </a:rPr>
              <a:t>Define App Requirements: Clearly define the app's features, functionalities, and target audience.</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Break Down the Development Process: The development process typically involves stages like</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discovery, design, development, testing, and deployment. Estimate the time required for each stage.</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Consider Development Team Structure: Decide whether to outsource development to a freelancer,</a:t>
            </a:r>
            <a:endParaRPr b="0" lang="en-US" sz="1800" spc="-1" strike="noStrike">
              <a:latin typeface="Arial"/>
            </a:endParaRPr>
          </a:p>
          <a:p>
            <a:pPr>
              <a:lnSpc>
                <a:spcPct val="100000"/>
              </a:lnSpc>
              <a:buNone/>
            </a:pPr>
            <a:r>
              <a:rPr b="0" lang="en-US" sz="1800" spc="-1" strike="noStrike">
                <a:latin typeface="Arial"/>
              </a:rPr>
              <a:t>agency, or build an in-house team. Factor in their hourly rates.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a:t>
            </a:r>
            <a:r>
              <a:rPr b="0" lang="en-US" sz="1800" spc="-1" strike="noStrike">
                <a:latin typeface="Arial"/>
              </a:rPr>
              <a:t>Additional Costs: Account for ongoing costs like app store fees, maintenance, and server costs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311760" y="644400"/>
            <a:ext cx="851976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000" spc="-1" strike="noStrike">
                <a:solidFill>
                  <a:srgbClr val="ffffff"/>
                </a:solidFill>
                <a:latin typeface="Roboto Black"/>
                <a:ea typeface="Roboto Black"/>
              </a:rPr>
              <a:t>Conclusion</a:t>
            </a:r>
            <a:endParaRPr b="0" lang="en-US" sz="3000" spc="-1" strike="noStrike">
              <a:latin typeface="Arial"/>
            </a:endParaRPr>
          </a:p>
        </p:txBody>
      </p:sp>
      <p:sp>
        <p:nvSpPr>
          <p:cNvPr id="642" name="Google Shape;704;p 1"/>
          <p:cNvSpPr/>
          <p:nvPr/>
        </p:nvSpPr>
        <p:spPr>
          <a:xfrm>
            <a:off x="3071880" y="4245480"/>
            <a:ext cx="2999160" cy="357120"/>
          </a:xfrm>
          <a:prstGeom prst="rect">
            <a:avLst/>
          </a:prstGeom>
          <a:noFill/>
          <a:ln w="0">
            <a:noFill/>
          </a:ln>
        </p:spPr>
        <p:style>
          <a:lnRef idx="0"/>
          <a:fillRef idx="0"/>
          <a:effectRef idx="0"/>
          <a:fontRef idx="minor"/>
        </p:style>
      </p:sp>
      <p:sp>
        <p:nvSpPr>
          <p:cNvPr id="643" name="Google Shape;746;p 1"/>
          <p:cNvSpPr/>
          <p:nvPr/>
        </p:nvSpPr>
        <p:spPr>
          <a:xfrm>
            <a:off x="311760" y="1191600"/>
            <a:ext cx="851976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
        <p:nvSpPr>
          <p:cNvPr id="644" name=""/>
          <p:cNvSpPr/>
          <p:nvPr/>
        </p:nvSpPr>
        <p:spPr>
          <a:xfrm>
            <a:off x="0" y="1273320"/>
            <a:ext cx="9143640" cy="3657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In conclusion, mobile app development encompasses different types of apps, including native, web,and hybrid, which utilize programming languages like Swift, Objective-C, Java, Kotlin, HTML, CSS,and JavaScript, along with frameworks such as React Native and Flutter. Architectural patterns like MVC, MVVM, and Clean Architecture help organize the app's structure. Analyzing user requirements</a:t>
            </a:r>
            <a:endParaRPr b="0" lang="en-US" sz="1800" spc="-1" strike="noStrike">
              <a:latin typeface="Arial"/>
            </a:endParaRPr>
          </a:p>
          <a:p>
            <a:pPr>
              <a:lnSpc>
                <a:spcPct val="100000"/>
              </a:lnSpc>
              <a:buNone/>
            </a:pPr>
            <a:r>
              <a:rPr b="0" lang="en-US" sz="1800" spc="-1" strike="noStrike">
                <a:latin typeface="Arial"/>
              </a:rPr>
              <a:t>is crucial for defining functionalities and designing a seamless user experience. The choice of programming language depends on factors such as the target platform, development resources,performance requirements, and the desired level of access to device capabilities. So overall, it’s just important to remember that work doesn’t stop once your app has been deployed. In fact, it’s only</a:t>
            </a:r>
            <a:endParaRPr b="0" lang="en-US" sz="1800" spc="-1" strike="noStrike">
              <a:latin typeface="Arial"/>
            </a:endParaRPr>
          </a:p>
          <a:p>
            <a:pPr>
              <a:lnSpc>
                <a:spcPct val="100000"/>
              </a:lnSpc>
              <a:buNone/>
            </a:pPr>
            <a:r>
              <a:rPr b="0" lang="en-US" sz="1800" spc="-1" strike="noStrike">
                <a:latin typeface="Arial"/>
              </a:rPr>
              <a:t>starting.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52643"/>
            </a:gs>
            <a:gs pos="100000">
              <a:srgbClr val="041523"/>
            </a:gs>
          </a:gsLst>
          <a:path path="circle">
            <a:fillToRect l="50000" t="50000" r="50000" b="50000"/>
          </a:path>
        </a:gradFill>
      </p:bgPr>
    </p:bg>
    <p:spTree>
      <p:nvGrpSpPr>
        <p:cNvPr id="1" name=""/>
        <p:cNvGrpSpPr/>
        <p:nvPr/>
      </p:nvGrpSpPr>
      <p:grpSpPr>
        <a:xfrm>
          <a:off x="0" y="0"/>
          <a:ext cx="0" cy="0"/>
          <a:chOff x="0" y="0"/>
          <a:chExt cx="0" cy="0"/>
        </a:xfrm>
      </p:grpSpPr>
      <p:sp>
        <p:nvSpPr>
          <p:cNvPr id="645" name="PlaceHolder 1"/>
          <p:cNvSpPr>
            <a:spLocks noGrp="1"/>
          </p:cNvSpPr>
          <p:nvPr>
            <p:ph type="title"/>
          </p:nvPr>
        </p:nvSpPr>
        <p:spPr>
          <a:xfrm>
            <a:off x="3986640" y="1429200"/>
            <a:ext cx="3577320" cy="605880"/>
          </a:xfrm>
          <a:prstGeom prst="rect">
            <a:avLst/>
          </a:prstGeom>
          <a:noFill/>
          <a:ln w="0">
            <a:noFill/>
          </a:ln>
        </p:spPr>
        <p:txBody>
          <a:bodyPr lIns="90000" rIns="90000" tIns="91440" bIns="91440" anchor="b">
            <a:noAutofit/>
          </a:bodyPr>
          <a:p>
            <a:pPr>
              <a:lnSpc>
                <a:spcPct val="100000"/>
              </a:lnSpc>
              <a:buNone/>
              <a:tabLst>
                <a:tab algn="l" pos="0"/>
              </a:tabLst>
            </a:pPr>
            <a:r>
              <a:rPr b="0" lang="es" sz="3000" spc="-1" strike="noStrike">
                <a:solidFill>
                  <a:srgbClr val="0e2a47"/>
                </a:solidFill>
                <a:latin typeface="Roboto Black"/>
                <a:ea typeface="Roboto Black"/>
              </a:rPr>
              <a:t>THANKS!</a:t>
            </a:r>
            <a:endParaRPr b="0" lang="en-US" sz="3000" spc="-1" strike="noStrike">
              <a:latin typeface="Arial"/>
            </a:endParaRPr>
          </a:p>
        </p:txBody>
      </p:sp>
      <p:sp>
        <p:nvSpPr>
          <p:cNvPr id="646" name="PlaceHolder 2"/>
          <p:cNvSpPr>
            <a:spLocks noGrp="1"/>
          </p:cNvSpPr>
          <p:nvPr>
            <p:ph type="subTitle"/>
          </p:nvPr>
        </p:nvSpPr>
        <p:spPr>
          <a:xfrm>
            <a:off x="3986640" y="2421720"/>
            <a:ext cx="4470120" cy="1876680"/>
          </a:xfrm>
          <a:prstGeom prst="rect">
            <a:avLst/>
          </a:prstGeom>
          <a:noFill/>
          <a:ln w="0">
            <a:noFill/>
          </a:ln>
        </p:spPr>
        <p:txBody>
          <a:bodyPr lIns="0" rIns="0" tIns="91440" bIns="91440" anchor="t">
            <a:noAutofit/>
          </a:bodyPr>
          <a:p>
            <a:pPr>
              <a:lnSpc>
                <a:spcPct val="100000"/>
              </a:lnSpc>
              <a:buNone/>
              <a:tabLst>
                <a:tab algn="l" pos="0"/>
              </a:tabLst>
            </a:pPr>
            <a:r>
              <a:rPr b="0" lang="es" sz="1000" spc="-1" strike="noStrike">
                <a:solidFill>
                  <a:srgbClr val="0e2a47"/>
                </a:solidFill>
                <a:latin typeface="Roboto Light"/>
                <a:ea typeface="Roboto Light"/>
              </a:rPr>
              <a:t>Does anyone have any question?</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grpSp>
        <p:nvGrpSpPr>
          <p:cNvPr id="647" name="Google Shape;1128;p40"/>
          <p:cNvGrpSpPr/>
          <p:nvPr/>
        </p:nvGrpSpPr>
        <p:grpSpPr>
          <a:xfrm>
            <a:off x="-4531680" y="-117360"/>
            <a:ext cx="7322760" cy="5377320"/>
            <a:chOff x="-4531680" y="-117360"/>
            <a:chExt cx="7322760" cy="5377320"/>
          </a:xfrm>
        </p:grpSpPr>
        <p:sp>
          <p:nvSpPr>
            <p:cNvPr id="648" name="Google Shape;1129;p40"/>
            <p:cNvSpPr/>
            <p:nvPr/>
          </p:nvSpPr>
          <p:spPr>
            <a:xfrm flipH="1">
              <a:off x="-2554560" y="4656960"/>
              <a:ext cx="877320" cy="464760"/>
            </a:xfrm>
            <a:custGeom>
              <a:avLst/>
              <a:gdLst/>
              <a:ahLst/>
              <a:rect l="l" t="t" r="r" b="b"/>
              <a:pathLst>
                <a:path w="34008" h="17832">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w="0">
              <a:noFill/>
            </a:ln>
          </p:spPr>
          <p:style>
            <a:lnRef idx="0"/>
            <a:fillRef idx="0"/>
            <a:effectRef idx="0"/>
            <a:fontRef idx="minor"/>
          </p:style>
        </p:sp>
        <p:sp>
          <p:nvSpPr>
            <p:cNvPr id="649" name="Google Shape;1130;p40"/>
            <p:cNvSpPr/>
            <p:nvPr/>
          </p:nvSpPr>
          <p:spPr>
            <a:xfrm flipH="1">
              <a:off x="-3438720" y="1096200"/>
              <a:ext cx="436680" cy="137520"/>
            </a:xfrm>
            <a:custGeom>
              <a:avLst/>
              <a:gdLst/>
              <a:ahLst/>
              <a:rect l="l" t="t" r="r" b="b"/>
              <a:pathLst>
                <a:path w="16941" h="5303">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w="0">
              <a:noFill/>
            </a:ln>
          </p:spPr>
          <p:style>
            <a:lnRef idx="0"/>
            <a:fillRef idx="0"/>
            <a:effectRef idx="0"/>
            <a:fontRef idx="minor"/>
          </p:style>
        </p:sp>
        <p:sp>
          <p:nvSpPr>
            <p:cNvPr id="650" name="Google Shape;1131;p40"/>
            <p:cNvSpPr/>
            <p:nvPr/>
          </p:nvSpPr>
          <p:spPr>
            <a:xfrm flipH="1">
              <a:off x="-3343680" y="1234800"/>
              <a:ext cx="245880" cy="98640"/>
            </a:xfrm>
            <a:custGeom>
              <a:avLst/>
              <a:gdLst/>
              <a:ahLst/>
              <a:rect l="l" t="t" r="r" b="b"/>
              <a:pathLst>
                <a:path w="9553" h="3807">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w="0">
              <a:noFill/>
            </a:ln>
          </p:spPr>
          <p:style>
            <a:lnRef idx="0"/>
            <a:fillRef idx="0"/>
            <a:effectRef idx="0"/>
            <a:fontRef idx="minor"/>
          </p:style>
        </p:sp>
        <p:sp>
          <p:nvSpPr>
            <p:cNvPr id="651" name="Google Shape;1132;p40"/>
            <p:cNvSpPr/>
            <p:nvPr/>
          </p:nvSpPr>
          <p:spPr>
            <a:xfrm flipH="1">
              <a:off x="-3290760" y="1362240"/>
              <a:ext cx="122760" cy="106200"/>
            </a:xfrm>
            <a:custGeom>
              <a:avLst/>
              <a:gdLst/>
              <a:ahLst/>
              <a:rect l="l" t="t" r="r" b="b"/>
              <a:pathLst>
                <a:path w="4777" h="4101">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w="0">
              <a:noFill/>
            </a:ln>
          </p:spPr>
          <p:style>
            <a:lnRef idx="0"/>
            <a:fillRef idx="0"/>
            <a:effectRef idx="0"/>
            <a:fontRef idx="minor"/>
          </p:style>
        </p:sp>
        <p:sp>
          <p:nvSpPr>
            <p:cNvPr id="652" name="Google Shape;1133;p40"/>
            <p:cNvSpPr/>
            <p:nvPr/>
          </p:nvSpPr>
          <p:spPr>
            <a:xfrm flipH="1">
              <a:off x="-3537360" y="951480"/>
              <a:ext cx="633960" cy="177480"/>
            </a:xfrm>
            <a:custGeom>
              <a:avLst/>
              <a:gdLst/>
              <a:ahLst/>
              <a:rect l="l" t="t" r="r" b="b"/>
              <a:pathLst>
                <a:path w="24583" h="6831">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w="0">
              <a:noFill/>
            </a:ln>
          </p:spPr>
          <p:style>
            <a:lnRef idx="0"/>
            <a:fillRef idx="0"/>
            <a:effectRef idx="0"/>
            <a:fontRef idx="minor"/>
          </p:style>
        </p:sp>
        <p:sp>
          <p:nvSpPr>
            <p:cNvPr id="653" name="Google Shape;1134;p40"/>
            <p:cNvSpPr/>
            <p:nvPr/>
          </p:nvSpPr>
          <p:spPr>
            <a:xfrm flipH="1">
              <a:off x="-2735280" y="755640"/>
              <a:ext cx="3709800" cy="4317480"/>
            </a:xfrm>
            <a:custGeom>
              <a:avLst/>
              <a:gdLst/>
              <a:ahLst/>
              <a:rect l="l" t="t" r="r" b="b"/>
              <a:pathLst>
                <a:path w="143736" h="165451">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w="0">
              <a:noFill/>
            </a:ln>
          </p:spPr>
          <p:style>
            <a:lnRef idx="0"/>
            <a:fillRef idx="0"/>
            <a:effectRef idx="0"/>
            <a:fontRef idx="minor"/>
          </p:style>
        </p:sp>
        <p:sp>
          <p:nvSpPr>
            <p:cNvPr id="654" name="Google Shape;1135;p40"/>
            <p:cNvSpPr/>
            <p:nvPr/>
          </p:nvSpPr>
          <p:spPr>
            <a:xfrm flipH="1">
              <a:off x="-316800" y="2665440"/>
              <a:ext cx="1008720" cy="1018080"/>
            </a:xfrm>
            <a:custGeom>
              <a:avLst/>
              <a:gdLst/>
              <a:ahLst/>
              <a:rect l="l" t="t" r="r" b="b"/>
              <a:pathLst>
                <a:path w="39103" h="3904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w="0">
              <a:noFill/>
            </a:ln>
          </p:spPr>
          <p:style>
            <a:lnRef idx="0"/>
            <a:fillRef idx="0"/>
            <a:effectRef idx="0"/>
            <a:fontRef idx="minor"/>
          </p:style>
        </p:sp>
        <p:sp>
          <p:nvSpPr>
            <p:cNvPr id="655" name="Google Shape;1136;p40"/>
            <p:cNvSpPr/>
            <p:nvPr/>
          </p:nvSpPr>
          <p:spPr>
            <a:xfrm flipH="1">
              <a:off x="-1049040" y="2738520"/>
              <a:ext cx="360" cy="360"/>
            </a:xfrm>
            <a:custGeom>
              <a:avLst/>
              <a:gdLst/>
              <a:ahLst/>
              <a:rect l="l" t="t" r="r" b="b"/>
              <a:pathLst>
                <a:path w="1" h="1">
                  <a:moveTo>
                    <a:pt x="1" y="0"/>
                  </a:moveTo>
                  <a:lnTo>
                    <a:pt x="1" y="0"/>
                  </a:lnTo>
                  <a:close/>
                </a:path>
              </a:pathLst>
            </a:custGeom>
            <a:solidFill>
              <a:schemeClr val="accent1"/>
            </a:solidFill>
            <a:ln w="0">
              <a:noFill/>
            </a:ln>
          </p:spPr>
          <p:style>
            <a:lnRef idx="0"/>
            <a:fillRef idx="0"/>
            <a:effectRef idx="0"/>
            <a:fontRef idx="minor"/>
          </p:style>
        </p:sp>
        <p:sp>
          <p:nvSpPr>
            <p:cNvPr id="656" name="Google Shape;1137;p40"/>
            <p:cNvSpPr/>
            <p:nvPr/>
          </p:nvSpPr>
          <p:spPr>
            <a:xfrm flipH="1">
              <a:off x="-1098000" y="2552040"/>
              <a:ext cx="719280" cy="718200"/>
            </a:xfrm>
            <a:custGeom>
              <a:avLst/>
              <a:gdLst/>
              <a:ahLst/>
              <a:rect l="l" t="t" r="r" b="b"/>
              <a:pathLst>
                <a:path w="27895" h="27539">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w="0">
              <a:noFill/>
            </a:ln>
          </p:spPr>
          <p:style>
            <a:lnRef idx="0"/>
            <a:fillRef idx="0"/>
            <a:effectRef idx="0"/>
            <a:fontRef idx="minor"/>
          </p:style>
        </p:sp>
        <p:sp>
          <p:nvSpPr>
            <p:cNvPr id="657" name="Google Shape;1138;p40"/>
            <p:cNvSpPr/>
            <p:nvPr/>
          </p:nvSpPr>
          <p:spPr>
            <a:xfrm flipH="1">
              <a:off x="-100080" y="2912760"/>
              <a:ext cx="611640" cy="522360"/>
            </a:xfrm>
            <a:custGeom>
              <a:avLst/>
              <a:gdLst/>
              <a:ahLst/>
              <a:rect l="l" t="t" r="r" b="b"/>
              <a:pathLst>
                <a:path w="23719" h="20041">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w="0">
              <a:noFill/>
            </a:ln>
          </p:spPr>
          <p:style>
            <a:lnRef idx="0"/>
            <a:fillRef idx="0"/>
            <a:effectRef idx="0"/>
            <a:fontRef idx="minor"/>
          </p:style>
        </p:sp>
        <p:sp>
          <p:nvSpPr>
            <p:cNvPr id="658" name="Google Shape;1139;p40"/>
            <p:cNvSpPr/>
            <p:nvPr/>
          </p:nvSpPr>
          <p:spPr>
            <a:xfrm flipH="1">
              <a:off x="-901800" y="2768400"/>
              <a:ext cx="344160" cy="287280"/>
            </a:xfrm>
            <a:custGeom>
              <a:avLst/>
              <a:gdLst/>
              <a:ahLst/>
              <a:rect l="l" t="t" r="r" b="b"/>
              <a:pathLst>
                <a:path w="13354" h="11037">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w="0">
              <a:noFill/>
            </a:ln>
          </p:spPr>
          <p:style>
            <a:lnRef idx="0"/>
            <a:fillRef idx="0"/>
            <a:effectRef idx="0"/>
            <a:fontRef idx="minor"/>
          </p:style>
        </p:sp>
        <p:sp>
          <p:nvSpPr>
            <p:cNvPr id="659" name="Google Shape;1140;p40"/>
            <p:cNvSpPr/>
            <p:nvPr/>
          </p:nvSpPr>
          <p:spPr>
            <a:xfrm flipH="1">
              <a:off x="1918800" y="1919160"/>
              <a:ext cx="457920" cy="461520"/>
            </a:xfrm>
            <a:custGeom>
              <a:avLst/>
              <a:gdLst/>
              <a:ahLst/>
              <a:rect l="l" t="t" r="r" b="b"/>
              <a:pathLst>
                <a:path w="17769" h="17705">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w="0">
              <a:noFill/>
            </a:ln>
          </p:spPr>
          <p:style>
            <a:lnRef idx="0"/>
            <a:fillRef idx="0"/>
            <a:effectRef idx="0"/>
            <a:fontRef idx="minor"/>
          </p:style>
        </p:sp>
        <p:sp>
          <p:nvSpPr>
            <p:cNvPr id="660" name="Google Shape;1141;p40"/>
            <p:cNvSpPr/>
            <p:nvPr/>
          </p:nvSpPr>
          <p:spPr>
            <a:xfrm flipH="1">
              <a:off x="1565640" y="1869480"/>
              <a:ext cx="323280" cy="323280"/>
            </a:xfrm>
            <a:custGeom>
              <a:avLst/>
              <a:gdLst/>
              <a:ahLst/>
              <a:rect l="l" t="t" r="r" b="b"/>
              <a:pathLst>
                <a:path w="12547" h="12419">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w="0">
              <a:noFill/>
            </a:ln>
          </p:spPr>
          <p:style>
            <a:lnRef idx="0"/>
            <a:fillRef idx="0"/>
            <a:effectRef idx="0"/>
            <a:fontRef idx="minor"/>
          </p:style>
        </p:sp>
        <p:sp>
          <p:nvSpPr>
            <p:cNvPr id="661" name="Google Shape;1142;p40"/>
            <p:cNvSpPr/>
            <p:nvPr/>
          </p:nvSpPr>
          <p:spPr>
            <a:xfrm flipH="1">
              <a:off x="-2475360" y="1914120"/>
              <a:ext cx="1061280" cy="4068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662" name="Google Shape;1143;p40"/>
            <p:cNvSpPr/>
            <p:nvPr/>
          </p:nvSpPr>
          <p:spPr>
            <a:xfrm flipH="1">
              <a:off x="-2475360" y="2057040"/>
              <a:ext cx="1061280" cy="4068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663" name="Google Shape;1144;p40"/>
            <p:cNvSpPr/>
            <p:nvPr/>
          </p:nvSpPr>
          <p:spPr>
            <a:xfrm flipH="1">
              <a:off x="-2475360" y="2200320"/>
              <a:ext cx="1061280" cy="40680"/>
            </a:xfrm>
            <a:custGeom>
              <a:avLst/>
              <a:gdLst/>
              <a:ahLst/>
              <a:rect l="l" t="t" r="r" b="b"/>
              <a:pathLst>
                <a:path w="41141" h="1593">
                  <a:moveTo>
                    <a:pt x="1" y="0"/>
                  </a:moveTo>
                  <a:lnTo>
                    <a:pt x="1" y="1593"/>
                  </a:lnTo>
                  <a:lnTo>
                    <a:pt x="41140" y="1593"/>
                  </a:lnTo>
                  <a:lnTo>
                    <a:pt x="41140" y="0"/>
                  </a:lnTo>
                  <a:close/>
                </a:path>
              </a:pathLst>
            </a:custGeom>
            <a:solidFill>
              <a:schemeClr val="accent1"/>
            </a:solidFill>
            <a:ln w="0">
              <a:noFill/>
            </a:ln>
          </p:spPr>
          <p:style>
            <a:lnRef idx="0"/>
            <a:fillRef idx="0"/>
            <a:effectRef idx="0"/>
            <a:fontRef idx="minor"/>
          </p:style>
        </p:sp>
        <p:sp>
          <p:nvSpPr>
            <p:cNvPr id="664" name="Google Shape;1145;p40"/>
            <p:cNvSpPr/>
            <p:nvPr/>
          </p:nvSpPr>
          <p:spPr>
            <a:xfrm flipH="1">
              <a:off x="-2475360" y="2344680"/>
              <a:ext cx="1061280" cy="41040"/>
            </a:xfrm>
            <a:custGeom>
              <a:avLst/>
              <a:gdLst/>
              <a:ahLst/>
              <a:rect l="l" t="t" r="r" b="b"/>
              <a:pathLst>
                <a:path w="41141" h="1594">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665" name="Google Shape;1146;p40"/>
            <p:cNvSpPr/>
            <p:nvPr/>
          </p:nvSpPr>
          <p:spPr>
            <a:xfrm flipH="1">
              <a:off x="-2475360" y="2487600"/>
              <a:ext cx="1061280" cy="4068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666" name="Google Shape;1147;p40"/>
            <p:cNvSpPr/>
            <p:nvPr/>
          </p:nvSpPr>
          <p:spPr>
            <a:xfrm flipH="1">
              <a:off x="-2475360" y="2630520"/>
              <a:ext cx="1061280" cy="4068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667" name="Google Shape;1148;p40"/>
            <p:cNvSpPr/>
            <p:nvPr/>
          </p:nvSpPr>
          <p:spPr>
            <a:xfrm flipH="1">
              <a:off x="-2475360" y="2773440"/>
              <a:ext cx="1061280" cy="40680"/>
            </a:xfrm>
            <a:custGeom>
              <a:avLst/>
              <a:gdLst/>
              <a:ahLst/>
              <a:rect l="l" t="t" r="r" b="b"/>
              <a:pathLst>
                <a:path w="41141" h="1593">
                  <a:moveTo>
                    <a:pt x="1" y="0"/>
                  </a:moveTo>
                  <a:lnTo>
                    <a:pt x="1" y="1592"/>
                  </a:lnTo>
                  <a:lnTo>
                    <a:pt x="41140" y="1592"/>
                  </a:lnTo>
                  <a:lnTo>
                    <a:pt x="41140" y="0"/>
                  </a:lnTo>
                  <a:close/>
                </a:path>
              </a:pathLst>
            </a:custGeom>
            <a:solidFill>
              <a:schemeClr val="accent1"/>
            </a:solidFill>
            <a:ln w="0">
              <a:noFill/>
            </a:ln>
          </p:spPr>
          <p:style>
            <a:lnRef idx="0"/>
            <a:fillRef idx="0"/>
            <a:effectRef idx="0"/>
            <a:fontRef idx="minor"/>
          </p:style>
        </p:sp>
        <p:sp>
          <p:nvSpPr>
            <p:cNvPr id="668" name="Google Shape;1149;p40"/>
            <p:cNvSpPr/>
            <p:nvPr/>
          </p:nvSpPr>
          <p:spPr>
            <a:xfrm flipH="1">
              <a:off x="-2475360" y="2916720"/>
              <a:ext cx="1061280" cy="40680"/>
            </a:xfrm>
            <a:custGeom>
              <a:avLst/>
              <a:gdLst/>
              <a:ahLst/>
              <a:rect l="l" t="t" r="r" b="b"/>
              <a:pathLst>
                <a:path w="41141" h="1593">
                  <a:moveTo>
                    <a:pt x="1" y="0"/>
                  </a:moveTo>
                  <a:lnTo>
                    <a:pt x="1" y="1592"/>
                  </a:lnTo>
                  <a:lnTo>
                    <a:pt x="41140" y="1592"/>
                  </a:lnTo>
                  <a:lnTo>
                    <a:pt x="41140" y="0"/>
                  </a:lnTo>
                  <a:close/>
                </a:path>
              </a:pathLst>
            </a:custGeom>
            <a:solidFill>
              <a:schemeClr val="accent1"/>
            </a:solidFill>
            <a:ln w="0">
              <a:noFill/>
            </a:ln>
          </p:spPr>
          <p:style>
            <a:lnRef idx="0"/>
            <a:fillRef idx="0"/>
            <a:effectRef idx="0"/>
            <a:fontRef idx="minor"/>
          </p:style>
        </p:sp>
        <p:sp>
          <p:nvSpPr>
            <p:cNvPr id="669" name="Google Shape;1150;p40"/>
            <p:cNvSpPr/>
            <p:nvPr/>
          </p:nvSpPr>
          <p:spPr>
            <a:xfrm flipH="1">
              <a:off x="-2475360" y="3059640"/>
              <a:ext cx="1061280" cy="40680"/>
            </a:xfrm>
            <a:custGeom>
              <a:avLst/>
              <a:gdLst/>
              <a:ahLst/>
              <a:rect l="l" t="t" r="r" b="b"/>
              <a:pathLst>
                <a:path w="41141" h="1593">
                  <a:moveTo>
                    <a:pt x="1" y="0"/>
                  </a:moveTo>
                  <a:lnTo>
                    <a:pt x="1" y="1592"/>
                  </a:lnTo>
                  <a:lnTo>
                    <a:pt x="41140" y="1592"/>
                  </a:lnTo>
                  <a:lnTo>
                    <a:pt x="41140" y="0"/>
                  </a:lnTo>
                  <a:close/>
                </a:path>
              </a:pathLst>
            </a:custGeom>
            <a:solidFill>
              <a:schemeClr val="accent1"/>
            </a:solidFill>
            <a:ln w="0">
              <a:noFill/>
            </a:ln>
          </p:spPr>
          <p:style>
            <a:lnRef idx="0"/>
            <a:fillRef idx="0"/>
            <a:effectRef idx="0"/>
            <a:fontRef idx="minor"/>
          </p:style>
        </p:sp>
        <p:sp>
          <p:nvSpPr>
            <p:cNvPr id="670" name="Google Shape;1151;p40"/>
            <p:cNvSpPr/>
            <p:nvPr/>
          </p:nvSpPr>
          <p:spPr>
            <a:xfrm flipH="1">
              <a:off x="-2475360" y="3202560"/>
              <a:ext cx="1061280" cy="4068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671" name="Google Shape;1152;p40"/>
            <p:cNvSpPr/>
            <p:nvPr/>
          </p:nvSpPr>
          <p:spPr>
            <a:xfrm flipH="1">
              <a:off x="-2475360" y="3345480"/>
              <a:ext cx="1061280" cy="40680"/>
            </a:xfrm>
            <a:custGeom>
              <a:avLst/>
              <a:gdLst/>
              <a:ahLst/>
              <a:rect l="l" t="t" r="r" b="b"/>
              <a:pathLst>
                <a:path w="41141" h="1593">
                  <a:moveTo>
                    <a:pt x="1" y="1"/>
                  </a:moveTo>
                  <a:lnTo>
                    <a:pt x="1" y="1593"/>
                  </a:lnTo>
                  <a:lnTo>
                    <a:pt x="41140" y="1593"/>
                  </a:lnTo>
                  <a:lnTo>
                    <a:pt x="41140" y="1"/>
                  </a:lnTo>
                  <a:close/>
                </a:path>
              </a:pathLst>
            </a:custGeom>
            <a:solidFill>
              <a:schemeClr val="accent1"/>
            </a:solidFill>
            <a:ln w="0">
              <a:noFill/>
            </a:ln>
          </p:spPr>
          <p:style>
            <a:lnRef idx="0"/>
            <a:fillRef idx="0"/>
            <a:effectRef idx="0"/>
            <a:fontRef idx="minor"/>
          </p:style>
        </p:sp>
        <p:sp>
          <p:nvSpPr>
            <p:cNvPr id="672" name="Google Shape;1153;p40"/>
            <p:cNvSpPr/>
            <p:nvPr/>
          </p:nvSpPr>
          <p:spPr>
            <a:xfrm flipH="1">
              <a:off x="-2475360" y="3488400"/>
              <a:ext cx="1061280" cy="40680"/>
            </a:xfrm>
            <a:custGeom>
              <a:avLst/>
              <a:gdLst/>
              <a:ahLst/>
              <a:rect l="l" t="t" r="r" b="b"/>
              <a:pathLst>
                <a:path w="41141" h="1593">
                  <a:moveTo>
                    <a:pt x="1" y="0"/>
                  </a:moveTo>
                  <a:lnTo>
                    <a:pt x="1" y="1593"/>
                  </a:lnTo>
                  <a:lnTo>
                    <a:pt x="41140" y="1593"/>
                  </a:lnTo>
                  <a:lnTo>
                    <a:pt x="41140" y="0"/>
                  </a:lnTo>
                  <a:close/>
                </a:path>
              </a:pathLst>
            </a:custGeom>
            <a:solidFill>
              <a:schemeClr val="accent1"/>
            </a:solidFill>
            <a:ln w="0">
              <a:noFill/>
            </a:ln>
          </p:spPr>
          <p:style>
            <a:lnRef idx="0"/>
            <a:fillRef idx="0"/>
            <a:effectRef idx="0"/>
            <a:fontRef idx="minor"/>
          </p:style>
        </p:sp>
        <p:sp>
          <p:nvSpPr>
            <p:cNvPr id="673" name="Google Shape;1154;p40"/>
            <p:cNvSpPr/>
            <p:nvPr/>
          </p:nvSpPr>
          <p:spPr>
            <a:xfrm flipH="1">
              <a:off x="-1165320" y="1914120"/>
              <a:ext cx="1833840" cy="40680"/>
            </a:xfrm>
            <a:custGeom>
              <a:avLst/>
              <a:gdLst/>
              <a:ahLst/>
              <a:rect l="l" t="t" r="r" b="b"/>
              <a:pathLst>
                <a:path w="71072" h="1593">
                  <a:moveTo>
                    <a:pt x="0" y="1"/>
                  </a:moveTo>
                  <a:lnTo>
                    <a:pt x="0" y="1593"/>
                  </a:lnTo>
                  <a:lnTo>
                    <a:pt x="71071" y="1593"/>
                  </a:lnTo>
                  <a:lnTo>
                    <a:pt x="71071" y="1"/>
                  </a:lnTo>
                  <a:close/>
                </a:path>
              </a:pathLst>
            </a:custGeom>
            <a:solidFill>
              <a:schemeClr val="accent1"/>
            </a:solidFill>
            <a:ln w="0">
              <a:noFill/>
            </a:ln>
          </p:spPr>
          <p:style>
            <a:lnRef idx="0"/>
            <a:fillRef idx="0"/>
            <a:effectRef idx="0"/>
            <a:fontRef idx="minor"/>
          </p:style>
        </p:sp>
        <p:sp>
          <p:nvSpPr>
            <p:cNvPr id="674" name="Google Shape;1155;p40"/>
            <p:cNvSpPr/>
            <p:nvPr/>
          </p:nvSpPr>
          <p:spPr>
            <a:xfrm flipH="1">
              <a:off x="-1165320" y="2057040"/>
              <a:ext cx="1833840" cy="40680"/>
            </a:xfrm>
            <a:custGeom>
              <a:avLst/>
              <a:gdLst/>
              <a:ahLst/>
              <a:rect l="l" t="t" r="r" b="b"/>
              <a:pathLst>
                <a:path w="71072" h="1593">
                  <a:moveTo>
                    <a:pt x="0" y="1"/>
                  </a:moveTo>
                  <a:lnTo>
                    <a:pt x="0" y="1593"/>
                  </a:lnTo>
                  <a:lnTo>
                    <a:pt x="71071" y="1593"/>
                  </a:lnTo>
                  <a:lnTo>
                    <a:pt x="71071" y="1"/>
                  </a:lnTo>
                  <a:close/>
                </a:path>
              </a:pathLst>
            </a:custGeom>
            <a:solidFill>
              <a:schemeClr val="accent1"/>
            </a:solidFill>
            <a:ln w="0">
              <a:noFill/>
            </a:ln>
          </p:spPr>
          <p:style>
            <a:lnRef idx="0"/>
            <a:fillRef idx="0"/>
            <a:effectRef idx="0"/>
            <a:fontRef idx="minor"/>
          </p:style>
        </p:sp>
        <p:sp>
          <p:nvSpPr>
            <p:cNvPr id="675" name="Google Shape;1156;p40"/>
            <p:cNvSpPr/>
            <p:nvPr/>
          </p:nvSpPr>
          <p:spPr>
            <a:xfrm flipH="1">
              <a:off x="-1165320" y="2200320"/>
              <a:ext cx="1833840" cy="40680"/>
            </a:xfrm>
            <a:custGeom>
              <a:avLst/>
              <a:gdLst/>
              <a:ahLst/>
              <a:rect l="l" t="t" r="r" b="b"/>
              <a:pathLst>
                <a:path w="71072" h="1593">
                  <a:moveTo>
                    <a:pt x="0" y="0"/>
                  </a:moveTo>
                  <a:lnTo>
                    <a:pt x="0" y="1593"/>
                  </a:lnTo>
                  <a:lnTo>
                    <a:pt x="71071" y="1593"/>
                  </a:lnTo>
                  <a:lnTo>
                    <a:pt x="71071" y="0"/>
                  </a:lnTo>
                  <a:close/>
                </a:path>
              </a:pathLst>
            </a:custGeom>
            <a:solidFill>
              <a:schemeClr val="accent1"/>
            </a:solidFill>
            <a:ln w="0">
              <a:noFill/>
            </a:ln>
          </p:spPr>
          <p:style>
            <a:lnRef idx="0"/>
            <a:fillRef idx="0"/>
            <a:effectRef idx="0"/>
            <a:fontRef idx="minor"/>
          </p:style>
        </p:sp>
        <p:sp>
          <p:nvSpPr>
            <p:cNvPr id="676" name="Google Shape;1157;p40"/>
            <p:cNvSpPr/>
            <p:nvPr/>
          </p:nvSpPr>
          <p:spPr>
            <a:xfrm flipH="1">
              <a:off x="-565200" y="2344680"/>
              <a:ext cx="1234080" cy="41040"/>
            </a:xfrm>
            <a:custGeom>
              <a:avLst/>
              <a:gdLst/>
              <a:ahLst/>
              <a:rect l="l" t="t" r="r" b="b"/>
              <a:pathLst>
                <a:path w="47827" h="1594">
                  <a:moveTo>
                    <a:pt x="0" y="1"/>
                  </a:moveTo>
                  <a:lnTo>
                    <a:pt x="0" y="1593"/>
                  </a:lnTo>
                  <a:lnTo>
                    <a:pt x="47827" y="1593"/>
                  </a:lnTo>
                  <a:lnTo>
                    <a:pt x="47827" y="1"/>
                  </a:lnTo>
                  <a:close/>
                </a:path>
              </a:pathLst>
            </a:custGeom>
            <a:solidFill>
              <a:schemeClr val="accent1"/>
            </a:solidFill>
            <a:ln w="0">
              <a:noFill/>
            </a:ln>
          </p:spPr>
          <p:style>
            <a:lnRef idx="0"/>
            <a:fillRef idx="0"/>
            <a:effectRef idx="0"/>
            <a:fontRef idx="minor"/>
          </p:style>
        </p:sp>
        <p:sp>
          <p:nvSpPr>
            <p:cNvPr id="677" name="Google Shape;1158;p40"/>
            <p:cNvSpPr/>
            <p:nvPr/>
          </p:nvSpPr>
          <p:spPr>
            <a:xfrm flipH="1">
              <a:off x="-2291400" y="1625040"/>
              <a:ext cx="753840" cy="123840"/>
            </a:xfrm>
            <a:custGeom>
              <a:avLst/>
              <a:gdLst/>
              <a:ahLst/>
              <a:rect l="l" t="t" r="r" b="b"/>
              <a:pathLst>
                <a:path w="29232" h="4778">
                  <a:moveTo>
                    <a:pt x="1" y="1"/>
                  </a:moveTo>
                  <a:lnTo>
                    <a:pt x="1" y="4777"/>
                  </a:lnTo>
                  <a:lnTo>
                    <a:pt x="29232" y="4777"/>
                  </a:lnTo>
                  <a:lnTo>
                    <a:pt x="29232" y="1"/>
                  </a:lnTo>
                  <a:close/>
                </a:path>
              </a:pathLst>
            </a:custGeom>
            <a:solidFill>
              <a:schemeClr val="accent1"/>
            </a:solidFill>
            <a:ln w="0">
              <a:noFill/>
            </a:ln>
          </p:spPr>
          <p:style>
            <a:lnRef idx="0"/>
            <a:fillRef idx="0"/>
            <a:effectRef idx="0"/>
            <a:fontRef idx="minor"/>
          </p:style>
        </p:sp>
        <p:sp>
          <p:nvSpPr>
            <p:cNvPr id="678" name="Google Shape;1159;p40"/>
            <p:cNvSpPr/>
            <p:nvPr/>
          </p:nvSpPr>
          <p:spPr>
            <a:xfrm flipH="1">
              <a:off x="-624240" y="1625040"/>
              <a:ext cx="752400" cy="123840"/>
            </a:xfrm>
            <a:custGeom>
              <a:avLst/>
              <a:gdLst/>
              <a:ahLst/>
              <a:rect l="l" t="t" r="r" b="b"/>
              <a:pathLst>
                <a:path w="29168" h="4778">
                  <a:moveTo>
                    <a:pt x="0" y="1"/>
                  </a:moveTo>
                  <a:lnTo>
                    <a:pt x="0" y="4777"/>
                  </a:lnTo>
                  <a:lnTo>
                    <a:pt x="29167" y="4777"/>
                  </a:lnTo>
                  <a:lnTo>
                    <a:pt x="29167" y="1"/>
                  </a:lnTo>
                  <a:close/>
                </a:path>
              </a:pathLst>
            </a:custGeom>
            <a:solidFill>
              <a:schemeClr val="accent1"/>
            </a:solidFill>
            <a:ln w="0">
              <a:noFill/>
            </a:ln>
          </p:spPr>
          <p:style>
            <a:lnRef idx="0"/>
            <a:fillRef idx="0"/>
            <a:effectRef idx="0"/>
            <a:fontRef idx="minor"/>
          </p:style>
        </p:sp>
        <p:sp>
          <p:nvSpPr>
            <p:cNvPr id="679" name="Google Shape;1160;p40"/>
            <p:cNvSpPr/>
            <p:nvPr/>
          </p:nvSpPr>
          <p:spPr>
            <a:xfrm flipH="1">
              <a:off x="1598400" y="3024720"/>
              <a:ext cx="790200" cy="1618200"/>
            </a:xfrm>
            <a:custGeom>
              <a:avLst/>
              <a:gdLst/>
              <a:ahLst/>
              <a:rect l="l" t="t" r="r" b="b"/>
              <a:pathLst>
                <a:path w="30633" h="62029">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w="0">
              <a:noFill/>
            </a:ln>
          </p:spPr>
          <p:style>
            <a:lnRef idx="0"/>
            <a:fillRef idx="0"/>
            <a:effectRef idx="0"/>
            <a:fontRef idx="minor"/>
          </p:style>
        </p:sp>
        <p:sp>
          <p:nvSpPr>
            <p:cNvPr id="680" name="Google Shape;1161;p40"/>
            <p:cNvSpPr/>
            <p:nvPr/>
          </p:nvSpPr>
          <p:spPr>
            <a:xfrm flipH="1">
              <a:off x="1951920" y="4166640"/>
              <a:ext cx="81360" cy="414720"/>
            </a:xfrm>
            <a:custGeom>
              <a:avLst/>
              <a:gdLst/>
              <a:ahLst/>
              <a:rect l="l" t="t" r="r" b="b"/>
              <a:pathLst>
                <a:path w="3185" h="15922">
                  <a:moveTo>
                    <a:pt x="0" y="1"/>
                  </a:moveTo>
                  <a:lnTo>
                    <a:pt x="0" y="15922"/>
                  </a:lnTo>
                  <a:lnTo>
                    <a:pt x="3185" y="15922"/>
                  </a:lnTo>
                  <a:lnTo>
                    <a:pt x="3185" y="1"/>
                  </a:lnTo>
                  <a:close/>
                </a:path>
              </a:pathLst>
            </a:custGeom>
            <a:solidFill>
              <a:schemeClr val="accent1"/>
            </a:solidFill>
            <a:ln w="0">
              <a:noFill/>
            </a:ln>
          </p:spPr>
          <p:style>
            <a:lnRef idx="0"/>
            <a:fillRef idx="0"/>
            <a:effectRef idx="0"/>
            <a:fontRef idx="minor"/>
          </p:style>
        </p:sp>
        <p:sp>
          <p:nvSpPr>
            <p:cNvPr id="681" name="Google Shape;1162;p40"/>
            <p:cNvSpPr/>
            <p:nvPr/>
          </p:nvSpPr>
          <p:spPr>
            <a:xfrm flipH="1">
              <a:off x="301320" y="323640"/>
              <a:ext cx="219600" cy="223560"/>
            </a:xfrm>
            <a:custGeom>
              <a:avLst/>
              <a:gdLst/>
              <a:ahLst/>
              <a:rect l="l" t="t" r="r" b="b"/>
              <a:pathLst>
                <a:path w="8535" h="8598">
                  <a:moveTo>
                    <a:pt x="1" y="0"/>
                  </a:moveTo>
                  <a:lnTo>
                    <a:pt x="1" y="8598"/>
                  </a:lnTo>
                  <a:lnTo>
                    <a:pt x="8534" y="8598"/>
                  </a:lnTo>
                  <a:lnTo>
                    <a:pt x="8534" y="0"/>
                  </a:lnTo>
                  <a:close/>
                </a:path>
              </a:pathLst>
            </a:custGeom>
            <a:solidFill>
              <a:schemeClr val="accent1"/>
            </a:solidFill>
            <a:ln w="0">
              <a:noFill/>
            </a:ln>
          </p:spPr>
          <p:style>
            <a:lnRef idx="0"/>
            <a:fillRef idx="0"/>
            <a:effectRef idx="0"/>
            <a:fontRef idx="minor"/>
          </p:style>
        </p:sp>
        <p:sp>
          <p:nvSpPr>
            <p:cNvPr id="682" name="Google Shape;1163;p40"/>
            <p:cNvSpPr/>
            <p:nvPr/>
          </p:nvSpPr>
          <p:spPr>
            <a:xfrm flipH="1">
              <a:off x="-65520" y="323640"/>
              <a:ext cx="219600" cy="223560"/>
            </a:xfrm>
            <a:custGeom>
              <a:avLst/>
              <a:gdLst/>
              <a:ahLst/>
              <a:rect l="l" t="t" r="r" b="b"/>
              <a:pathLst>
                <a:path w="8534" h="8598">
                  <a:moveTo>
                    <a:pt x="0" y="0"/>
                  </a:moveTo>
                  <a:lnTo>
                    <a:pt x="0" y="8598"/>
                  </a:lnTo>
                  <a:lnTo>
                    <a:pt x="8534" y="8598"/>
                  </a:lnTo>
                  <a:lnTo>
                    <a:pt x="8534" y="0"/>
                  </a:lnTo>
                  <a:close/>
                </a:path>
              </a:pathLst>
            </a:custGeom>
            <a:solidFill>
              <a:schemeClr val="accent1"/>
            </a:solidFill>
            <a:ln w="0">
              <a:noFill/>
            </a:ln>
          </p:spPr>
          <p:style>
            <a:lnRef idx="0"/>
            <a:fillRef idx="0"/>
            <a:effectRef idx="0"/>
            <a:fontRef idx="minor"/>
          </p:style>
        </p:sp>
        <p:sp>
          <p:nvSpPr>
            <p:cNvPr id="683" name="Google Shape;1164;p40"/>
            <p:cNvSpPr/>
            <p:nvPr/>
          </p:nvSpPr>
          <p:spPr>
            <a:xfrm flipH="1">
              <a:off x="-432000" y="323640"/>
              <a:ext cx="219600" cy="223560"/>
            </a:xfrm>
            <a:custGeom>
              <a:avLst/>
              <a:gdLst/>
              <a:ahLst/>
              <a:rect l="l" t="t" r="r" b="b"/>
              <a:pathLst>
                <a:path w="8535" h="8598">
                  <a:moveTo>
                    <a:pt x="1" y="0"/>
                  </a:moveTo>
                  <a:lnTo>
                    <a:pt x="1" y="8598"/>
                  </a:lnTo>
                  <a:lnTo>
                    <a:pt x="8534" y="8598"/>
                  </a:lnTo>
                  <a:lnTo>
                    <a:pt x="8534" y="0"/>
                  </a:lnTo>
                  <a:close/>
                </a:path>
              </a:pathLst>
            </a:custGeom>
            <a:solidFill>
              <a:schemeClr val="accent1"/>
            </a:solidFill>
            <a:ln w="0">
              <a:noFill/>
            </a:ln>
          </p:spPr>
          <p:style>
            <a:lnRef idx="0"/>
            <a:fillRef idx="0"/>
            <a:effectRef idx="0"/>
            <a:fontRef idx="minor"/>
          </p:style>
        </p:sp>
        <p:sp>
          <p:nvSpPr>
            <p:cNvPr id="684" name="Google Shape;1165;p40"/>
            <p:cNvSpPr/>
            <p:nvPr/>
          </p:nvSpPr>
          <p:spPr>
            <a:xfrm flipH="1">
              <a:off x="-615960" y="203760"/>
              <a:ext cx="1321200" cy="462960"/>
            </a:xfrm>
            <a:custGeom>
              <a:avLst/>
              <a:gdLst/>
              <a:ahLst/>
              <a:rect l="l" t="t" r="r" b="b"/>
              <a:pathLst>
                <a:path w="51203" h="17768">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w="0">
              <a:noFill/>
            </a:ln>
          </p:spPr>
          <p:style>
            <a:lnRef idx="0"/>
            <a:fillRef idx="0"/>
            <a:effectRef idx="0"/>
            <a:fontRef idx="minor"/>
          </p:style>
        </p:sp>
        <p:sp>
          <p:nvSpPr>
            <p:cNvPr id="685" name="Google Shape;1166;p40"/>
            <p:cNvSpPr/>
            <p:nvPr/>
          </p:nvSpPr>
          <p:spPr>
            <a:xfrm flipH="1">
              <a:off x="-3256560" y="-117360"/>
              <a:ext cx="1184760" cy="400320"/>
            </a:xfrm>
            <a:custGeom>
              <a:avLst/>
              <a:gdLst/>
              <a:ahLst/>
              <a:rect l="l" t="t" r="r" b="b"/>
              <a:pathLst>
                <a:path w="45917" h="15364">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w="0">
              <a:noFill/>
            </a:ln>
          </p:spPr>
          <p:style>
            <a:lnRef idx="0"/>
            <a:fillRef idx="0"/>
            <a:effectRef idx="0"/>
            <a:fontRef idx="minor"/>
          </p:style>
        </p:sp>
        <p:sp>
          <p:nvSpPr>
            <p:cNvPr id="686" name="Google Shape;1167;p40"/>
            <p:cNvSpPr/>
            <p:nvPr/>
          </p:nvSpPr>
          <p:spPr>
            <a:xfrm flipH="1">
              <a:off x="-2639880" y="1616760"/>
              <a:ext cx="167040" cy="140760"/>
            </a:xfrm>
            <a:custGeom>
              <a:avLst/>
              <a:gdLst/>
              <a:ahLst/>
              <a:rect l="l" t="t" r="r" b="b"/>
              <a:pathLst>
                <a:path w="6496" h="5414">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w="0">
              <a:noFill/>
            </a:ln>
          </p:spPr>
          <p:style>
            <a:lnRef idx="0"/>
            <a:fillRef idx="0"/>
            <a:effectRef idx="0"/>
            <a:fontRef idx="minor"/>
          </p:style>
        </p:sp>
        <p:sp>
          <p:nvSpPr>
            <p:cNvPr id="687" name="Google Shape;1168;p40"/>
            <p:cNvSpPr/>
            <p:nvPr/>
          </p:nvSpPr>
          <p:spPr>
            <a:xfrm flipH="1">
              <a:off x="159840" y="3834000"/>
              <a:ext cx="138960" cy="120600"/>
            </a:xfrm>
            <a:custGeom>
              <a:avLst/>
              <a:gdLst/>
              <a:ahLst/>
              <a:rect l="l" t="t" r="r" b="b"/>
              <a:pathLst>
                <a:path w="5415" h="4650">
                  <a:moveTo>
                    <a:pt x="2739" y="1"/>
                  </a:moveTo>
                  <a:lnTo>
                    <a:pt x="1" y="4650"/>
                  </a:lnTo>
                  <a:lnTo>
                    <a:pt x="5414" y="4650"/>
                  </a:lnTo>
                  <a:lnTo>
                    <a:pt x="2739" y="1"/>
                  </a:lnTo>
                  <a:close/>
                </a:path>
              </a:pathLst>
            </a:custGeom>
            <a:solidFill>
              <a:schemeClr val="accent1"/>
            </a:solidFill>
            <a:ln w="0">
              <a:noFill/>
            </a:ln>
          </p:spPr>
          <p:style>
            <a:lnRef idx="0"/>
            <a:fillRef idx="0"/>
            <a:effectRef idx="0"/>
            <a:fontRef idx="minor"/>
          </p:style>
        </p:sp>
        <p:sp>
          <p:nvSpPr>
            <p:cNvPr id="688" name="Google Shape;1169;p40"/>
            <p:cNvSpPr/>
            <p:nvPr/>
          </p:nvSpPr>
          <p:spPr>
            <a:xfrm flipH="1">
              <a:off x="306000" y="1616760"/>
              <a:ext cx="168480" cy="140760"/>
            </a:xfrm>
            <a:custGeom>
              <a:avLst/>
              <a:gdLst/>
              <a:ahLst/>
              <a:rect l="l" t="t" r="r" b="b"/>
              <a:pathLst>
                <a:path w="6561" h="5414">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w="0">
              <a:noFill/>
            </a:ln>
          </p:spPr>
          <p:style>
            <a:lnRef idx="0"/>
            <a:fillRef idx="0"/>
            <a:effectRef idx="0"/>
            <a:fontRef idx="minor"/>
          </p:style>
        </p:sp>
        <p:sp>
          <p:nvSpPr>
            <p:cNvPr id="689" name="Google Shape;1170;p40"/>
            <p:cNvSpPr/>
            <p:nvPr/>
          </p:nvSpPr>
          <p:spPr>
            <a:xfrm flipH="1">
              <a:off x="1279440" y="2246760"/>
              <a:ext cx="250920" cy="216720"/>
            </a:xfrm>
            <a:custGeom>
              <a:avLst/>
              <a:gdLst/>
              <a:ahLst/>
              <a:rect l="l" t="t" r="r" b="b"/>
              <a:pathLst>
                <a:path w="9745" h="8337">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w="0">
              <a:noFill/>
            </a:ln>
          </p:spPr>
          <p:style>
            <a:lnRef idx="0"/>
            <a:fillRef idx="0"/>
            <a:effectRef idx="0"/>
            <a:fontRef idx="minor"/>
          </p:style>
        </p:sp>
        <p:sp>
          <p:nvSpPr>
            <p:cNvPr id="690" name="Google Shape;1171;p40"/>
            <p:cNvSpPr/>
            <p:nvPr/>
          </p:nvSpPr>
          <p:spPr>
            <a:xfrm flipH="1">
              <a:off x="-2085840" y="1317240"/>
              <a:ext cx="250920" cy="217440"/>
            </a:xfrm>
            <a:custGeom>
              <a:avLst/>
              <a:gdLst/>
              <a:ahLst/>
              <a:rect l="l" t="t" r="r" b="b"/>
              <a:pathLst>
                <a:path w="9745" h="8356">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w="0">
              <a:noFill/>
            </a:ln>
          </p:spPr>
          <p:style>
            <a:lnRef idx="0"/>
            <a:fillRef idx="0"/>
            <a:effectRef idx="0"/>
            <a:fontRef idx="minor"/>
          </p:style>
        </p:sp>
        <p:sp>
          <p:nvSpPr>
            <p:cNvPr id="691" name="Google Shape;1172;p40"/>
            <p:cNvSpPr/>
            <p:nvPr/>
          </p:nvSpPr>
          <p:spPr>
            <a:xfrm flipH="1">
              <a:off x="-2347200" y="1317240"/>
              <a:ext cx="250920" cy="217440"/>
            </a:xfrm>
            <a:custGeom>
              <a:avLst/>
              <a:gdLst/>
              <a:ahLst/>
              <a:rect l="l" t="t" r="r" b="b"/>
              <a:pathLst>
                <a:path w="9745" h="8356">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w="0">
              <a:noFill/>
            </a:ln>
          </p:spPr>
          <p:style>
            <a:lnRef idx="0"/>
            <a:fillRef idx="0"/>
            <a:effectRef idx="0"/>
            <a:fontRef idx="minor"/>
          </p:style>
        </p:sp>
        <p:sp>
          <p:nvSpPr>
            <p:cNvPr id="692" name="Google Shape;1173;p40"/>
            <p:cNvSpPr/>
            <p:nvPr/>
          </p:nvSpPr>
          <p:spPr>
            <a:xfrm flipH="1">
              <a:off x="-4239360" y="1968840"/>
              <a:ext cx="250920" cy="217440"/>
            </a:xfrm>
            <a:custGeom>
              <a:avLst/>
              <a:gdLst/>
              <a:ahLst/>
              <a:rect l="l" t="t" r="r" b="b"/>
              <a:pathLst>
                <a:path w="9745" h="8354">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w="0">
              <a:noFill/>
            </a:ln>
          </p:spPr>
          <p:style>
            <a:lnRef idx="0"/>
            <a:fillRef idx="0"/>
            <a:effectRef idx="0"/>
            <a:fontRef idx="minor"/>
          </p:style>
        </p:sp>
        <p:sp>
          <p:nvSpPr>
            <p:cNvPr id="693" name="Google Shape;1174;p40"/>
            <p:cNvSpPr/>
            <p:nvPr/>
          </p:nvSpPr>
          <p:spPr>
            <a:xfrm flipH="1">
              <a:off x="-3063960" y="2465280"/>
              <a:ext cx="203040" cy="174600"/>
            </a:xfrm>
            <a:custGeom>
              <a:avLst/>
              <a:gdLst/>
              <a:ahLst/>
              <a:rect l="l" t="t" r="r" b="b"/>
              <a:pathLst>
                <a:path w="7898" h="6721">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w="0">
              <a:noFill/>
            </a:ln>
          </p:spPr>
          <p:style>
            <a:lnRef idx="0"/>
            <a:fillRef idx="0"/>
            <a:effectRef idx="0"/>
            <a:fontRef idx="minor"/>
          </p:style>
        </p:sp>
        <p:sp>
          <p:nvSpPr>
            <p:cNvPr id="694" name="Google Shape;1175;p40"/>
            <p:cNvSpPr/>
            <p:nvPr/>
          </p:nvSpPr>
          <p:spPr>
            <a:xfrm flipH="1">
              <a:off x="-3144600" y="595800"/>
              <a:ext cx="203040" cy="176040"/>
            </a:xfrm>
            <a:custGeom>
              <a:avLst/>
              <a:gdLst/>
              <a:ahLst/>
              <a:rect l="l" t="t" r="r" b="b"/>
              <a:pathLst>
                <a:path w="7897" h="6769">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w="0">
              <a:noFill/>
            </a:ln>
          </p:spPr>
          <p:style>
            <a:lnRef idx="0"/>
            <a:fillRef idx="0"/>
            <a:effectRef idx="0"/>
            <a:fontRef idx="minor"/>
          </p:style>
        </p:sp>
        <p:sp>
          <p:nvSpPr>
            <p:cNvPr id="695" name="Google Shape;1176;p40"/>
            <p:cNvSpPr/>
            <p:nvPr/>
          </p:nvSpPr>
          <p:spPr>
            <a:xfrm flipH="1">
              <a:off x="-3412440" y="595800"/>
              <a:ext cx="203040" cy="176040"/>
            </a:xfrm>
            <a:custGeom>
              <a:avLst/>
              <a:gdLst/>
              <a:ahLst/>
              <a:rect l="l" t="t" r="r" b="b"/>
              <a:pathLst>
                <a:path w="7898" h="6769">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w="0">
              <a:noFill/>
            </a:ln>
          </p:spPr>
          <p:style>
            <a:lnRef idx="0"/>
            <a:fillRef idx="0"/>
            <a:effectRef idx="0"/>
            <a:fontRef idx="minor"/>
          </p:style>
        </p:sp>
        <p:sp>
          <p:nvSpPr>
            <p:cNvPr id="696" name="Google Shape;1177;p40"/>
            <p:cNvSpPr/>
            <p:nvPr/>
          </p:nvSpPr>
          <p:spPr>
            <a:xfrm flipH="1">
              <a:off x="-270720" y="4679280"/>
              <a:ext cx="203040" cy="176400"/>
            </a:xfrm>
            <a:custGeom>
              <a:avLst/>
              <a:gdLst/>
              <a:ahLst/>
              <a:rect l="l" t="t" r="r" b="b"/>
              <a:pathLst>
                <a:path w="7898" h="6783">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w="0">
              <a:noFill/>
            </a:ln>
          </p:spPr>
          <p:style>
            <a:lnRef idx="0"/>
            <a:fillRef idx="0"/>
            <a:effectRef idx="0"/>
            <a:fontRef idx="minor"/>
          </p:style>
        </p:sp>
        <p:sp>
          <p:nvSpPr>
            <p:cNvPr id="697" name="Google Shape;1178;p40"/>
            <p:cNvSpPr/>
            <p:nvPr/>
          </p:nvSpPr>
          <p:spPr>
            <a:xfrm flipH="1">
              <a:off x="-537120" y="4679280"/>
              <a:ext cx="203040" cy="176400"/>
            </a:xfrm>
            <a:custGeom>
              <a:avLst/>
              <a:gdLst/>
              <a:ahLst/>
              <a:rect l="l" t="t" r="r" b="b"/>
              <a:pathLst>
                <a:path w="7898" h="6783">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w="0">
              <a:noFill/>
            </a:ln>
          </p:spPr>
          <p:style>
            <a:lnRef idx="0"/>
            <a:fillRef idx="0"/>
            <a:effectRef idx="0"/>
            <a:fontRef idx="minor"/>
          </p:style>
        </p:sp>
        <p:sp>
          <p:nvSpPr>
            <p:cNvPr id="698" name="Google Shape;1179;p40"/>
            <p:cNvSpPr/>
            <p:nvPr/>
          </p:nvSpPr>
          <p:spPr>
            <a:xfrm flipH="1">
              <a:off x="-3677400" y="595800"/>
              <a:ext cx="201600" cy="176040"/>
            </a:xfrm>
            <a:custGeom>
              <a:avLst/>
              <a:gdLst/>
              <a:ahLst/>
              <a:rect l="l" t="t" r="r" b="b"/>
              <a:pathLst>
                <a:path w="7834" h="6769">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w="0">
              <a:noFill/>
            </a:ln>
          </p:spPr>
          <p:style>
            <a:lnRef idx="0"/>
            <a:fillRef idx="0"/>
            <a:effectRef idx="0"/>
            <a:fontRef idx="minor"/>
          </p:style>
        </p:sp>
        <p:sp>
          <p:nvSpPr>
            <p:cNvPr id="699" name="Google Shape;1180;p40"/>
            <p:cNvSpPr/>
            <p:nvPr/>
          </p:nvSpPr>
          <p:spPr>
            <a:xfrm flipH="1">
              <a:off x="-1056600" y="481320"/>
              <a:ext cx="203040" cy="174600"/>
            </a:xfrm>
            <a:custGeom>
              <a:avLst/>
              <a:gdLst/>
              <a:ahLst/>
              <a:rect l="l" t="t" r="r" b="b"/>
              <a:pathLst>
                <a:path w="7898" h="6721">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w="0">
              <a:noFill/>
            </a:ln>
          </p:spPr>
          <p:style>
            <a:lnRef idx="0"/>
            <a:fillRef idx="0"/>
            <a:effectRef idx="0"/>
            <a:fontRef idx="minor"/>
          </p:style>
        </p:sp>
        <p:sp>
          <p:nvSpPr>
            <p:cNvPr id="700" name="Google Shape;1181;p40"/>
            <p:cNvSpPr/>
            <p:nvPr/>
          </p:nvSpPr>
          <p:spPr>
            <a:xfrm flipH="1">
              <a:off x="-878760" y="4356000"/>
              <a:ext cx="296280" cy="216360"/>
            </a:xfrm>
            <a:custGeom>
              <a:avLst/>
              <a:gdLst/>
              <a:ahLst/>
              <a:rect l="l" t="t" r="r" b="b"/>
              <a:pathLst>
                <a:path w="11510" h="8315">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w="0">
              <a:noFill/>
            </a:ln>
          </p:spPr>
          <p:style>
            <a:lnRef idx="0"/>
            <a:fillRef idx="0"/>
            <a:effectRef idx="0"/>
            <a:fontRef idx="minor"/>
          </p:style>
        </p:sp>
        <p:sp>
          <p:nvSpPr>
            <p:cNvPr id="701" name="Google Shape;1182;p40"/>
            <p:cNvSpPr/>
            <p:nvPr/>
          </p:nvSpPr>
          <p:spPr>
            <a:xfrm flipH="1">
              <a:off x="1282680" y="2504160"/>
              <a:ext cx="209880" cy="1523520"/>
            </a:xfrm>
            <a:custGeom>
              <a:avLst/>
              <a:gdLst/>
              <a:ahLst/>
              <a:rect l="l" t="t" r="r" b="b"/>
              <a:pathLst>
                <a:path w="8152" h="58399">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w="0">
              <a:noFill/>
            </a:ln>
          </p:spPr>
          <p:style>
            <a:lnRef idx="0"/>
            <a:fillRef idx="0"/>
            <a:effectRef idx="0"/>
            <a:fontRef idx="minor"/>
          </p:style>
        </p:sp>
        <p:sp>
          <p:nvSpPr>
            <p:cNvPr id="702" name="Google Shape;1183;p40"/>
            <p:cNvSpPr/>
            <p:nvPr/>
          </p:nvSpPr>
          <p:spPr>
            <a:xfrm flipH="1">
              <a:off x="-1354320" y="515160"/>
              <a:ext cx="137520" cy="163440"/>
            </a:xfrm>
            <a:custGeom>
              <a:avLst/>
              <a:gdLst/>
              <a:ahLst/>
              <a:rect l="l" t="t" r="r" b="b"/>
              <a:pathLst>
                <a:path w="5350" h="629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w="0">
              <a:noFill/>
            </a:ln>
          </p:spPr>
          <p:style>
            <a:lnRef idx="0"/>
            <a:fillRef idx="0"/>
            <a:effectRef idx="0"/>
            <a:fontRef idx="minor"/>
          </p:style>
        </p:sp>
        <p:sp>
          <p:nvSpPr>
            <p:cNvPr id="703" name="Google Shape;1184;p40"/>
            <p:cNvSpPr/>
            <p:nvPr/>
          </p:nvSpPr>
          <p:spPr>
            <a:xfrm flipH="1">
              <a:off x="-3956760" y="1638360"/>
              <a:ext cx="837720" cy="779040"/>
            </a:xfrm>
            <a:custGeom>
              <a:avLst/>
              <a:gdLst/>
              <a:ahLst/>
              <a:rect l="l" t="t" r="r" b="b"/>
              <a:pathLst>
                <a:path w="32480" h="29869">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w="0">
              <a:noFill/>
            </a:ln>
          </p:spPr>
          <p:style>
            <a:lnRef idx="0"/>
            <a:fillRef idx="0"/>
            <a:effectRef idx="0"/>
            <a:fontRef idx="minor"/>
          </p:style>
        </p:sp>
        <p:sp>
          <p:nvSpPr>
            <p:cNvPr id="704" name="Google Shape;1185;p40"/>
            <p:cNvSpPr/>
            <p:nvPr/>
          </p:nvSpPr>
          <p:spPr>
            <a:xfrm>
              <a:off x="1176480" y="678600"/>
              <a:ext cx="1081080" cy="779040"/>
            </a:xfrm>
            <a:custGeom>
              <a:avLst/>
              <a:gdLst/>
              <a:ahLst/>
              <a:rect l="l" t="t" r="r" b="b"/>
              <a:pathLst>
                <a:path w="38849" h="2986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w="0">
              <a:noFill/>
            </a:ln>
          </p:spPr>
          <p:style>
            <a:lnRef idx="0"/>
            <a:fillRef idx="0"/>
            <a:effectRef idx="0"/>
            <a:fontRef idx="minor"/>
          </p:style>
        </p:sp>
        <p:sp>
          <p:nvSpPr>
            <p:cNvPr id="705" name="Google Shape;1186;p40"/>
            <p:cNvSpPr/>
            <p:nvPr/>
          </p:nvSpPr>
          <p:spPr>
            <a:xfrm flipH="1">
              <a:off x="-3103560" y="3006360"/>
              <a:ext cx="254160" cy="1601640"/>
            </a:xfrm>
            <a:custGeom>
              <a:avLst/>
              <a:gdLst/>
              <a:ahLst/>
              <a:rect l="l" t="t" r="r" b="b"/>
              <a:pathLst>
                <a:path w="9872" h="6139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w="0">
              <a:noFill/>
            </a:ln>
          </p:spPr>
          <p:style>
            <a:lnRef idx="0"/>
            <a:fillRef idx="0"/>
            <a:effectRef idx="0"/>
            <a:fontRef idx="minor"/>
          </p:style>
        </p:sp>
        <p:sp>
          <p:nvSpPr>
            <p:cNvPr id="706" name="Google Shape;1187;p40"/>
            <p:cNvSpPr/>
            <p:nvPr/>
          </p:nvSpPr>
          <p:spPr>
            <a:xfrm flipH="1">
              <a:off x="-3448800" y="2950560"/>
              <a:ext cx="135360" cy="76680"/>
            </a:xfrm>
            <a:custGeom>
              <a:avLst/>
              <a:gdLst/>
              <a:ahLst/>
              <a:rect l="l" t="t" r="r" b="b"/>
              <a:pathLst>
                <a:path w="5267" h="29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w="0">
              <a:noFill/>
            </a:ln>
          </p:spPr>
          <p:style>
            <a:lnRef idx="0"/>
            <a:fillRef idx="0"/>
            <a:effectRef idx="0"/>
            <a:fontRef idx="minor"/>
          </p:style>
        </p:sp>
        <p:sp>
          <p:nvSpPr>
            <p:cNvPr id="707" name="Google Shape;1188;p40"/>
            <p:cNvSpPr/>
            <p:nvPr/>
          </p:nvSpPr>
          <p:spPr>
            <a:xfrm flipH="1">
              <a:off x="-3956760" y="3726000"/>
              <a:ext cx="162000" cy="183960"/>
            </a:xfrm>
            <a:custGeom>
              <a:avLst/>
              <a:gdLst/>
              <a:ahLst/>
              <a:rect l="l" t="t" r="r" b="b"/>
              <a:pathLst>
                <a:path w="6305" h="707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w="0">
              <a:noFill/>
            </a:ln>
          </p:spPr>
          <p:style>
            <a:lnRef idx="0"/>
            <a:fillRef idx="0"/>
            <a:effectRef idx="0"/>
            <a:fontRef idx="minor"/>
          </p:style>
        </p:sp>
        <p:sp>
          <p:nvSpPr>
            <p:cNvPr id="708" name="Google Shape;1189;p40"/>
            <p:cNvSpPr/>
            <p:nvPr/>
          </p:nvSpPr>
          <p:spPr>
            <a:xfrm flipH="1">
              <a:off x="-3790800" y="3027600"/>
              <a:ext cx="323280" cy="342000"/>
            </a:xfrm>
            <a:custGeom>
              <a:avLst/>
              <a:gdLst/>
              <a:ahLst/>
              <a:rect l="l" t="t" r="r" b="b"/>
              <a:pathLst>
                <a:path w="12547" h="13125">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w="0">
              <a:noFill/>
            </a:ln>
          </p:spPr>
          <p:style>
            <a:lnRef idx="0"/>
            <a:fillRef idx="0"/>
            <a:effectRef idx="0"/>
            <a:fontRef idx="minor"/>
          </p:style>
        </p:sp>
        <p:sp>
          <p:nvSpPr>
            <p:cNvPr id="709" name="Google Shape;1190;p40"/>
            <p:cNvSpPr/>
            <p:nvPr/>
          </p:nvSpPr>
          <p:spPr>
            <a:xfrm flipH="1">
              <a:off x="-3134160" y="2821680"/>
              <a:ext cx="252000" cy="163800"/>
            </a:xfrm>
            <a:custGeom>
              <a:avLst/>
              <a:gdLst/>
              <a:ahLst/>
              <a:rect l="l" t="t" r="r" b="b"/>
              <a:pathLst>
                <a:path w="9788" h="6305">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w="0">
              <a:noFill/>
            </a:ln>
          </p:spPr>
          <p:style>
            <a:lnRef idx="0"/>
            <a:fillRef idx="0"/>
            <a:effectRef idx="0"/>
            <a:fontRef idx="minor"/>
          </p:style>
        </p:sp>
        <p:sp>
          <p:nvSpPr>
            <p:cNvPr id="710" name="Google Shape;1191;p40"/>
            <p:cNvSpPr/>
            <p:nvPr/>
          </p:nvSpPr>
          <p:spPr>
            <a:xfrm flipH="1">
              <a:off x="-3890880" y="3561120"/>
              <a:ext cx="60120" cy="122400"/>
            </a:xfrm>
            <a:custGeom>
              <a:avLst/>
              <a:gdLst/>
              <a:ahLst/>
              <a:rect l="l" t="t" r="r" b="b"/>
              <a:pathLst>
                <a:path w="2353" h="472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w="0">
              <a:noFill/>
            </a:ln>
          </p:spPr>
          <p:style>
            <a:lnRef idx="0"/>
            <a:fillRef idx="0"/>
            <a:effectRef idx="0"/>
            <a:fontRef idx="minor"/>
          </p:style>
        </p:sp>
        <p:sp>
          <p:nvSpPr>
            <p:cNvPr id="711" name="Google Shape;1192;p40"/>
            <p:cNvSpPr/>
            <p:nvPr/>
          </p:nvSpPr>
          <p:spPr>
            <a:xfrm flipH="1">
              <a:off x="-3290760" y="2902320"/>
              <a:ext cx="124200" cy="61560"/>
            </a:xfrm>
            <a:custGeom>
              <a:avLst/>
              <a:gdLst/>
              <a:ahLst/>
              <a:rect l="l" t="t" r="r" b="b"/>
              <a:pathLst>
                <a:path w="4841" h="2386">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w="0">
              <a:noFill/>
            </a:ln>
          </p:spPr>
          <p:style>
            <a:lnRef idx="0"/>
            <a:fillRef idx="0"/>
            <a:effectRef idx="0"/>
            <a:fontRef idx="minor"/>
          </p:style>
        </p:sp>
        <p:sp>
          <p:nvSpPr>
            <p:cNvPr id="712" name="Google Shape;1193;p40"/>
            <p:cNvSpPr/>
            <p:nvPr/>
          </p:nvSpPr>
          <p:spPr>
            <a:xfrm flipH="1">
              <a:off x="-3856320" y="3402720"/>
              <a:ext cx="78480" cy="119880"/>
            </a:xfrm>
            <a:custGeom>
              <a:avLst/>
              <a:gdLst/>
              <a:ahLst/>
              <a:rect l="l" t="t" r="r" b="b"/>
              <a:pathLst>
                <a:path w="3067" h="4621">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w="0">
              <a:noFill/>
            </a:ln>
          </p:spPr>
          <p:style>
            <a:lnRef idx="0"/>
            <a:fillRef idx="0"/>
            <a:effectRef idx="0"/>
            <a:fontRef idx="minor"/>
          </p:style>
        </p:sp>
        <p:sp>
          <p:nvSpPr>
            <p:cNvPr id="713" name="Google Shape;1194;p40"/>
            <p:cNvSpPr/>
            <p:nvPr/>
          </p:nvSpPr>
          <p:spPr>
            <a:xfrm flipH="1">
              <a:off x="2559960" y="1935720"/>
              <a:ext cx="231120" cy="451440"/>
            </a:xfrm>
            <a:custGeom>
              <a:avLst/>
              <a:gdLst/>
              <a:ahLst/>
              <a:rect l="l" t="t" r="r" b="b"/>
              <a:pathLst>
                <a:path w="8980" h="17326">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w="0">
              <a:noFill/>
            </a:ln>
          </p:spPr>
          <p:style>
            <a:lnRef idx="0"/>
            <a:fillRef idx="0"/>
            <a:effectRef idx="0"/>
            <a:fontRef idx="minor"/>
          </p:style>
        </p:sp>
        <p:sp>
          <p:nvSpPr>
            <p:cNvPr id="714" name="Google Shape;1195;p40"/>
            <p:cNvSpPr/>
            <p:nvPr/>
          </p:nvSpPr>
          <p:spPr>
            <a:xfrm flipH="1">
              <a:off x="2512440" y="2580840"/>
              <a:ext cx="93600" cy="112320"/>
            </a:xfrm>
            <a:custGeom>
              <a:avLst/>
              <a:gdLst/>
              <a:ahLst/>
              <a:rect l="l" t="t" r="r" b="b"/>
              <a:pathLst>
                <a:path w="3657" h="4325">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w="0">
              <a:noFill/>
            </a:ln>
          </p:spPr>
          <p:style>
            <a:lnRef idx="0"/>
            <a:fillRef idx="0"/>
            <a:effectRef idx="0"/>
            <a:fontRef idx="minor"/>
          </p:style>
        </p:sp>
        <p:sp>
          <p:nvSpPr>
            <p:cNvPr id="715" name="Google Shape;1196;p40"/>
            <p:cNvSpPr/>
            <p:nvPr/>
          </p:nvSpPr>
          <p:spPr>
            <a:xfrm flipH="1">
              <a:off x="2591280" y="2428560"/>
              <a:ext cx="73440" cy="118080"/>
            </a:xfrm>
            <a:custGeom>
              <a:avLst/>
              <a:gdLst/>
              <a:ahLst/>
              <a:rect l="l" t="t" r="r" b="b"/>
              <a:pathLst>
                <a:path w="2867" h="4556">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w="0">
              <a:noFill/>
            </a:ln>
          </p:spPr>
          <p:style>
            <a:lnRef idx="0"/>
            <a:fillRef idx="0"/>
            <a:effectRef idx="0"/>
            <a:fontRef idx="minor"/>
          </p:style>
        </p:sp>
        <p:sp>
          <p:nvSpPr>
            <p:cNvPr id="716" name="Google Shape;1197;p40"/>
            <p:cNvSpPr/>
            <p:nvPr/>
          </p:nvSpPr>
          <p:spPr>
            <a:xfrm flipH="1">
              <a:off x="2562120" y="1781280"/>
              <a:ext cx="82800" cy="117000"/>
            </a:xfrm>
            <a:custGeom>
              <a:avLst/>
              <a:gdLst/>
              <a:ahLst/>
              <a:rect l="l" t="t" r="r" b="b"/>
              <a:pathLst>
                <a:path w="3232" h="4516">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w="0">
              <a:noFill/>
            </a:ln>
          </p:spPr>
          <p:style>
            <a:lnRef idx="0"/>
            <a:fillRef idx="0"/>
            <a:effectRef idx="0"/>
            <a:fontRef idx="minor"/>
          </p:style>
        </p:sp>
        <p:sp>
          <p:nvSpPr>
            <p:cNvPr id="717" name="Google Shape;1198;p40"/>
            <p:cNvSpPr/>
            <p:nvPr/>
          </p:nvSpPr>
          <p:spPr>
            <a:xfrm flipH="1">
              <a:off x="2274120" y="1425600"/>
              <a:ext cx="229320" cy="231840"/>
            </a:xfrm>
            <a:custGeom>
              <a:avLst/>
              <a:gdLst/>
              <a:ahLst/>
              <a:rect l="l" t="t" r="r" b="b"/>
              <a:pathLst>
                <a:path w="8917" h="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w="0">
              <a:noFill/>
            </a:ln>
          </p:spPr>
          <p:style>
            <a:lnRef idx="0"/>
            <a:fillRef idx="0"/>
            <a:effectRef idx="0"/>
            <a:fontRef idx="minor"/>
          </p:style>
        </p:sp>
        <p:sp>
          <p:nvSpPr>
            <p:cNvPr id="718" name="Google Shape;1199;p40"/>
            <p:cNvSpPr/>
            <p:nvPr/>
          </p:nvSpPr>
          <p:spPr>
            <a:xfrm flipH="1">
              <a:off x="2477880" y="1642680"/>
              <a:ext cx="92880" cy="108000"/>
            </a:xfrm>
            <a:custGeom>
              <a:avLst/>
              <a:gdLst/>
              <a:ahLst/>
              <a:rect l="l" t="t" r="r" b="b"/>
              <a:pathLst>
                <a:path w="3631" h="417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w="0">
              <a:noFill/>
            </a:ln>
          </p:spPr>
          <p:style>
            <a:lnRef idx="0"/>
            <a:fillRef idx="0"/>
            <a:effectRef idx="0"/>
            <a:fontRef idx="minor"/>
          </p:style>
        </p:sp>
        <p:sp>
          <p:nvSpPr>
            <p:cNvPr id="719" name="Google Shape;1200;p40"/>
            <p:cNvSpPr/>
            <p:nvPr/>
          </p:nvSpPr>
          <p:spPr>
            <a:xfrm flipH="1">
              <a:off x="2277360" y="2717280"/>
              <a:ext cx="238680" cy="245160"/>
            </a:xfrm>
            <a:custGeom>
              <a:avLst/>
              <a:gdLst/>
              <a:ahLst/>
              <a:rect l="l" t="t" r="r" b="b"/>
              <a:pathLst>
                <a:path w="9278" h="941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w="0">
              <a:noFill/>
            </a:ln>
          </p:spPr>
          <p:style>
            <a:lnRef idx="0"/>
            <a:fillRef idx="0"/>
            <a:effectRef idx="0"/>
            <a:fontRef idx="minor"/>
          </p:style>
        </p:sp>
        <p:sp>
          <p:nvSpPr>
            <p:cNvPr id="720" name="Google Shape;1201;p40"/>
            <p:cNvSpPr/>
            <p:nvPr/>
          </p:nvSpPr>
          <p:spPr>
            <a:xfrm flipH="1">
              <a:off x="-4343040" y="2674800"/>
              <a:ext cx="89640" cy="111600"/>
            </a:xfrm>
            <a:custGeom>
              <a:avLst/>
              <a:gdLst/>
              <a:ahLst/>
              <a:rect l="l" t="t" r="r" b="b"/>
              <a:pathLst>
                <a:path w="3504" h="4305">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w="0">
              <a:noFill/>
            </a:ln>
          </p:spPr>
          <p:style>
            <a:lnRef idx="0"/>
            <a:fillRef idx="0"/>
            <a:effectRef idx="0"/>
            <a:fontRef idx="minor"/>
          </p:style>
        </p:sp>
        <p:sp>
          <p:nvSpPr>
            <p:cNvPr id="721" name="Google Shape;1202;p40"/>
            <p:cNvSpPr/>
            <p:nvPr/>
          </p:nvSpPr>
          <p:spPr>
            <a:xfrm flipH="1">
              <a:off x="-4405680" y="2521800"/>
              <a:ext cx="73440" cy="119880"/>
            </a:xfrm>
            <a:custGeom>
              <a:avLst/>
              <a:gdLst/>
              <a:ahLst/>
              <a:rect l="l" t="t" r="r" b="b"/>
              <a:pathLst>
                <a:path w="2867" h="4619">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w="0">
              <a:noFill/>
            </a:ln>
          </p:spPr>
          <p:style>
            <a:lnRef idx="0"/>
            <a:fillRef idx="0"/>
            <a:effectRef idx="0"/>
            <a:fontRef idx="minor"/>
          </p:style>
        </p:sp>
        <p:sp>
          <p:nvSpPr>
            <p:cNvPr id="722" name="Google Shape;1203;p40"/>
            <p:cNvSpPr/>
            <p:nvPr/>
          </p:nvSpPr>
          <p:spPr>
            <a:xfrm flipH="1">
              <a:off x="-4250880" y="2812680"/>
              <a:ext cx="232920" cy="244440"/>
            </a:xfrm>
            <a:custGeom>
              <a:avLst/>
              <a:gdLst/>
              <a:ahLst/>
              <a:rect l="l" t="t" r="r" b="b"/>
              <a:pathLst>
                <a:path w="9044" h="9393">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w="0">
              <a:noFill/>
            </a:ln>
          </p:spPr>
          <p:style>
            <a:lnRef idx="0"/>
            <a:fillRef idx="0"/>
            <a:effectRef idx="0"/>
            <a:fontRef idx="minor"/>
          </p:style>
        </p:sp>
        <p:sp>
          <p:nvSpPr>
            <p:cNvPr id="723" name="Google Shape;1204;p40"/>
            <p:cNvSpPr/>
            <p:nvPr/>
          </p:nvSpPr>
          <p:spPr>
            <a:xfrm flipH="1">
              <a:off x="-4532040" y="2030400"/>
              <a:ext cx="229320" cy="453240"/>
            </a:xfrm>
            <a:custGeom>
              <a:avLst/>
              <a:gdLst/>
              <a:ahLst/>
              <a:rect l="l" t="t" r="r" b="b"/>
              <a:pathLst>
                <a:path w="8917" h="1739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w="0">
              <a:noFill/>
            </a:ln>
          </p:spPr>
          <p:style>
            <a:lnRef idx="0"/>
            <a:fillRef idx="0"/>
            <a:effectRef idx="0"/>
            <a:fontRef idx="minor"/>
          </p:style>
        </p:sp>
        <p:sp>
          <p:nvSpPr>
            <p:cNvPr id="724" name="Google Shape;1205;p40"/>
            <p:cNvSpPr/>
            <p:nvPr/>
          </p:nvSpPr>
          <p:spPr>
            <a:xfrm flipH="1">
              <a:off x="-4311720" y="1735920"/>
              <a:ext cx="94680" cy="109440"/>
            </a:xfrm>
            <a:custGeom>
              <a:avLst/>
              <a:gdLst/>
              <a:ahLst/>
              <a:rect l="l" t="t" r="r" b="b"/>
              <a:pathLst>
                <a:path w="3695" h="4217">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w="0">
              <a:noFill/>
            </a:ln>
          </p:spPr>
          <p:style>
            <a:lnRef idx="0"/>
            <a:fillRef idx="0"/>
            <a:effectRef idx="0"/>
            <a:fontRef idx="minor"/>
          </p:style>
        </p:sp>
        <p:sp>
          <p:nvSpPr>
            <p:cNvPr id="725" name="Google Shape;1206;p40"/>
            <p:cNvSpPr/>
            <p:nvPr/>
          </p:nvSpPr>
          <p:spPr>
            <a:xfrm flipH="1">
              <a:off x="-4385880" y="1875600"/>
              <a:ext cx="79920" cy="118080"/>
            </a:xfrm>
            <a:custGeom>
              <a:avLst/>
              <a:gdLst/>
              <a:ahLst/>
              <a:rect l="l" t="t" r="r" b="b"/>
              <a:pathLst>
                <a:path w="3122" h="4545">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w="0">
              <a:noFill/>
            </a:ln>
          </p:spPr>
          <p:style>
            <a:lnRef idx="0"/>
            <a:fillRef idx="0"/>
            <a:effectRef idx="0"/>
            <a:fontRef idx="minor"/>
          </p:style>
        </p:sp>
        <p:sp>
          <p:nvSpPr>
            <p:cNvPr id="726" name="Google Shape;1207;p40"/>
            <p:cNvSpPr/>
            <p:nvPr/>
          </p:nvSpPr>
          <p:spPr>
            <a:xfrm flipH="1">
              <a:off x="-4244400" y="1520280"/>
              <a:ext cx="229320" cy="231840"/>
            </a:xfrm>
            <a:custGeom>
              <a:avLst/>
              <a:gdLst/>
              <a:ahLst/>
              <a:rect l="l" t="t" r="r" b="b"/>
              <a:pathLst>
                <a:path w="8917" h="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w="0">
              <a:noFill/>
            </a:ln>
          </p:spPr>
          <p:style>
            <a:lnRef idx="0"/>
            <a:fillRef idx="0"/>
            <a:effectRef idx="0"/>
            <a:fontRef idx="minor"/>
          </p:style>
        </p:sp>
        <p:sp>
          <p:nvSpPr>
            <p:cNvPr id="727" name="Google Shape;1208;p40"/>
            <p:cNvSpPr/>
            <p:nvPr/>
          </p:nvSpPr>
          <p:spPr>
            <a:xfrm flipH="1">
              <a:off x="1290960" y="4709520"/>
              <a:ext cx="332280" cy="342000"/>
            </a:xfrm>
            <a:custGeom>
              <a:avLst/>
              <a:gdLst/>
              <a:ahLst/>
              <a:rect l="l" t="t" r="r" b="b"/>
              <a:pathLst>
                <a:path w="12897" h="13134">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w="0">
              <a:noFill/>
            </a:ln>
          </p:spPr>
          <p:style>
            <a:lnRef idx="0"/>
            <a:fillRef idx="0"/>
            <a:effectRef idx="0"/>
            <a:fontRef idx="minor"/>
          </p:style>
        </p:sp>
        <p:sp>
          <p:nvSpPr>
            <p:cNvPr id="728" name="Google Shape;1209;p40"/>
            <p:cNvSpPr/>
            <p:nvPr/>
          </p:nvSpPr>
          <p:spPr>
            <a:xfrm flipH="1">
              <a:off x="993240" y="5114160"/>
              <a:ext cx="134280" cy="62280"/>
            </a:xfrm>
            <a:custGeom>
              <a:avLst/>
              <a:gdLst/>
              <a:ahLst/>
              <a:rect l="l" t="t" r="r" b="b"/>
              <a:pathLst>
                <a:path w="5233" h="2414">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w="0">
              <a:noFill/>
            </a:ln>
          </p:spPr>
          <p:style>
            <a:lnRef idx="0"/>
            <a:fillRef idx="0"/>
            <a:effectRef idx="0"/>
            <a:fontRef idx="minor"/>
          </p:style>
        </p:sp>
        <p:sp>
          <p:nvSpPr>
            <p:cNvPr id="729" name="Google Shape;1210;p40"/>
            <p:cNvSpPr/>
            <p:nvPr/>
          </p:nvSpPr>
          <p:spPr>
            <a:xfrm flipH="1">
              <a:off x="1662480" y="4395240"/>
              <a:ext cx="56880" cy="121320"/>
            </a:xfrm>
            <a:custGeom>
              <a:avLst/>
              <a:gdLst/>
              <a:ahLst/>
              <a:rect l="l" t="t" r="r" b="b"/>
              <a:pathLst>
                <a:path w="2235" h="4672">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w="0">
              <a:noFill/>
            </a:ln>
          </p:spPr>
          <p:style>
            <a:lnRef idx="0"/>
            <a:fillRef idx="0"/>
            <a:effectRef idx="0"/>
            <a:fontRef idx="minor"/>
          </p:style>
        </p:sp>
        <p:sp>
          <p:nvSpPr>
            <p:cNvPr id="730" name="Google Shape;1211;p40"/>
            <p:cNvSpPr/>
            <p:nvPr/>
          </p:nvSpPr>
          <p:spPr>
            <a:xfrm flipH="1">
              <a:off x="1609920" y="4556880"/>
              <a:ext cx="76680" cy="119160"/>
            </a:xfrm>
            <a:custGeom>
              <a:avLst/>
              <a:gdLst/>
              <a:ahLst/>
              <a:rect l="l" t="t" r="r" b="b"/>
              <a:pathLst>
                <a:path w="2995" h="459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w="0">
              <a:noFill/>
            </a:ln>
          </p:spPr>
          <p:style>
            <a:lnRef idx="0"/>
            <a:fillRef idx="0"/>
            <a:effectRef idx="0"/>
            <a:fontRef idx="minor"/>
          </p:style>
        </p:sp>
        <p:sp>
          <p:nvSpPr>
            <p:cNvPr id="731" name="Google Shape;1212;p40"/>
            <p:cNvSpPr/>
            <p:nvPr/>
          </p:nvSpPr>
          <p:spPr>
            <a:xfrm flipH="1">
              <a:off x="1621440" y="4168080"/>
              <a:ext cx="162000" cy="185400"/>
            </a:xfrm>
            <a:custGeom>
              <a:avLst/>
              <a:gdLst/>
              <a:ahLst/>
              <a:rect l="l" t="t" r="r" b="b"/>
              <a:pathLst>
                <a:path w="6305" h="7133">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w="0">
              <a:noFill/>
            </a:ln>
          </p:spPr>
          <p:style>
            <a:lnRef idx="0"/>
            <a:fillRef idx="0"/>
            <a:effectRef idx="0"/>
            <a:fontRef idx="minor"/>
          </p:style>
        </p:sp>
        <p:sp>
          <p:nvSpPr>
            <p:cNvPr id="732" name="Google Shape;1213;p40"/>
            <p:cNvSpPr/>
            <p:nvPr/>
          </p:nvSpPr>
          <p:spPr>
            <a:xfrm flipH="1">
              <a:off x="1144440" y="5052240"/>
              <a:ext cx="135000" cy="75960"/>
            </a:xfrm>
            <a:custGeom>
              <a:avLst/>
              <a:gdLst/>
              <a:ahLst/>
              <a:rect l="l" t="t" r="r" b="b"/>
              <a:pathLst>
                <a:path w="5252" h="2934">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w="0">
              <a:noFill/>
            </a:ln>
          </p:spPr>
          <p:style>
            <a:lnRef idx="0"/>
            <a:fillRef idx="0"/>
            <a:effectRef idx="0"/>
            <a:fontRef idx="minor"/>
          </p:style>
        </p:sp>
        <p:sp>
          <p:nvSpPr>
            <p:cNvPr id="733" name="Google Shape;1214;p40"/>
            <p:cNvSpPr/>
            <p:nvPr/>
          </p:nvSpPr>
          <p:spPr>
            <a:xfrm flipH="1">
              <a:off x="712080" y="5094000"/>
              <a:ext cx="244440" cy="163800"/>
            </a:xfrm>
            <a:custGeom>
              <a:avLst/>
              <a:gdLst/>
              <a:ahLst/>
              <a:rect l="l" t="t" r="r" b="b"/>
              <a:pathLst>
                <a:path w="9490" h="6305">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w="0">
              <a:noFill/>
            </a:ln>
          </p:spPr>
          <p:style>
            <a:lnRef idx="0"/>
            <a:fillRef idx="0"/>
            <a:effectRef idx="0"/>
            <a:fontRef idx="minor"/>
          </p:style>
        </p:sp>
        <p:sp>
          <p:nvSpPr>
            <p:cNvPr id="734" name="Google Shape;1215;p40"/>
            <p:cNvSpPr/>
            <p:nvPr/>
          </p:nvSpPr>
          <p:spPr>
            <a:xfrm flipH="1">
              <a:off x="-948240" y="1562040"/>
              <a:ext cx="247680" cy="250200"/>
            </a:xfrm>
            <a:custGeom>
              <a:avLst/>
              <a:gdLst/>
              <a:ahLst/>
              <a:rect l="l" t="t" r="r" b="b"/>
              <a:pathLst>
                <a:path w="9618" h="9618">
                  <a:moveTo>
                    <a:pt x="1" y="1"/>
                  </a:moveTo>
                  <a:lnTo>
                    <a:pt x="1" y="9617"/>
                  </a:lnTo>
                  <a:lnTo>
                    <a:pt x="9617" y="9617"/>
                  </a:lnTo>
                  <a:lnTo>
                    <a:pt x="9617" y="1"/>
                  </a:lnTo>
                  <a:close/>
                </a:path>
              </a:pathLst>
            </a:custGeom>
            <a:solidFill>
              <a:schemeClr val="accent1"/>
            </a:solidFill>
            <a:ln w="0">
              <a:noFill/>
            </a:ln>
          </p:spPr>
          <p:style>
            <a:lnRef idx="0"/>
            <a:fillRef idx="0"/>
            <a:effectRef idx="0"/>
            <a:fontRef idx="minor"/>
          </p:style>
        </p:sp>
        <p:sp>
          <p:nvSpPr>
            <p:cNvPr id="735" name="Google Shape;1216;p40"/>
            <p:cNvSpPr/>
            <p:nvPr/>
          </p:nvSpPr>
          <p:spPr>
            <a:xfrm flipH="1">
              <a:off x="-1765440" y="415080"/>
              <a:ext cx="247680" cy="250200"/>
            </a:xfrm>
            <a:custGeom>
              <a:avLst/>
              <a:gdLst/>
              <a:ahLst/>
              <a:rect l="l" t="t" r="r" b="b"/>
              <a:pathLst>
                <a:path w="9617" h="9618">
                  <a:moveTo>
                    <a:pt x="1" y="1"/>
                  </a:moveTo>
                  <a:lnTo>
                    <a:pt x="1" y="9617"/>
                  </a:lnTo>
                  <a:lnTo>
                    <a:pt x="9617" y="9617"/>
                  </a:lnTo>
                  <a:lnTo>
                    <a:pt x="9617" y="1"/>
                  </a:lnTo>
                  <a:close/>
                </a:path>
              </a:pathLst>
            </a:custGeom>
            <a:solidFill>
              <a:schemeClr val="accent1"/>
            </a:solidFill>
            <a:ln w="0">
              <a:noFill/>
            </a:ln>
          </p:spPr>
          <p:style>
            <a:lnRef idx="0"/>
            <a:fillRef idx="0"/>
            <a:effectRef idx="0"/>
            <a:fontRef idx="minor"/>
          </p:style>
        </p:sp>
        <p:sp>
          <p:nvSpPr>
            <p:cNvPr id="736" name="Google Shape;1217;p40"/>
            <p:cNvSpPr/>
            <p:nvPr/>
          </p:nvSpPr>
          <p:spPr>
            <a:xfrm flipH="1">
              <a:off x="-2082600" y="415080"/>
              <a:ext cx="247680" cy="250200"/>
            </a:xfrm>
            <a:custGeom>
              <a:avLst/>
              <a:gdLst/>
              <a:ahLst/>
              <a:rect l="l" t="t" r="r" b="b"/>
              <a:pathLst>
                <a:path w="9617" h="9618">
                  <a:moveTo>
                    <a:pt x="1" y="1"/>
                  </a:moveTo>
                  <a:lnTo>
                    <a:pt x="1" y="9617"/>
                  </a:lnTo>
                  <a:lnTo>
                    <a:pt x="9617" y="9617"/>
                  </a:lnTo>
                  <a:lnTo>
                    <a:pt x="9617" y="1"/>
                  </a:lnTo>
                  <a:close/>
                </a:path>
              </a:pathLst>
            </a:custGeom>
            <a:solidFill>
              <a:schemeClr val="accent1"/>
            </a:solidFill>
            <a:ln w="0">
              <a:noFill/>
            </a:ln>
          </p:spPr>
          <p:style>
            <a:lnRef idx="0"/>
            <a:fillRef idx="0"/>
            <a:effectRef idx="0"/>
            <a:fontRef idx="minor"/>
          </p:style>
        </p:sp>
        <p:sp>
          <p:nvSpPr>
            <p:cNvPr id="737" name="Google Shape;1218;p40"/>
            <p:cNvSpPr/>
            <p:nvPr/>
          </p:nvSpPr>
          <p:spPr>
            <a:xfrm flipH="1">
              <a:off x="-2703960" y="415080"/>
              <a:ext cx="247680" cy="250200"/>
            </a:xfrm>
            <a:custGeom>
              <a:avLst/>
              <a:gdLst/>
              <a:ahLst/>
              <a:rect l="l" t="t" r="r" b="b"/>
              <a:pathLst>
                <a:path w="9617" h="9618">
                  <a:moveTo>
                    <a:pt x="0" y="1"/>
                  </a:moveTo>
                  <a:lnTo>
                    <a:pt x="0" y="9617"/>
                  </a:lnTo>
                  <a:lnTo>
                    <a:pt x="9617" y="9617"/>
                  </a:lnTo>
                  <a:lnTo>
                    <a:pt x="9617" y="1"/>
                  </a:lnTo>
                  <a:close/>
                </a:path>
              </a:pathLst>
            </a:custGeom>
            <a:solidFill>
              <a:schemeClr val="accent1"/>
            </a:solidFill>
            <a:ln w="0">
              <a:noFill/>
            </a:ln>
          </p:spPr>
          <p:style>
            <a:lnRef idx="0"/>
            <a:fillRef idx="0"/>
            <a:effectRef idx="0"/>
            <a:fontRef idx="minor"/>
          </p:style>
        </p:sp>
        <p:sp>
          <p:nvSpPr>
            <p:cNvPr id="738" name="Google Shape;1219;p40"/>
            <p:cNvSpPr/>
            <p:nvPr/>
          </p:nvSpPr>
          <p:spPr>
            <a:xfrm flipH="1">
              <a:off x="774720" y="4197960"/>
              <a:ext cx="487440" cy="634320"/>
            </a:xfrm>
            <a:custGeom>
              <a:avLst/>
              <a:gdLst/>
              <a:ahLst/>
              <a:rect l="l" t="t" r="r" b="b"/>
              <a:pathLst>
                <a:path w="18915" h="24328">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w="0">
              <a:noFill/>
            </a:ln>
          </p:spPr>
          <p:style>
            <a:lnRef idx="0"/>
            <a:fillRef idx="0"/>
            <a:effectRef idx="0"/>
            <a:fontRef idx="minor"/>
          </p:style>
        </p:sp>
        <p:sp>
          <p:nvSpPr>
            <p:cNvPr id="739" name="Google Shape;1220;p40"/>
            <p:cNvSpPr/>
            <p:nvPr/>
          </p:nvSpPr>
          <p:spPr>
            <a:xfrm flipH="1">
              <a:off x="871560" y="4304520"/>
              <a:ext cx="288720" cy="40680"/>
            </a:xfrm>
            <a:custGeom>
              <a:avLst/>
              <a:gdLst/>
              <a:ahLst/>
              <a:rect l="l" t="t" r="r" b="b"/>
              <a:pathLst>
                <a:path w="11209" h="1593">
                  <a:moveTo>
                    <a:pt x="1" y="0"/>
                  </a:moveTo>
                  <a:lnTo>
                    <a:pt x="1" y="1592"/>
                  </a:lnTo>
                  <a:lnTo>
                    <a:pt x="11209" y="1592"/>
                  </a:lnTo>
                  <a:lnTo>
                    <a:pt x="11209" y="0"/>
                  </a:lnTo>
                  <a:close/>
                </a:path>
              </a:pathLst>
            </a:custGeom>
            <a:solidFill>
              <a:schemeClr val="accent1"/>
            </a:solidFill>
            <a:ln w="0">
              <a:noFill/>
            </a:ln>
          </p:spPr>
          <p:style>
            <a:lnRef idx="0"/>
            <a:fillRef idx="0"/>
            <a:effectRef idx="0"/>
            <a:fontRef idx="minor"/>
          </p:style>
        </p:sp>
        <p:sp>
          <p:nvSpPr>
            <p:cNvPr id="740" name="Google Shape;1221;p40"/>
            <p:cNvSpPr/>
            <p:nvPr/>
          </p:nvSpPr>
          <p:spPr>
            <a:xfrm flipH="1">
              <a:off x="871560" y="4384080"/>
              <a:ext cx="288720" cy="40680"/>
            </a:xfrm>
            <a:custGeom>
              <a:avLst/>
              <a:gdLst/>
              <a:ahLst/>
              <a:rect l="l" t="t" r="r" b="b"/>
              <a:pathLst>
                <a:path w="11209" h="1593">
                  <a:moveTo>
                    <a:pt x="1" y="0"/>
                  </a:moveTo>
                  <a:lnTo>
                    <a:pt x="1" y="1592"/>
                  </a:lnTo>
                  <a:lnTo>
                    <a:pt x="11209" y="1592"/>
                  </a:lnTo>
                  <a:lnTo>
                    <a:pt x="11209" y="0"/>
                  </a:lnTo>
                  <a:close/>
                </a:path>
              </a:pathLst>
            </a:custGeom>
            <a:solidFill>
              <a:schemeClr val="accent1"/>
            </a:solidFill>
            <a:ln w="0">
              <a:noFill/>
            </a:ln>
          </p:spPr>
          <p:style>
            <a:lnRef idx="0"/>
            <a:fillRef idx="0"/>
            <a:effectRef idx="0"/>
            <a:fontRef idx="minor"/>
          </p:style>
        </p:sp>
        <p:sp>
          <p:nvSpPr>
            <p:cNvPr id="741" name="Google Shape;1222;p40"/>
            <p:cNvSpPr/>
            <p:nvPr/>
          </p:nvSpPr>
          <p:spPr>
            <a:xfrm flipH="1">
              <a:off x="932400" y="4464000"/>
              <a:ext cx="227880" cy="41040"/>
            </a:xfrm>
            <a:custGeom>
              <a:avLst/>
              <a:gdLst/>
              <a:ahLst/>
              <a:rect l="l" t="t" r="r" b="b"/>
              <a:pathLst>
                <a:path w="8853" h="1594">
                  <a:moveTo>
                    <a:pt x="1" y="1"/>
                  </a:moveTo>
                  <a:lnTo>
                    <a:pt x="1" y="1593"/>
                  </a:lnTo>
                  <a:lnTo>
                    <a:pt x="8853" y="1593"/>
                  </a:lnTo>
                  <a:lnTo>
                    <a:pt x="8853" y="1"/>
                  </a:lnTo>
                  <a:close/>
                </a:path>
              </a:pathLst>
            </a:custGeom>
            <a:solidFill>
              <a:schemeClr val="accent1"/>
            </a:solidFill>
            <a:ln w="0">
              <a:noFill/>
            </a:ln>
          </p:spPr>
          <p:style>
            <a:lnRef idx="0"/>
            <a:fillRef idx="0"/>
            <a:effectRef idx="0"/>
            <a:fontRef idx="minor"/>
          </p:style>
        </p:sp>
        <p:sp>
          <p:nvSpPr>
            <p:cNvPr id="742" name="Google Shape;1223;p40"/>
            <p:cNvSpPr/>
            <p:nvPr/>
          </p:nvSpPr>
          <p:spPr>
            <a:xfrm flipH="1">
              <a:off x="-3942000" y="2368080"/>
              <a:ext cx="413640" cy="464760"/>
            </a:xfrm>
            <a:custGeom>
              <a:avLst/>
              <a:gdLst/>
              <a:ahLst/>
              <a:rect l="l" t="t" r="r" b="b"/>
              <a:pathLst>
                <a:path w="16049" h="17833">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w="0">
              <a:noFill/>
            </a:ln>
          </p:spPr>
          <p:style>
            <a:lnRef idx="0"/>
            <a:fillRef idx="0"/>
            <a:effectRef idx="0"/>
            <a:fontRef idx="minor"/>
          </p:style>
        </p:sp>
        <p:sp>
          <p:nvSpPr>
            <p:cNvPr id="743" name="Google Shape;1224;p40"/>
            <p:cNvSpPr/>
            <p:nvPr/>
          </p:nvSpPr>
          <p:spPr>
            <a:xfrm flipH="1">
              <a:off x="-1250640" y="-58320"/>
              <a:ext cx="541800" cy="469080"/>
            </a:xfrm>
            <a:custGeom>
              <a:avLst/>
              <a:gdLst/>
              <a:ahLst/>
              <a:rect l="l" t="t" r="r" b="b"/>
              <a:pathLst>
                <a:path w="21016" h="18002">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w="0">
              <a:noFill/>
            </a:ln>
          </p:spPr>
          <p:style>
            <a:lnRef idx="0"/>
            <a:fillRef idx="0"/>
            <a:effectRef idx="0"/>
            <a:fontRef idx="minor"/>
          </p:style>
        </p:sp>
        <p:sp>
          <p:nvSpPr>
            <p:cNvPr id="744" name="Google Shape;1225;p40"/>
            <p:cNvSpPr/>
            <p:nvPr/>
          </p:nvSpPr>
          <p:spPr>
            <a:xfrm flipH="1">
              <a:off x="-969480" y="27720"/>
              <a:ext cx="104400" cy="245160"/>
            </a:xfrm>
            <a:custGeom>
              <a:avLst/>
              <a:gdLst/>
              <a:ahLst/>
              <a:rect l="l" t="t" r="r" b="b"/>
              <a:pathLst>
                <a:path w="4076" h="9426">
                  <a:moveTo>
                    <a:pt x="2484" y="1"/>
                  </a:moveTo>
                  <a:lnTo>
                    <a:pt x="2484" y="5668"/>
                  </a:lnTo>
                  <a:lnTo>
                    <a:pt x="0" y="8279"/>
                  </a:lnTo>
                  <a:lnTo>
                    <a:pt x="1146" y="9426"/>
                  </a:lnTo>
                  <a:lnTo>
                    <a:pt x="4076" y="6305"/>
                  </a:lnTo>
                  <a:lnTo>
                    <a:pt x="4076" y="1"/>
                  </a:lnTo>
                  <a:close/>
                </a:path>
              </a:pathLst>
            </a:custGeom>
            <a:solidFill>
              <a:schemeClr val="accent1"/>
            </a:solidFill>
            <a:ln w="0">
              <a:noFill/>
            </a:ln>
          </p:spPr>
          <p:style>
            <a:lnRef idx="0"/>
            <a:fillRef idx="0"/>
            <a:effectRef idx="0"/>
            <a:fontRef idx="minor"/>
          </p:style>
        </p:sp>
        <p:sp>
          <p:nvSpPr>
            <p:cNvPr id="745" name="Google Shape;1226;p40"/>
            <p:cNvSpPr/>
            <p:nvPr/>
          </p:nvSpPr>
          <p:spPr>
            <a:xfrm flipH="1">
              <a:off x="122040" y="1335960"/>
              <a:ext cx="178560" cy="180360"/>
            </a:xfrm>
            <a:custGeom>
              <a:avLst/>
              <a:gdLst/>
              <a:ahLst/>
              <a:rect l="l" t="t" r="r" b="b"/>
              <a:pathLst>
                <a:path w="6942" h="6943">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w="0">
              <a:noFill/>
            </a:ln>
          </p:spPr>
          <p:style>
            <a:lnRef idx="0"/>
            <a:fillRef idx="0"/>
            <a:effectRef idx="0"/>
            <a:fontRef idx="minor"/>
          </p:style>
        </p:sp>
        <p:sp>
          <p:nvSpPr>
            <p:cNvPr id="746" name="Google Shape;1227;p40"/>
            <p:cNvSpPr/>
            <p:nvPr/>
          </p:nvSpPr>
          <p:spPr>
            <a:xfrm flipH="1">
              <a:off x="1729800" y="2417760"/>
              <a:ext cx="176760" cy="180360"/>
            </a:xfrm>
            <a:custGeom>
              <a:avLst/>
              <a:gdLst/>
              <a:ahLst/>
              <a:rect l="l" t="t" r="r" b="b"/>
              <a:pathLst>
                <a:path w="6879" h="6942">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w="0">
              <a:noFill/>
            </a:ln>
          </p:spPr>
          <p:style>
            <a:lnRef idx="0"/>
            <a:fillRef idx="0"/>
            <a:effectRef idx="0"/>
            <a:fontRef idx="minor"/>
          </p:style>
        </p:sp>
        <p:sp>
          <p:nvSpPr>
            <p:cNvPr id="747" name="Google Shape;1228;p40"/>
            <p:cNvSpPr/>
            <p:nvPr/>
          </p:nvSpPr>
          <p:spPr>
            <a:xfrm flipH="1">
              <a:off x="1101960" y="1347480"/>
              <a:ext cx="155520" cy="157320"/>
            </a:xfrm>
            <a:custGeom>
              <a:avLst/>
              <a:gdLst/>
              <a:ahLst/>
              <a:rect l="l" t="t" r="r" b="b"/>
              <a:pathLst>
                <a:path w="6051" h="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w="0">
              <a:noFill/>
            </a:ln>
          </p:spPr>
          <p:style>
            <a:lnRef idx="0"/>
            <a:fillRef idx="0"/>
            <a:effectRef idx="0"/>
            <a:fontRef idx="minor"/>
          </p:style>
        </p:sp>
        <p:sp>
          <p:nvSpPr>
            <p:cNvPr id="748" name="Google Shape;1229;p40"/>
            <p:cNvSpPr/>
            <p:nvPr/>
          </p:nvSpPr>
          <p:spPr>
            <a:xfrm flipH="1">
              <a:off x="-3657600" y="64440"/>
              <a:ext cx="153720" cy="157320"/>
            </a:xfrm>
            <a:custGeom>
              <a:avLst/>
              <a:gdLst/>
              <a:ahLst/>
              <a:rect l="l" t="t" r="r" b="b"/>
              <a:pathLst>
                <a:path w="5988" h="6051">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w="0">
              <a:noFill/>
            </a:ln>
          </p:spPr>
          <p:style>
            <a:lnRef idx="0"/>
            <a:fillRef idx="0"/>
            <a:effectRef idx="0"/>
            <a:fontRef idx="minor"/>
          </p:style>
        </p:sp>
        <p:sp>
          <p:nvSpPr>
            <p:cNvPr id="749" name="Google Shape;1230;p40"/>
            <p:cNvSpPr/>
            <p:nvPr/>
          </p:nvSpPr>
          <p:spPr>
            <a:xfrm flipH="1">
              <a:off x="-4206600" y="2303280"/>
              <a:ext cx="153720" cy="157320"/>
            </a:xfrm>
            <a:custGeom>
              <a:avLst/>
              <a:gdLst/>
              <a:ahLst/>
              <a:rect l="l" t="t" r="r" b="b"/>
              <a:pathLst>
                <a:path w="5987" h="6051">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w="0">
              <a:noFill/>
            </a:ln>
          </p:spPr>
          <p:style>
            <a:lnRef idx="0"/>
            <a:fillRef idx="0"/>
            <a:effectRef idx="0"/>
            <a:fontRef idx="minor"/>
          </p:style>
        </p:sp>
        <p:sp>
          <p:nvSpPr>
            <p:cNvPr id="750" name="Google Shape;1231;p40"/>
            <p:cNvSpPr/>
            <p:nvPr/>
          </p:nvSpPr>
          <p:spPr>
            <a:xfrm flipH="1">
              <a:off x="1729800" y="2710440"/>
              <a:ext cx="176760" cy="180360"/>
            </a:xfrm>
            <a:custGeom>
              <a:avLst/>
              <a:gdLst/>
              <a:ahLst/>
              <a:rect l="l" t="t" r="r" b="b"/>
              <a:pathLst>
                <a:path w="6879" h="6942">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w="0">
              <a:noFill/>
            </a:ln>
          </p:spPr>
          <p:style>
            <a:lnRef idx="0"/>
            <a:fillRef idx="0"/>
            <a:effectRef idx="0"/>
            <a:fontRef idx="minor"/>
          </p:style>
        </p:sp>
        <p:sp>
          <p:nvSpPr>
            <p:cNvPr id="751" name="Google Shape;1232;p40"/>
            <p:cNvSpPr/>
            <p:nvPr/>
          </p:nvSpPr>
          <p:spPr>
            <a:xfrm flipH="1">
              <a:off x="371880" y="1335960"/>
              <a:ext cx="176760" cy="180360"/>
            </a:xfrm>
            <a:custGeom>
              <a:avLst/>
              <a:gdLst/>
              <a:ahLst/>
              <a:rect l="l" t="t" r="r" b="b"/>
              <a:pathLst>
                <a:path w="6879" h="6943">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w="0">
              <a:noFill/>
            </a:ln>
          </p:spPr>
          <p:style>
            <a:lnRef idx="0"/>
            <a:fillRef idx="0"/>
            <a:effectRef idx="0"/>
            <a:fontRef idx="minor"/>
          </p:style>
        </p:sp>
        <p:sp>
          <p:nvSpPr>
            <p:cNvPr id="752" name="Google Shape;1233;p40"/>
            <p:cNvSpPr/>
            <p:nvPr/>
          </p:nvSpPr>
          <p:spPr>
            <a:xfrm flipH="1">
              <a:off x="-2845440" y="4244760"/>
              <a:ext cx="1286640" cy="260280"/>
            </a:xfrm>
            <a:custGeom>
              <a:avLst/>
              <a:gdLst/>
              <a:ahLst/>
              <a:rect l="l" t="t" r="r" b="b"/>
              <a:pathLst>
                <a:path w="49866" h="1000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w="0">
              <a:noFill/>
            </a:ln>
          </p:spPr>
          <p:style>
            <a:lnRef idx="0"/>
            <a:fillRef idx="0"/>
            <a:effectRef idx="0"/>
            <a:fontRef idx="minor"/>
          </p:style>
        </p:sp>
        <p:sp>
          <p:nvSpPr>
            <p:cNvPr id="753" name="Google Shape;1234;p40"/>
            <p:cNvSpPr/>
            <p:nvPr/>
          </p:nvSpPr>
          <p:spPr>
            <a:xfrm flipH="1">
              <a:off x="-1745640" y="1355760"/>
              <a:ext cx="1562760" cy="140760"/>
            </a:xfrm>
            <a:custGeom>
              <a:avLst/>
              <a:gdLst/>
              <a:ahLst/>
              <a:rect l="l" t="t" r="r" b="b"/>
              <a:pathLst>
                <a:path w="60564" h="5415">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w="0">
              <a:noFill/>
            </a:ln>
          </p:spPr>
          <p:style>
            <a:lnRef idx="0"/>
            <a:fillRef idx="0"/>
            <a:effectRef idx="0"/>
            <a:fontRef idx="minor"/>
          </p:style>
        </p:sp>
        <p:sp>
          <p:nvSpPr>
            <p:cNvPr id="754" name="Google Shape;1235;p40"/>
            <p:cNvSpPr/>
            <p:nvPr/>
          </p:nvSpPr>
          <p:spPr>
            <a:xfrm flipH="1">
              <a:off x="-525600" y="-53640"/>
              <a:ext cx="2169360" cy="642600"/>
            </a:xfrm>
            <a:custGeom>
              <a:avLst/>
              <a:gdLst/>
              <a:ahLst/>
              <a:rect l="l" t="t" r="r" b="b"/>
              <a:pathLst>
                <a:path w="84064" h="24647">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w="0">
              <a:noFill/>
            </a:ln>
          </p:spPr>
          <p:style>
            <a:lnRef idx="0"/>
            <a:fillRef idx="0"/>
            <a:effectRef idx="0"/>
            <a:fontRef idx="minor"/>
          </p:style>
        </p:sp>
        <p:sp>
          <p:nvSpPr>
            <p:cNvPr id="755" name="Google Shape;1236;p40"/>
            <p:cNvSpPr/>
            <p:nvPr/>
          </p:nvSpPr>
          <p:spPr>
            <a:xfrm flipH="1">
              <a:off x="-3846600" y="353520"/>
              <a:ext cx="870480" cy="1159560"/>
            </a:xfrm>
            <a:custGeom>
              <a:avLst/>
              <a:gdLst/>
              <a:ahLst/>
              <a:rect l="l" t="t" r="r" b="b"/>
              <a:pathLst>
                <a:path w="33753" h="44452">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w="0">
              <a:noFill/>
            </a:ln>
          </p:spPr>
          <p:style>
            <a:lnRef idx="0"/>
            <a:fillRef idx="0"/>
            <a:effectRef idx="0"/>
            <a:fontRef idx="minor"/>
          </p:style>
        </p:sp>
        <p:sp>
          <p:nvSpPr>
            <p:cNvPr id="756" name="Google Shape;1237;p40"/>
            <p:cNvSpPr/>
            <p:nvPr/>
          </p:nvSpPr>
          <p:spPr>
            <a:xfrm flipH="1">
              <a:off x="1943640" y="298800"/>
              <a:ext cx="138960" cy="327960"/>
            </a:xfrm>
            <a:custGeom>
              <a:avLst/>
              <a:gdLst/>
              <a:ahLst/>
              <a:rect l="l" t="t" r="r" b="b"/>
              <a:pathLst>
                <a:path w="5414" h="12595">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w="0">
              <a:noFill/>
            </a:ln>
          </p:spPr>
          <p:style>
            <a:lnRef idx="0"/>
            <a:fillRef idx="0"/>
            <a:effectRef idx="0"/>
            <a:fontRef idx="minor"/>
          </p:style>
        </p:sp>
        <p:sp>
          <p:nvSpPr>
            <p:cNvPr id="757" name="Google Shape;1238;p40"/>
            <p:cNvSpPr/>
            <p:nvPr/>
          </p:nvSpPr>
          <p:spPr>
            <a:xfrm flipH="1">
              <a:off x="1057320" y="3687840"/>
              <a:ext cx="138960" cy="328320"/>
            </a:xfrm>
            <a:custGeom>
              <a:avLst/>
              <a:gdLst/>
              <a:ahLst/>
              <a:rect l="l" t="t" r="r" b="b"/>
              <a:pathLst>
                <a:path w="5414" h="1261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w="0">
              <a:noFill/>
            </a:ln>
          </p:spPr>
          <p:style>
            <a:lnRef idx="0"/>
            <a:fillRef idx="0"/>
            <a:effectRef idx="0"/>
            <a:fontRef idx="minor"/>
          </p:style>
        </p:sp>
        <p:sp>
          <p:nvSpPr>
            <p:cNvPr id="758" name="Google Shape;1239;p40"/>
            <p:cNvSpPr/>
            <p:nvPr/>
          </p:nvSpPr>
          <p:spPr>
            <a:xfrm flipH="1">
              <a:off x="1749600" y="298800"/>
              <a:ext cx="137520" cy="327960"/>
            </a:xfrm>
            <a:custGeom>
              <a:avLst/>
              <a:gdLst/>
              <a:ahLst/>
              <a:rect l="l" t="t" r="r" b="b"/>
              <a:pathLst>
                <a:path w="5350" h="12595">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w="0">
              <a:noFill/>
            </a:ln>
          </p:spPr>
          <p:style>
            <a:lnRef idx="0"/>
            <a:fillRef idx="0"/>
            <a:effectRef idx="0"/>
            <a:fontRef idx="minor"/>
          </p:style>
        </p:sp>
        <p:sp>
          <p:nvSpPr>
            <p:cNvPr id="759" name="Google Shape;1240;p40"/>
            <p:cNvSpPr/>
            <p:nvPr/>
          </p:nvSpPr>
          <p:spPr>
            <a:xfrm flipH="1">
              <a:off x="1057320" y="1886040"/>
              <a:ext cx="138960" cy="1741320"/>
            </a:xfrm>
            <a:custGeom>
              <a:avLst/>
              <a:gdLst/>
              <a:ahLst/>
              <a:rect l="l" t="t" r="r" b="b"/>
              <a:pathLst>
                <a:path w="5414" h="66741">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w="0">
              <a:noFill/>
            </a:ln>
          </p:spPr>
          <p:style>
            <a:lnRef idx="0"/>
            <a:fillRef idx="0"/>
            <a:effectRef idx="0"/>
            <a:fontRef idx="minor"/>
          </p:style>
        </p:sp>
        <p:sp>
          <p:nvSpPr>
            <p:cNvPr id="760" name="Google Shape;1241;p40"/>
            <p:cNvSpPr/>
            <p:nvPr/>
          </p:nvSpPr>
          <p:spPr>
            <a:xfrm flipH="1">
              <a:off x="-3802320" y="4708440"/>
              <a:ext cx="1081080" cy="165600"/>
            </a:xfrm>
            <a:custGeom>
              <a:avLst/>
              <a:gdLst/>
              <a:ahLst/>
              <a:rect l="l" t="t" r="r" b="b"/>
              <a:pathLst>
                <a:path w="41905" h="6369">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w="0">
              <a:noFill/>
            </a:ln>
          </p:spPr>
          <p:style>
            <a:lnRef idx="0"/>
            <a:fillRef idx="0"/>
            <a:effectRef idx="0"/>
            <a:fontRef idx="minor"/>
          </p:style>
        </p:sp>
        <p:sp>
          <p:nvSpPr>
            <p:cNvPr id="761" name="Google Shape;1242;p40"/>
            <p:cNvSpPr/>
            <p:nvPr/>
          </p:nvSpPr>
          <p:spPr>
            <a:xfrm flipH="1">
              <a:off x="-3802320" y="4906080"/>
              <a:ext cx="1135440" cy="163800"/>
            </a:xfrm>
            <a:custGeom>
              <a:avLst/>
              <a:gdLst/>
              <a:ahLst/>
              <a:rect l="l" t="t" r="r" b="b"/>
              <a:pathLst>
                <a:path w="44007" h="6306">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w="0">
              <a:noFill/>
            </a:ln>
          </p:spPr>
          <p:style>
            <a:lnRef idx="0"/>
            <a:fillRef idx="0"/>
            <a:effectRef idx="0"/>
            <a:fontRef idx="minor"/>
          </p:style>
        </p:sp>
        <p:sp>
          <p:nvSpPr>
            <p:cNvPr id="762" name="Google Shape;1243;p40"/>
            <p:cNvSpPr/>
            <p:nvPr/>
          </p:nvSpPr>
          <p:spPr>
            <a:xfrm flipH="1">
              <a:off x="-719640" y="4849560"/>
              <a:ext cx="1269720" cy="410400"/>
            </a:xfrm>
            <a:custGeom>
              <a:avLst/>
              <a:gdLst/>
              <a:ahLst/>
              <a:rect l="l" t="t" r="r" b="b"/>
              <a:pathLst>
                <a:path w="49209" h="15754">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w="0">
              <a:noFill/>
            </a:ln>
          </p:spPr>
          <p:style>
            <a:lnRef idx="0"/>
            <a:fillRef idx="0"/>
            <a:effectRef idx="0"/>
            <a:fontRef idx="minor"/>
          </p:style>
        </p:sp>
        <p:sp>
          <p:nvSpPr>
            <p:cNvPr id="763" name="Google Shape;1244;p40"/>
            <p:cNvSpPr/>
            <p:nvPr/>
          </p:nvSpPr>
          <p:spPr>
            <a:xfrm flipH="1">
              <a:off x="1987920" y="2564280"/>
              <a:ext cx="203040" cy="174600"/>
            </a:xfrm>
            <a:custGeom>
              <a:avLst/>
              <a:gdLst/>
              <a:ahLst/>
              <a:rect l="l" t="t" r="r" b="b"/>
              <a:pathLst>
                <a:path w="7898" h="6721">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w="0">
              <a:noFill/>
            </a:ln>
          </p:spPr>
          <p:style>
            <a:lnRef idx="0"/>
            <a:fillRef idx="0"/>
            <a:effectRef idx="0"/>
            <a:fontRef idx="minor"/>
          </p:style>
        </p:sp>
        <p:sp>
          <p:nvSpPr>
            <p:cNvPr id="764" name="Google Shape;1245;p40"/>
            <p:cNvSpPr/>
            <p:nvPr/>
          </p:nvSpPr>
          <p:spPr>
            <a:xfrm flipH="1">
              <a:off x="1509480" y="1531800"/>
              <a:ext cx="639000" cy="140760"/>
            </a:xfrm>
            <a:custGeom>
              <a:avLst/>
              <a:gdLst/>
              <a:ahLst/>
              <a:rect l="l" t="t" r="r" b="b"/>
              <a:pathLst>
                <a:path w="24774" h="541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w="0">
              <a:noFill/>
            </a:ln>
          </p:spPr>
          <p:style>
            <a:lnRef idx="0"/>
            <a:fillRef idx="0"/>
            <a:effectRef idx="0"/>
            <a:fontRef idx="minor"/>
          </p:style>
        </p:sp>
        <p:sp>
          <p:nvSpPr>
            <p:cNvPr id="765" name="Google Shape;1246;p40"/>
            <p:cNvSpPr/>
            <p:nvPr/>
          </p:nvSpPr>
          <p:spPr>
            <a:xfrm flipH="1">
              <a:off x="-3867840" y="4070160"/>
              <a:ext cx="646920" cy="516240"/>
            </a:xfrm>
            <a:custGeom>
              <a:avLst/>
              <a:gdLst/>
              <a:ahLst/>
              <a:rect l="l" t="t" r="r" b="b"/>
              <a:pathLst>
                <a:path w="25092" h="19807">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w="0">
              <a:noFill/>
            </a:ln>
          </p:spPr>
          <p:style>
            <a:lnRef idx="0"/>
            <a:fillRef idx="0"/>
            <a:effectRef idx="0"/>
            <a:fontRef idx="minor"/>
          </p:style>
        </p:sp>
        <p:sp>
          <p:nvSpPr>
            <p:cNvPr id="766" name="Google Shape;1247;p40"/>
            <p:cNvSpPr/>
            <p:nvPr/>
          </p:nvSpPr>
          <p:spPr>
            <a:xfrm flipH="1">
              <a:off x="-3292560" y="2421360"/>
              <a:ext cx="99720" cy="102240"/>
            </a:xfrm>
            <a:custGeom>
              <a:avLst/>
              <a:gdLst/>
              <a:ahLst/>
              <a:rect l="l" t="t" r="r" b="b"/>
              <a:pathLst>
                <a:path w="3886" h="3949">
                  <a:moveTo>
                    <a:pt x="1" y="0"/>
                  </a:moveTo>
                  <a:lnTo>
                    <a:pt x="1" y="3949"/>
                  </a:lnTo>
                  <a:lnTo>
                    <a:pt x="3885" y="3949"/>
                  </a:lnTo>
                  <a:lnTo>
                    <a:pt x="3885" y="0"/>
                  </a:lnTo>
                  <a:close/>
                </a:path>
              </a:pathLst>
            </a:custGeom>
            <a:solidFill>
              <a:schemeClr val="accent1"/>
            </a:solidFill>
            <a:ln w="0">
              <a:noFill/>
            </a:ln>
          </p:spPr>
          <p:style>
            <a:lnRef idx="0"/>
            <a:fillRef idx="0"/>
            <a:effectRef idx="0"/>
            <a:fontRef idx="minor"/>
          </p:style>
        </p:sp>
        <p:sp>
          <p:nvSpPr>
            <p:cNvPr id="767" name="Google Shape;1248;p40"/>
            <p:cNvSpPr/>
            <p:nvPr/>
          </p:nvSpPr>
          <p:spPr>
            <a:xfrm flipH="1">
              <a:off x="-3427200" y="2421360"/>
              <a:ext cx="101160" cy="102240"/>
            </a:xfrm>
            <a:custGeom>
              <a:avLst/>
              <a:gdLst/>
              <a:ahLst/>
              <a:rect l="l" t="t" r="r" b="b"/>
              <a:pathLst>
                <a:path w="3949" h="3949">
                  <a:moveTo>
                    <a:pt x="0" y="0"/>
                  </a:moveTo>
                  <a:lnTo>
                    <a:pt x="0" y="3949"/>
                  </a:lnTo>
                  <a:lnTo>
                    <a:pt x="3948" y="3949"/>
                  </a:lnTo>
                  <a:lnTo>
                    <a:pt x="3948" y="0"/>
                  </a:lnTo>
                  <a:close/>
                </a:path>
              </a:pathLst>
            </a:custGeom>
            <a:solidFill>
              <a:schemeClr val="accent1"/>
            </a:solidFill>
            <a:ln w="0">
              <a:noFill/>
            </a:ln>
          </p:spPr>
          <p:style>
            <a:lnRef idx="0"/>
            <a:fillRef idx="0"/>
            <a:effectRef idx="0"/>
            <a:fontRef idx="minor"/>
          </p:style>
        </p:sp>
        <p:sp>
          <p:nvSpPr>
            <p:cNvPr id="768" name="Google Shape;1249;p40"/>
            <p:cNvSpPr/>
            <p:nvPr/>
          </p:nvSpPr>
          <p:spPr>
            <a:xfrm flipH="1">
              <a:off x="-3292560" y="2552400"/>
              <a:ext cx="99720" cy="102240"/>
            </a:xfrm>
            <a:custGeom>
              <a:avLst/>
              <a:gdLst/>
              <a:ahLst/>
              <a:rect l="l" t="t" r="r" b="b"/>
              <a:pathLst>
                <a:path w="3886" h="3949">
                  <a:moveTo>
                    <a:pt x="1" y="0"/>
                  </a:moveTo>
                  <a:lnTo>
                    <a:pt x="1" y="3949"/>
                  </a:lnTo>
                  <a:lnTo>
                    <a:pt x="3885" y="3949"/>
                  </a:lnTo>
                  <a:lnTo>
                    <a:pt x="3885" y="0"/>
                  </a:lnTo>
                  <a:close/>
                </a:path>
              </a:pathLst>
            </a:custGeom>
            <a:solidFill>
              <a:schemeClr val="accent1"/>
            </a:solidFill>
            <a:ln w="0">
              <a:noFill/>
            </a:ln>
          </p:spPr>
          <p:style>
            <a:lnRef idx="0"/>
            <a:fillRef idx="0"/>
            <a:effectRef idx="0"/>
            <a:fontRef idx="minor"/>
          </p:style>
        </p:sp>
        <p:sp>
          <p:nvSpPr>
            <p:cNvPr id="769" name="Google Shape;1250;p40"/>
            <p:cNvSpPr/>
            <p:nvPr/>
          </p:nvSpPr>
          <p:spPr>
            <a:xfrm flipH="1">
              <a:off x="-3427200" y="2552400"/>
              <a:ext cx="101160" cy="102240"/>
            </a:xfrm>
            <a:custGeom>
              <a:avLst/>
              <a:gdLst/>
              <a:ahLst/>
              <a:rect l="l" t="t" r="r" b="b"/>
              <a:pathLst>
                <a:path w="3949" h="3949">
                  <a:moveTo>
                    <a:pt x="0" y="0"/>
                  </a:moveTo>
                  <a:lnTo>
                    <a:pt x="0" y="3949"/>
                  </a:lnTo>
                  <a:lnTo>
                    <a:pt x="3948" y="3949"/>
                  </a:lnTo>
                  <a:lnTo>
                    <a:pt x="3948" y="0"/>
                  </a:lnTo>
                  <a:close/>
                </a:path>
              </a:pathLst>
            </a:custGeom>
            <a:solidFill>
              <a:schemeClr val="accent1"/>
            </a:solidFill>
            <a:ln w="0">
              <a:noFill/>
            </a:ln>
          </p:spPr>
          <p:style>
            <a:lnRef idx="0"/>
            <a:fillRef idx="0"/>
            <a:effectRef idx="0"/>
            <a:fontRef idx="minor"/>
          </p:style>
        </p:sp>
        <p:sp>
          <p:nvSpPr>
            <p:cNvPr id="770" name="Google Shape;1251;p40"/>
            <p:cNvSpPr/>
            <p:nvPr/>
          </p:nvSpPr>
          <p:spPr>
            <a:xfrm flipH="1">
              <a:off x="-3419280" y="3451680"/>
              <a:ext cx="181800" cy="474840"/>
            </a:xfrm>
            <a:custGeom>
              <a:avLst/>
              <a:gdLst/>
              <a:ahLst/>
              <a:rect l="l" t="t" r="r" b="b"/>
              <a:pathLst>
                <a:path w="7070" h="18215">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w="0">
              <a:noFill/>
            </a:ln>
          </p:spPr>
          <p:style>
            <a:lnRef idx="0"/>
            <a:fillRef idx="0"/>
            <a:effectRef idx="0"/>
            <a:fontRef idx="minor"/>
          </p:style>
        </p:sp>
        <p:sp>
          <p:nvSpPr>
            <p:cNvPr id="771" name="Google Shape;1252;p40"/>
            <p:cNvSpPr/>
            <p:nvPr/>
          </p:nvSpPr>
          <p:spPr>
            <a:xfrm flipH="1">
              <a:off x="-3621240" y="3450240"/>
              <a:ext cx="183600" cy="476280"/>
            </a:xfrm>
            <a:custGeom>
              <a:avLst/>
              <a:gdLst/>
              <a:ahLst/>
              <a:rect l="l" t="t" r="r" b="b"/>
              <a:pathLst>
                <a:path w="7134" h="18279">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w="0">
              <a:noFill/>
            </a:ln>
          </p:spPr>
          <p:style>
            <a:lnRef idx="0"/>
            <a:fillRef idx="0"/>
            <a:effectRef idx="0"/>
            <a:fontRef idx="minor"/>
          </p:style>
        </p:sp>
        <p:sp>
          <p:nvSpPr>
            <p:cNvPr id="772" name="Google Shape;1253;p40"/>
            <p:cNvSpPr/>
            <p:nvPr/>
          </p:nvSpPr>
          <p:spPr>
            <a:xfrm flipH="1">
              <a:off x="-3524400" y="3546360"/>
              <a:ext cx="190080" cy="120600"/>
            </a:xfrm>
            <a:custGeom>
              <a:avLst/>
              <a:gdLst/>
              <a:ahLst/>
              <a:rect l="l" t="t" r="r" b="b"/>
              <a:pathLst>
                <a:path w="7388" h="465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w="0">
              <a:noFill/>
            </a:ln>
          </p:spPr>
          <p:style>
            <a:lnRef idx="0"/>
            <a:fillRef idx="0"/>
            <a:effectRef idx="0"/>
            <a:fontRef idx="minor"/>
          </p:style>
        </p:sp>
        <p:sp>
          <p:nvSpPr>
            <p:cNvPr id="773" name="Google Shape;1254;p40"/>
            <p:cNvSpPr/>
            <p:nvPr/>
          </p:nvSpPr>
          <p:spPr>
            <a:xfrm flipH="1">
              <a:off x="-3564000" y="3709440"/>
              <a:ext cx="268920" cy="217080"/>
            </a:xfrm>
            <a:custGeom>
              <a:avLst/>
              <a:gdLst/>
              <a:ahLst/>
              <a:rect l="l" t="t" r="r" b="b"/>
              <a:pathLst>
                <a:path w="10445" h="8344">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w="0">
              <a:noFill/>
            </a:ln>
          </p:spPr>
          <p:style>
            <a:lnRef idx="0"/>
            <a:fillRef idx="0"/>
            <a:effectRef idx="0"/>
            <a:fontRef idx="minor"/>
          </p:style>
        </p:sp>
        <p:sp>
          <p:nvSpPr>
            <p:cNvPr id="774" name="Google Shape;1255;p40"/>
            <p:cNvSpPr/>
            <p:nvPr/>
          </p:nvSpPr>
          <p:spPr>
            <a:xfrm flipH="1">
              <a:off x="-3429720" y="3709440"/>
              <a:ext cx="360" cy="360"/>
            </a:xfrm>
            <a:custGeom>
              <a:avLst/>
              <a:gdLst/>
              <a:ahLst/>
              <a:rect l="l" t="t" r="r" b="b"/>
              <a:pathLst>
                <a:path w="1" h="1">
                  <a:moveTo>
                    <a:pt x="0" y="0"/>
                  </a:moveTo>
                  <a:lnTo>
                    <a:pt x="0" y="0"/>
                  </a:lnTo>
                  <a:close/>
                </a:path>
              </a:pathLst>
            </a:custGeom>
            <a:solidFill>
              <a:schemeClr val="accent1"/>
            </a:solidFill>
            <a:ln w="0">
              <a:noFill/>
            </a:ln>
          </p:spPr>
          <p:style>
            <a:lnRef idx="0"/>
            <a:fillRef idx="0"/>
            <a:effectRef idx="0"/>
            <a:fontRef idx="minor"/>
          </p:style>
        </p:sp>
        <p:sp>
          <p:nvSpPr>
            <p:cNvPr id="775" name="Google Shape;1256;p40"/>
            <p:cNvSpPr/>
            <p:nvPr/>
          </p:nvSpPr>
          <p:spPr>
            <a:xfrm flipH="1">
              <a:off x="-3657600" y="3396960"/>
              <a:ext cx="461160" cy="40680"/>
            </a:xfrm>
            <a:custGeom>
              <a:avLst/>
              <a:gdLst/>
              <a:ahLst/>
              <a:rect l="l" t="t" r="r" b="b"/>
              <a:pathLst>
                <a:path w="17896" h="1593">
                  <a:moveTo>
                    <a:pt x="0" y="1"/>
                  </a:moveTo>
                  <a:lnTo>
                    <a:pt x="0" y="1593"/>
                  </a:lnTo>
                  <a:lnTo>
                    <a:pt x="17895" y="1593"/>
                  </a:lnTo>
                  <a:lnTo>
                    <a:pt x="17895" y="1"/>
                  </a:lnTo>
                  <a:close/>
                </a:path>
              </a:pathLst>
            </a:custGeom>
            <a:solidFill>
              <a:schemeClr val="accent1"/>
            </a:solidFill>
            <a:ln w="0">
              <a:noFill/>
            </a:ln>
          </p:spPr>
          <p:style>
            <a:lnRef idx="0"/>
            <a:fillRef idx="0"/>
            <a:effectRef idx="0"/>
            <a:fontRef idx="minor"/>
          </p:style>
        </p:sp>
        <p:sp>
          <p:nvSpPr>
            <p:cNvPr id="776" name="Google Shape;1257;p40"/>
            <p:cNvSpPr/>
            <p:nvPr/>
          </p:nvSpPr>
          <p:spPr>
            <a:xfrm flipH="1">
              <a:off x="-3657600" y="3940560"/>
              <a:ext cx="461160" cy="40680"/>
            </a:xfrm>
            <a:custGeom>
              <a:avLst/>
              <a:gdLst/>
              <a:ahLst/>
              <a:rect l="l" t="t" r="r" b="b"/>
              <a:pathLst>
                <a:path w="17896" h="1593">
                  <a:moveTo>
                    <a:pt x="0" y="1"/>
                  </a:moveTo>
                  <a:lnTo>
                    <a:pt x="0" y="1593"/>
                  </a:lnTo>
                  <a:lnTo>
                    <a:pt x="17895" y="1593"/>
                  </a:lnTo>
                  <a:lnTo>
                    <a:pt x="17895" y="1"/>
                  </a:lnTo>
                  <a:close/>
                </a:path>
              </a:pathLst>
            </a:custGeom>
            <a:solidFill>
              <a:schemeClr val="accent1"/>
            </a:solidFill>
            <a:ln w="0">
              <a:noFill/>
            </a:ln>
          </p:spPr>
          <p:style>
            <a:lnRef idx="0"/>
            <a:fillRef idx="0"/>
            <a:effectRef idx="0"/>
            <a:fontRef idx="minor"/>
          </p:style>
        </p:sp>
        <p:sp>
          <p:nvSpPr>
            <p:cNvPr id="777" name="Google Shape;1258;p40"/>
            <p:cNvSpPr/>
            <p:nvPr/>
          </p:nvSpPr>
          <p:spPr>
            <a:xfrm flipH="1">
              <a:off x="-3453480" y="1822680"/>
              <a:ext cx="126000" cy="183960"/>
            </a:xfrm>
            <a:custGeom>
              <a:avLst/>
              <a:gdLst/>
              <a:ahLst/>
              <a:rect l="l" t="t" r="r" b="b"/>
              <a:pathLst>
                <a:path w="4903" h="707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w="0">
              <a:noFill/>
            </a:ln>
          </p:spPr>
          <p:style>
            <a:lnRef idx="0"/>
            <a:fillRef idx="0"/>
            <a:effectRef idx="0"/>
            <a:fontRef idx="minor"/>
          </p:style>
        </p:sp>
        <p:sp>
          <p:nvSpPr>
            <p:cNvPr id="778" name="Google Shape;1259;p40"/>
            <p:cNvSpPr/>
            <p:nvPr/>
          </p:nvSpPr>
          <p:spPr>
            <a:xfrm flipH="1">
              <a:off x="-3612960" y="1822680"/>
              <a:ext cx="142200" cy="183960"/>
            </a:xfrm>
            <a:custGeom>
              <a:avLst/>
              <a:gdLst/>
              <a:ahLst/>
              <a:rect l="l" t="t" r="r" b="b"/>
              <a:pathLst>
                <a:path w="5541" h="707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w="0">
              <a:noFill/>
            </a:ln>
          </p:spPr>
          <p:style>
            <a:lnRef idx="0"/>
            <a:fillRef idx="0"/>
            <a:effectRef idx="0"/>
            <a:fontRef idx="minor"/>
          </p:style>
        </p:sp>
        <p:sp>
          <p:nvSpPr>
            <p:cNvPr id="779" name="Google Shape;1260;p40"/>
            <p:cNvSpPr/>
            <p:nvPr/>
          </p:nvSpPr>
          <p:spPr>
            <a:xfrm flipH="1">
              <a:off x="-3771000" y="1822680"/>
              <a:ext cx="124200" cy="183960"/>
            </a:xfrm>
            <a:custGeom>
              <a:avLst/>
              <a:gdLst/>
              <a:ahLst/>
              <a:rect l="l" t="t" r="r" b="b"/>
              <a:pathLst>
                <a:path w="4841" h="707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w="0">
              <a:noFill/>
            </a:ln>
          </p:spPr>
          <p:style>
            <a:lnRef idx="0"/>
            <a:fillRef idx="0"/>
            <a:effectRef idx="0"/>
            <a:fontRef idx="minor"/>
          </p:style>
        </p:sp>
        <p:sp>
          <p:nvSpPr>
            <p:cNvPr id="780" name="Google Shape;1261;p40"/>
            <p:cNvSpPr/>
            <p:nvPr/>
          </p:nvSpPr>
          <p:spPr>
            <a:xfrm flipH="1">
              <a:off x="1198800" y="298800"/>
              <a:ext cx="94680" cy="185400"/>
            </a:xfrm>
            <a:custGeom>
              <a:avLst/>
              <a:gdLst/>
              <a:ahLst/>
              <a:rect l="l" t="t" r="r" b="b"/>
              <a:pathLst>
                <a:path w="3694" h="713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w="0">
              <a:noFill/>
            </a:ln>
          </p:spPr>
          <p:style>
            <a:lnRef idx="0"/>
            <a:fillRef idx="0"/>
            <a:effectRef idx="0"/>
            <a:fontRef idx="minor"/>
          </p:style>
        </p:sp>
        <p:sp>
          <p:nvSpPr>
            <p:cNvPr id="781" name="Google Shape;1262;p40"/>
            <p:cNvSpPr/>
            <p:nvPr/>
          </p:nvSpPr>
          <p:spPr>
            <a:xfrm>
              <a:off x="1377000" y="867960"/>
              <a:ext cx="151920" cy="183960"/>
            </a:xfrm>
            <a:custGeom>
              <a:avLst/>
              <a:gdLst/>
              <a:ahLst/>
              <a:rect l="l" t="t" r="r" b="b"/>
              <a:pathLst>
                <a:path w="5478" h="707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w="0">
              <a:noFill/>
            </a:ln>
          </p:spPr>
          <p:style>
            <a:lnRef idx="0"/>
            <a:fillRef idx="0"/>
            <a:effectRef idx="0"/>
            <a:fontRef idx="minor"/>
          </p:style>
        </p:sp>
        <p:sp>
          <p:nvSpPr>
            <p:cNvPr id="782" name="Google Shape;1263;p40"/>
            <p:cNvSpPr/>
            <p:nvPr/>
          </p:nvSpPr>
          <p:spPr>
            <a:xfrm>
              <a:off x="1549080" y="867960"/>
              <a:ext cx="155520" cy="183960"/>
            </a:xfrm>
            <a:custGeom>
              <a:avLst/>
              <a:gdLst/>
              <a:ahLst/>
              <a:rect l="l" t="t" r="r" b="b"/>
              <a:pathLst>
                <a:path w="5605" h="707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w="0">
              <a:noFill/>
            </a:ln>
          </p:spPr>
          <p:style>
            <a:lnRef idx="0"/>
            <a:fillRef idx="0"/>
            <a:effectRef idx="0"/>
            <a:fontRef idx="minor"/>
          </p:style>
        </p:sp>
        <p:sp>
          <p:nvSpPr>
            <p:cNvPr id="783" name="Google Shape;1264;p40"/>
            <p:cNvSpPr/>
            <p:nvPr/>
          </p:nvSpPr>
          <p:spPr>
            <a:xfrm>
              <a:off x="1706760" y="867960"/>
              <a:ext cx="259920" cy="183960"/>
            </a:xfrm>
            <a:custGeom>
              <a:avLst/>
              <a:gdLst/>
              <a:ahLst/>
              <a:rect l="l" t="t" r="r" b="b"/>
              <a:pathLst>
                <a:path w="9363" h="707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w="0">
              <a:noFill/>
            </a:ln>
          </p:spPr>
          <p:style>
            <a:lnRef idx="0"/>
            <a:fillRef idx="0"/>
            <a:effectRef idx="0"/>
            <a:fontRef idx="minor"/>
          </p:style>
        </p:sp>
        <p:sp>
          <p:nvSpPr>
            <p:cNvPr id="784" name="Google Shape;1265;p40"/>
            <p:cNvSpPr/>
            <p:nvPr/>
          </p:nvSpPr>
          <p:spPr>
            <a:xfrm>
              <a:off x="1986840" y="867960"/>
              <a:ext cx="112680" cy="183960"/>
            </a:xfrm>
            <a:custGeom>
              <a:avLst/>
              <a:gdLst/>
              <a:ahLst/>
              <a:rect l="l" t="t" r="r" b="b"/>
              <a:pathLst>
                <a:path w="4077" h="7070">
                  <a:moveTo>
                    <a:pt x="1" y="1"/>
                  </a:moveTo>
                  <a:lnTo>
                    <a:pt x="1" y="7069"/>
                  </a:lnTo>
                  <a:lnTo>
                    <a:pt x="4076" y="7069"/>
                  </a:lnTo>
                  <a:lnTo>
                    <a:pt x="4076" y="5668"/>
                  </a:lnTo>
                  <a:lnTo>
                    <a:pt x="1529" y="5668"/>
                  </a:lnTo>
                  <a:lnTo>
                    <a:pt x="1529" y="1"/>
                  </a:lnTo>
                  <a:close/>
                </a:path>
              </a:pathLst>
            </a:custGeom>
            <a:solidFill>
              <a:schemeClr val="accent1"/>
            </a:solidFill>
            <a:ln w="0">
              <a:noFill/>
            </a:ln>
          </p:spPr>
          <p:style>
            <a:lnRef idx="0"/>
            <a:fillRef idx="0"/>
            <a:effectRef idx="0"/>
            <a:fontRef idx="minor"/>
          </p:style>
        </p:sp>
        <p:sp>
          <p:nvSpPr>
            <p:cNvPr id="785" name="Google Shape;1266;p40"/>
            <p:cNvSpPr/>
            <p:nvPr/>
          </p:nvSpPr>
          <p:spPr>
            <a:xfrm flipH="1">
              <a:off x="551160" y="4651920"/>
              <a:ext cx="167040" cy="220320"/>
            </a:xfrm>
            <a:custGeom>
              <a:avLst/>
              <a:gdLst/>
              <a:ahLst/>
              <a:rect l="l" t="t" r="r" b="b"/>
              <a:pathLst>
                <a:path w="6497" h="8471">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w="0">
              <a:noFill/>
            </a:ln>
          </p:spPr>
          <p:style>
            <a:lnRef idx="0"/>
            <a:fillRef idx="0"/>
            <a:effectRef idx="0"/>
            <a:fontRef idx="minor"/>
          </p:style>
        </p:sp>
        <p:sp>
          <p:nvSpPr>
            <p:cNvPr id="786" name="Google Shape;1267;p40"/>
            <p:cNvSpPr/>
            <p:nvPr/>
          </p:nvSpPr>
          <p:spPr>
            <a:xfrm flipH="1">
              <a:off x="311040" y="4543920"/>
              <a:ext cx="213120" cy="396720"/>
            </a:xfrm>
            <a:custGeom>
              <a:avLst/>
              <a:gdLst/>
              <a:ahLst/>
              <a:rect l="l" t="t" r="r" b="b"/>
              <a:pathLst>
                <a:path w="8280" h="15222">
                  <a:moveTo>
                    <a:pt x="6114" y="1"/>
                  </a:moveTo>
                  <a:lnTo>
                    <a:pt x="0" y="15221"/>
                  </a:lnTo>
                  <a:lnTo>
                    <a:pt x="2165" y="15221"/>
                  </a:lnTo>
                  <a:lnTo>
                    <a:pt x="8279" y="1"/>
                  </a:lnTo>
                  <a:close/>
                </a:path>
              </a:pathLst>
            </a:custGeom>
            <a:solidFill>
              <a:schemeClr val="accent1"/>
            </a:solidFill>
            <a:ln w="0">
              <a:noFill/>
            </a:ln>
          </p:spPr>
          <p:style>
            <a:lnRef idx="0"/>
            <a:fillRef idx="0"/>
            <a:effectRef idx="0"/>
            <a:fontRef idx="minor"/>
          </p:style>
        </p:sp>
        <p:sp>
          <p:nvSpPr>
            <p:cNvPr id="787" name="Google Shape;1268;p40"/>
            <p:cNvSpPr/>
            <p:nvPr/>
          </p:nvSpPr>
          <p:spPr>
            <a:xfrm flipH="1">
              <a:off x="120240" y="4651920"/>
              <a:ext cx="168480" cy="220320"/>
            </a:xfrm>
            <a:custGeom>
              <a:avLst/>
              <a:gdLst/>
              <a:ahLst/>
              <a:rect l="l" t="t" r="r" b="b"/>
              <a:pathLst>
                <a:path w="6560" h="8471">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w="0">
              <a:noFill/>
            </a:ln>
          </p:spPr>
          <p:style>
            <a:lnRef idx="0"/>
            <a:fillRef idx="0"/>
            <a:effectRef idx="0"/>
            <a:fontRef idx="minor"/>
          </p:style>
        </p:sp>
      </p:grpSp>
      <p:grpSp>
        <p:nvGrpSpPr>
          <p:cNvPr id="788" name="Google Shape;1269;p40"/>
          <p:cNvGrpSpPr/>
          <p:nvPr/>
        </p:nvGrpSpPr>
        <p:grpSpPr>
          <a:xfrm>
            <a:off x="4077360" y="3526200"/>
            <a:ext cx="136800" cy="136800"/>
            <a:chOff x="4077360" y="3526200"/>
            <a:chExt cx="136800" cy="136800"/>
          </a:xfrm>
        </p:grpSpPr>
        <p:sp>
          <p:nvSpPr>
            <p:cNvPr id="789" name="Google Shape;1270;p40"/>
            <p:cNvSpPr/>
            <p:nvPr/>
          </p:nvSpPr>
          <p:spPr>
            <a:xfrm>
              <a:off x="4142160" y="3550320"/>
              <a:ext cx="46440" cy="112680"/>
            </a:xfrm>
            <a:custGeom>
              <a:avLst/>
              <a:gdLst/>
              <a:ahLst/>
              <a:rect l="l" t="t"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w="0">
              <a:noFill/>
            </a:ln>
          </p:spPr>
          <p:style>
            <a:lnRef idx="0"/>
            <a:fillRef idx="0"/>
            <a:effectRef idx="0"/>
            <a:fontRef idx="minor"/>
          </p:style>
        </p:sp>
        <p:sp>
          <p:nvSpPr>
            <p:cNvPr id="790" name="Google Shape;1271;p40"/>
            <p:cNvSpPr/>
            <p:nvPr/>
          </p:nvSpPr>
          <p:spPr>
            <a:xfrm>
              <a:off x="4077360" y="3526200"/>
              <a:ext cx="136800" cy="136800"/>
            </a:xfrm>
            <a:custGeom>
              <a:avLst/>
              <a:gdLst/>
              <a:ahLst/>
              <a:rect l="l" t="t"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w="0">
              <a:noFill/>
            </a:ln>
          </p:spPr>
          <p:style>
            <a:lnRef idx="0"/>
            <a:fillRef idx="0"/>
            <a:effectRef idx="0"/>
            <a:fontRef idx="minor"/>
          </p:style>
        </p:sp>
      </p:grpSp>
      <p:grpSp>
        <p:nvGrpSpPr>
          <p:cNvPr id="791" name="Google Shape;1272;p40"/>
          <p:cNvGrpSpPr/>
          <p:nvPr/>
        </p:nvGrpSpPr>
        <p:grpSpPr>
          <a:xfrm>
            <a:off x="4268880" y="3526200"/>
            <a:ext cx="136800" cy="136800"/>
            <a:chOff x="4268880" y="3526200"/>
            <a:chExt cx="136800" cy="136800"/>
          </a:xfrm>
        </p:grpSpPr>
        <p:sp>
          <p:nvSpPr>
            <p:cNvPr id="792" name="Google Shape;1273;p40"/>
            <p:cNvSpPr/>
            <p:nvPr/>
          </p:nvSpPr>
          <p:spPr>
            <a:xfrm>
              <a:off x="4293360" y="3550680"/>
              <a:ext cx="87840" cy="8784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w="0">
              <a:noFill/>
            </a:ln>
          </p:spPr>
          <p:style>
            <a:lnRef idx="0"/>
            <a:fillRef idx="0"/>
            <a:effectRef idx="0"/>
            <a:fontRef idx="minor"/>
          </p:style>
        </p:sp>
        <p:sp>
          <p:nvSpPr>
            <p:cNvPr id="793" name="Google Shape;1274;p40"/>
            <p:cNvSpPr/>
            <p:nvPr/>
          </p:nvSpPr>
          <p:spPr>
            <a:xfrm>
              <a:off x="4317480" y="3574800"/>
              <a:ext cx="39600" cy="3960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w="0">
              <a:noFill/>
            </a:ln>
          </p:spPr>
          <p:style>
            <a:lnRef idx="0"/>
            <a:fillRef idx="0"/>
            <a:effectRef idx="0"/>
            <a:fontRef idx="minor"/>
          </p:style>
        </p:sp>
        <p:sp>
          <p:nvSpPr>
            <p:cNvPr id="794" name="Google Shape;1275;p40"/>
            <p:cNvSpPr/>
            <p:nvPr/>
          </p:nvSpPr>
          <p:spPr>
            <a:xfrm>
              <a:off x="4268880" y="3526200"/>
              <a:ext cx="136800" cy="136800"/>
            </a:xfrm>
            <a:custGeom>
              <a:avLst/>
              <a:gdLst/>
              <a:ahLst/>
              <a:rect l="l" t="t"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w="0">
              <a:noFill/>
            </a:ln>
          </p:spPr>
          <p:style>
            <a:lnRef idx="0"/>
            <a:fillRef idx="0"/>
            <a:effectRef idx="0"/>
            <a:fontRef idx="minor"/>
          </p:style>
        </p:sp>
      </p:grpSp>
      <p:sp>
        <p:nvSpPr>
          <p:cNvPr id="795" name="Google Shape;1276;p40"/>
          <p:cNvSpPr/>
          <p:nvPr/>
        </p:nvSpPr>
        <p:spPr>
          <a:xfrm>
            <a:off x="4460760" y="3526200"/>
            <a:ext cx="168120" cy="136800"/>
          </a:xfrm>
          <a:custGeom>
            <a:avLst/>
            <a:gdLst/>
            <a:ahLst/>
            <a:rect l="l" t="t"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96" name="PlaceHolder 1"/>
          <p:cNvSpPr>
            <a:spLocks noGrp="1"/>
          </p:cNvSpPr>
          <p:nvPr>
            <p:ph type="title"/>
          </p:nvPr>
        </p:nvSpPr>
        <p:spPr>
          <a:xfrm>
            <a:off x="1048320" y="954360"/>
            <a:ext cx="704664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Fonts &amp; colors used</a:t>
            </a:r>
            <a:endParaRPr b="0" lang="en-US" sz="2400" spc="-1" strike="noStrike">
              <a:latin typeface="Arial"/>
            </a:endParaRPr>
          </a:p>
        </p:txBody>
      </p:sp>
      <p:sp>
        <p:nvSpPr>
          <p:cNvPr id="797" name="PlaceHolder 2"/>
          <p:cNvSpPr>
            <a:spLocks noGrp="1"/>
          </p:cNvSpPr>
          <p:nvPr>
            <p:ph/>
          </p:nvPr>
        </p:nvSpPr>
        <p:spPr>
          <a:xfrm>
            <a:off x="1068120" y="1458000"/>
            <a:ext cx="7046640" cy="439560"/>
          </a:xfrm>
          <a:prstGeom prst="rect">
            <a:avLst/>
          </a:prstGeom>
          <a:noFill/>
          <a:ln w="0">
            <a:noFill/>
          </a:ln>
        </p:spPr>
        <p:txBody>
          <a:bodyPr lIns="0" rIns="0" tIns="91440" bIns="91440" anchor="t">
            <a:noAutofit/>
          </a:bodyPr>
          <a:p>
            <a:pPr algn="ctr">
              <a:lnSpc>
                <a:spcPct val="115000"/>
              </a:lnSpc>
              <a:buNone/>
              <a:tabLst>
                <a:tab algn="l" pos="0"/>
              </a:tabLst>
            </a:pPr>
            <a:r>
              <a:rPr b="0" lang="es" sz="1200" spc="-1" strike="noStrike">
                <a:solidFill>
                  <a:srgbClr val="ffffff"/>
                </a:solidFill>
                <a:latin typeface="Arial"/>
                <a:ea typeface="Arial"/>
              </a:rPr>
              <a:t>This presentation has been made using the following fonts:</a:t>
            </a:r>
            <a:endParaRPr b="0" lang="en-US" sz="1200" spc="-1" strike="noStrike">
              <a:latin typeface="Arial"/>
            </a:endParaRPr>
          </a:p>
          <a:p>
            <a:pPr>
              <a:lnSpc>
                <a:spcPct val="115000"/>
              </a:lnSpc>
              <a:buNone/>
              <a:tabLst>
                <a:tab algn="l" pos="0"/>
              </a:tabLst>
            </a:pPr>
            <a:endParaRPr b="0" lang="en-US" sz="1400" spc="-1" strike="noStrike">
              <a:latin typeface="Arial"/>
            </a:endParaRPr>
          </a:p>
        </p:txBody>
      </p:sp>
      <p:sp>
        <p:nvSpPr>
          <p:cNvPr id="798" name="PlaceHolder 3"/>
          <p:cNvSpPr>
            <a:spLocks noGrp="1"/>
          </p:cNvSpPr>
          <p:nvPr>
            <p:ph/>
          </p:nvPr>
        </p:nvSpPr>
        <p:spPr>
          <a:xfrm>
            <a:off x="1068120" y="1919160"/>
            <a:ext cx="7046640" cy="1254240"/>
          </a:xfrm>
          <a:prstGeom prst="rect">
            <a:avLst/>
          </a:prstGeom>
          <a:noFill/>
          <a:ln w="0">
            <a:noFill/>
          </a:ln>
        </p:spPr>
        <p:txBody>
          <a:bodyPr lIns="0" rIns="0" tIns="91440" bIns="91440" anchor="ctr">
            <a:noAutofit/>
          </a:bodyPr>
          <a:p>
            <a:pPr algn="ctr">
              <a:lnSpc>
                <a:spcPct val="115000"/>
              </a:lnSpc>
              <a:buNone/>
              <a:tabLst>
                <a:tab algn="l" pos="0"/>
              </a:tabLst>
            </a:pPr>
            <a:r>
              <a:rPr b="1" lang="es" sz="1100" spc="-1" strike="noStrike">
                <a:solidFill>
                  <a:srgbClr val="efefef"/>
                </a:solidFill>
                <a:latin typeface="Arial"/>
                <a:ea typeface="Arial"/>
              </a:rPr>
              <a:t>Roboto</a:t>
            </a:r>
            <a:endParaRPr b="0" lang="en-US" sz="1100" spc="-1" strike="noStrike">
              <a:latin typeface="Arial"/>
            </a:endParaRPr>
          </a:p>
          <a:p>
            <a:pPr algn="ctr">
              <a:lnSpc>
                <a:spcPct val="115000"/>
              </a:lnSpc>
              <a:buNone/>
              <a:tabLst>
                <a:tab algn="l" pos="0"/>
              </a:tabLst>
            </a:pPr>
            <a:r>
              <a:rPr b="0" lang="es" sz="1100" spc="-1" strike="noStrike">
                <a:solidFill>
                  <a:srgbClr val="ffffff"/>
                </a:solidFill>
                <a:latin typeface="Arial"/>
                <a:ea typeface="Arial"/>
              </a:rPr>
              <a:t>(</a:t>
            </a:r>
            <a:r>
              <a:rPr b="0" lang="es" sz="1100" spc="-1" strike="noStrike" u="sng">
                <a:solidFill>
                  <a:srgbClr val="0097a7"/>
                </a:solidFill>
                <a:uFillTx/>
                <a:latin typeface="Arial"/>
                <a:ea typeface="Arial"/>
                <a:hlinkClick r:id="rId1"/>
              </a:rPr>
              <a:t>https://fonts.google.com/specimen/Roboto</a:t>
            </a:r>
            <a:r>
              <a:rPr b="0" lang="es" sz="1100" spc="-1" strike="noStrike">
                <a:solidFill>
                  <a:srgbClr val="ffffff"/>
                </a:solidFill>
                <a:latin typeface="Arial"/>
                <a:ea typeface="Arial"/>
              </a:rPr>
              <a:t>+bold)</a:t>
            </a:r>
            <a:endParaRPr b="0" lang="en-US" sz="1100" spc="-1" strike="noStrike">
              <a:latin typeface="Arial"/>
            </a:endParaRPr>
          </a:p>
          <a:p>
            <a:pPr algn="ctr">
              <a:lnSpc>
                <a:spcPct val="115000"/>
              </a:lnSpc>
              <a:buNone/>
              <a:tabLst>
                <a:tab algn="l" pos="0"/>
              </a:tabLst>
            </a:pPr>
            <a:endParaRPr b="0" lang="en-US" sz="1100" spc="-1" strike="noStrike">
              <a:latin typeface="Arial"/>
            </a:endParaRPr>
          </a:p>
          <a:p>
            <a:pPr algn="ctr">
              <a:lnSpc>
                <a:spcPct val="115000"/>
              </a:lnSpc>
              <a:buNone/>
              <a:tabLst>
                <a:tab algn="l" pos="0"/>
              </a:tabLst>
            </a:pPr>
            <a:r>
              <a:rPr b="1" lang="es" sz="1100" spc="-1" strike="noStrike">
                <a:solidFill>
                  <a:srgbClr val="ffffff"/>
                </a:solidFill>
                <a:latin typeface="Arial"/>
                <a:ea typeface="Arial"/>
              </a:rPr>
              <a:t>Roboto</a:t>
            </a:r>
            <a:endParaRPr b="0" lang="en-US" sz="1100" spc="-1" strike="noStrike">
              <a:latin typeface="Arial"/>
            </a:endParaRPr>
          </a:p>
          <a:p>
            <a:pPr algn="ctr">
              <a:lnSpc>
                <a:spcPct val="115000"/>
              </a:lnSpc>
              <a:buNone/>
              <a:tabLst>
                <a:tab algn="l" pos="0"/>
              </a:tabLst>
            </a:pPr>
            <a:r>
              <a:rPr b="0" lang="es" sz="1100" spc="-1" strike="noStrike">
                <a:solidFill>
                  <a:srgbClr val="ffffff"/>
                </a:solidFill>
                <a:latin typeface="Arial"/>
                <a:ea typeface="Arial"/>
              </a:rPr>
              <a:t>(</a:t>
            </a:r>
            <a:r>
              <a:rPr b="0" lang="es" sz="1100" spc="-1" strike="noStrike" u="sng">
                <a:solidFill>
                  <a:srgbClr val="0097a7"/>
                </a:solidFill>
                <a:uFillTx/>
                <a:latin typeface="Arial"/>
                <a:ea typeface="Arial"/>
                <a:hlinkClick r:id="rId2"/>
              </a:rPr>
              <a:t>https://fonts.google.com/specimen/Roboto+</a:t>
            </a:r>
            <a:r>
              <a:rPr b="0" lang="es" sz="1100" spc="-1" strike="noStrike">
                <a:solidFill>
                  <a:srgbClr val="ffffff"/>
                </a:solidFill>
                <a:latin typeface="Arial"/>
                <a:ea typeface="Arial"/>
              </a:rPr>
              <a:t>Thin)</a:t>
            </a:r>
            <a:endParaRPr b="0" lang="en-US" sz="1100" spc="-1" strike="noStrike">
              <a:latin typeface="Arial"/>
            </a:endParaRPr>
          </a:p>
        </p:txBody>
      </p:sp>
      <p:grpSp>
        <p:nvGrpSpPr>
          <p:cNvPr id="799" name="Google Shape;1303;p44"/>
          <p:cNvGrpSpPr/>
          <p:nvPr/>
        </p:nvGrpSpPr>
        <p:grpSpPr>
          <a:xfrm>
            <a:off x="3178080" y="3551040"/>
            <a:ext cx="759960" cy="724320"/>
            <a:chOff x="3178080" y="3551040"/>
            <a:chExt cx="759960" cy="724320"/>
          </a:xfrm>
        </p:grpSpPr>
        <p:sp>
          <p:nvSpPr>
            <p:cNvPr id="800" name="Google Shape;1304;p44"/>
            <p:cNvSpPr/>
            <p:nvPr/>
          </p:nvSpPr>
          <p:spPr>
            <a:xfrm>
              <a:off x="3178080" y="3551040"/>
              <a:ext cx="759960" cy="724320"/>
            </a:xfrm>
            <a:prstGeom prst="roundRect">
              <a:avLst>
                <a:gd name="adj" fmla="val 16667"/>
              </a:avLst>
            </a:prstGeom>
            <a:solidFill>
              <a:srgbClr val="48ffd5"/>
            </a:solidFill>
            <a:ln w="9525">
              <a:solidFill>
                <a:srgbClr val="ffffff"/>
              </a:solidFill>
              <a:round/>
            </a:ln>
          </p:spPr>
          <p:style>
            <a:lnRef idx="0"/>
            <a:fillRef idx="0"/>
            <a:effectRef idx="0"/>
            <a:fontRef idx="minor"/>
          </p:style>
        </p:sp>
        <p:sp>
          <p:nvSpPr>
            <p:cNvPr id="801" name="Google Shape;1305;p44"/>
            <p:cNvSpPr/>
            <p:nvPr/>
          </p:nvSpPr>
          <p:spPr>
            <a:xfrm>
              <a:off x="3178080" y="3701880"/>
              <a:ext cx="759960" cy="4222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buNone/>
                <a:tabLst>
                  <a:tab algn="l" pos="0"/>
                </a:tabLst>
              </a:pPr>
              <a:r>
                <a:rPr b="0" lang="es" sz="900" spc="-1" strike="noStrike">
                  <a:solidFill>
                    <a:srgbClr val="0e2a47"/>
                  </a:solidFill>
                  <a:latin typeface="Proxima Nova Semibold"/>
                  <a:ea typeface="Proxima Nova Semibold"/>
                </a:rPr>
                <a:t>#48ffd5</a:t>
              </a:r>
              <a:endParaRPr b="0" lang="en-US" sz="900" spc="-1" strike="noStrike">
                <a:latin typeface="Arial"/>
              </a:endParaRPr>
            </a:p>
          </p:txBody>
        </p:sp>
      </p:grpSp>
      <p:grpSp>
        <p:nvGrpSpPr>
          <p:cNvPr id="802" name="Google Shape;1306;p44"/>
          <p:cNvGrpSpPr/>
          <p:nvPr/>
        </p:nvGrpSpPr>
        <p:grpSpPr>
          <a:xfrm>
            <a:off x="4198320" y="3551040"/>
            <a:ext cx="759960" cy="724320"/>
            <a:chOff x="4198320" y="3551040"/>
            <a:chExt cx="759960" cy="724320"/>
          </a:xfrm>
        </p:grpSpPr>
        <p:sp>
          <p:nvSpPr>
            <p:cNvPr id="803" name="Google Shape;1307;p44"/>
            <p:cNvSpPr/>
            <p:nvPr/>
          </p:nvSpPr>
          <p:spPr>
            <a:xfrm>
              <a:off x="4198320" y="3551040"/>
              <a:ext cx="759960" cy="724320"/>
            </a:xfrm>
            <a:prstGeom prst="roundRect">
              <a:avLst>
                <a:gd name="adj" fmla="val 16667"/>
              </a:avLst>
            </a:prstGeom>
            <a:solidFill>
              <a:srgbClr val="0e2a47"/>
            </a:solidFill>
            <a:ln w="9525">
              <a:solidFill>
                <a:srgbClr val="ffffff"/>
              </a:solidFill>
              <a:round/>
            </a:ln>
          </p:spPr>
          <p:style>
            <a:lnRef idx="0"/>
            <a:fillRef idx="0"/>
            <a:effectRef idx="0"/>
            <a:fontRef idx="minor"/>
          </p:style>
        </p:sp>
        <p:sp>
          <p:nvSpPr>
            <p:cNvPr id="804" name="Google Shape;1308;p44"/>
            <p:cNvSpPr/>
            <p:nvPr/>
          </p:nvSpPr>
          <p:spPr>
            <a:xfrm>
              <a:off x="4204440" y="3701880"/>
              <a:ext cx="745920" cy="422280"/>
            </a:xfrm>
            <a:prstGeom prst="rect">
              <a:avLst/>
            </a:prstGeom>
            <a:solidFill>
              <a:srgbClr val="0e2a47"/>
            </a:solidFill>
            <a:ln w="0">
              <a:noFill/>
            </a:ln>
          </p:spPr>
          <p:style>
            <a:lnRef idx="0"/>
            <a:fillRef idx="0"/>
            <a:effectRef idx="0"/>
            <a:fontRef idx="minor"/>
          </p:style>
          <p:txBody>
            <a:bodyPr lIns="90000" rIns="90000" tIns="91440" bIns="91440" anchor="ctr">
              <a:noAutofit/>
            </a:bodyPr>
            <a:p>
              <a:pPr algn="ctr">
                <a:lnSpc>
                  <a:spcPct val="100000"/>
                </a:lnSpc>
                <a:buNone/>
                <a:tabLst>
                  <a:tab algn="l" pos="0"/>
                </a:tabLst>
              </a:pPr>
              <a:r>
                <a:rPr b="0" lang="es" sz="900" spc="-1" strike="noStrike">
                  <a:solidFill>
                    <a:srgbClr val="ffffff"/>
                  </a:solidFill>
                  <a:latin typeface="Proxima Nova Semibold"/>
                  <a:ea typeface="Proxima Nova Semibold"/>
                </a:rPr>
                <a:t>#0e2a47</a:t>
              </a:r>
              <a:endParaRPr b="0" lang="en-US" sz="900" spc="-1" strike="noStrike">
                <a:latin typeface="Arial"/>
              </a:endParaRPr>
            </a:p>
          </p:txBody>
        </p:sp>
      </p:grpSp>
      <p:grpSp>
        <p:nvGrpSpPr>
          <p:cNvPr id="805" name="Google Shape;1309;p44"/>
          <p:cNvGrpSpPr/>
          <p:nvPr/>
        </p:nvGrpSpPr>
        <p:grpSpPr>
          <a:xfrm>
            <a:off x="5205600" y="3551040"/>
            <a:ext cx="759960" cy="724320"/>
            <a:chOff x="5205600" y="3551040"/>
            <a:chExt cx="759960" cy="724320"/>
          </a:xfrm>
        </p:grpSpPr>
        <p:sp>
          <p:nvSpPr>
            <p:cNvPr id="806" name="Google Shape;1310;p44"/>
            <p:cNvSpPr/>
            <p:nvPr/>
          </p:nvSpPr>
          <p:spPr>
            <a:xfrm>
              <a:off x="5205600" y="3551040"/>
              <a:ext cx="759960" cy="724320"/>
            </a:xfrm>
            <a:prstGeom prst="roundRect">
              <a:avLst>
                <a:gd name="adj" fmla="val 16667"/>
              </a:avLst>
            </a:prstGeom>
            <a:solidFill>
              <a:srgbClr val="ffffff"/>
            </a:solidFill>
            <a:ln w="9525">
              <a:solidFill>
                <a:srgbClr val="ffffff"/>
              </a:solidFill>
              <a:round/>
            </a:ln>
          </p:spPr>
          <p:style>
            <a:lnRef idx="0"/>
            <a:fillRef idx="0"/>
            <a:effectRef idx="0"/>
            <a:fontRef idx="minor"/>
          </p:style>
        </p:sp>
        <p:sp>
          <p:nvSpPr>
            <p:cNvPr id="807" name="Google Shape;1311;p44"/>
            <p:cNvSpPr/>
            <p:nvPr/>
          </p:nvSpPr>
          <p:spPr>
            <a:xfrm>
              <a:off x="5205600" y="3701880"/>
              <a:ext cx="759960" cy="422280"/>
            </a:xfrm>
            <a:prstGeom prst="rect">
              <a:avLst/>
            </a:prstGeom>
            <a:solidFill>
              <a:srgbClr val="ffffff"/>
            </a:solidFill>
            <a:ln w="0">
              <a:noFill/>
            </a:ln>
          </p:spPr>
          <p:style>
            <a:lnRef idx="0"/>
            <a:fillRef idx="0"/>
            <a:effectRef idx="0"/>
            <a:fontRef idx="minor"/>
          </p:style>
          <p:txBody>
            <a:bodyPr lIns="90000" rIns="90000" tIns="91440" bIns="91440" anchor="ctr">
              <a:noAutofit/>
            </a:bodyPr>
            <a:p>
              <a:pPr algn="ctr">
                <a:lnSpc>
                  <a:spcPct val="100000"/>
                </a:lnSpc>
                <a:buNone/>
                <a:tabLst>
                  <a:tab algn="l" pos="0"/>
                </a:tabLst>
              </a:pPr>
              <a:r>
                <a:rPr b="0" lang="es" sz="900" spc="-1" strike="noStrike">
                  <a:solidFill>
                    <a:srgbClr val="212121"/>
                  </a:solidFill>
                  <a:latin typeface="Proxima Nova Semibold"/>
                  <a:ea typeface="Proxima Nova Semibold"/>
                </a:rPr>
                <a:t>#ffffff</a:t>
              </a:r>
              <a:endParaRPr b="0" lang="en-US" sz="900" spc="-1" strike="noStrike">
                <a:latin typeface="Aria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311760" y="644400"/>
            <a:ext cx="851976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000" spc="-1" strike="noStrike">
                <a:solidFill>
                  <a:srgbClr val="ffffff"/>
                </a:solidFill>
                <a:latin typeface="Roboto Black"/>
                <a:ea typeface="Roboto Black"/>
              </a:rPr>
              <a:t>TABLE OF CONTENTS</a:t>
            </a:r>
            <a:endParaRPr b="0" lang="en-US" sz="3000" spc="-1" strike="noStrike">
              <a:latin typeface="Arial"/>
            </a:endParaRPr>
          </a:p>
        </p:txBody>
      </p:sp>
      <p:sp>
        <p:nvSpPr>
          <p:cNvPr id="486" name="PlaceHolder 2"/>
          <p:cNvSpPr>
            <a:spLocks noGrp="1"/>
          </p:cNvSpPr>
          <p:nvPr>
            <p:ph type="title"/>
          </p:nvPr>
        </p:nvSpPr>
        <p:spPr>
          <a:xfrm>
            <a:off x="5167080" y="1901160"/>
            <a:ext cx="1176120" cy="605880"/>
          </a:xfrm>
          <a:prstGeom prst="rect">
            <a:avLst/>
          </a:prstGeom>
          <a:noFill/>
          <a:ln w="0">
            <a:noFill/>
          </a:ln>
        </p:spPr>
        <p:txBody>
          <a:bodyPr lIns="90000" rIns="90000" tIns="91440" bIns="91440" anchor="b">
            <a:noAutofit/>
          </a:bodyPr>
          <a:p>
            <a:pPr algn="r">
              <a:lnSpc>
                <a:spcPct val="100000"/>
              </a:lnSpc>
              <a:buNone/>
              <a:tabLst>
                <a:tab algn="l" pos="0"/>
              </a:tabLst>
            </a:pPr>
            <a:r>
              <a:rPr b="0" lang="es" sz="2400" spc="-1" strike="noStrike">
                <a:solidFill>
                  <a:srgbClr val="48ffd5"/>
                </a:solidFill>
                <a:latin typeface="Roboto Black"/>
                <a:ea typeface="Roboto Black"/>
              </a:rPr>
              <a:t>04</a:t>
            </a:r>
            <a:endParaRPr b="0" lang="en-US" sz="2400" spc="-1" strike="noStrike">
              <a:latin typeface="Arial"/>
            </a:endParaRPr>
          </a:p>
        </p:txBody>
      </p:sp>
      <p:sp>
        <p:nvSpPr>
          <p:cNvPr id="487" name="PlaceHolder 3"/>
          <p:cNvSpPr>
            <a:spLocks noGrp="1"/>
          </p:cNvSpPr>
          <p:nvPr>
            <p:ph type="title"/>
          </p:nvPr>
        </p:nvSpPr>
        <p:spPr>
          <a:xfrm>
            <a:off x="5167080" y="2797920"/>
            <a:ext cx="1176120" cy="605880"/>
          </a:xfrm>
          <a:prstGeom prst="rect">
            <a:avLst/>
          </a:prstGeom>
          <a:noFill/>
          <a:ln w="0">
            <a:noFill/>
          </a:ln>
        </p:spPr>
        <p:txBody>
          <a:bodyPr lIns="90000" rIns="90000" tIns="91440" bIns="91440" anchor="b">
            <a:noAutofit/>
          </a:bodyPr>
          <a:p>
            <a:pPr algn="r">
              <a:lnSpc>
                <a:spcPct val="100000"/>
              </a:lnSpc>
              <a:buNone/>
              <a:tabLst>
                <a:tab algn="l" pos="0"/>
              </a:tabLst>
            </a:pPr>
            <a:r>
              <a:rPr b="0" lang="es" sz="2400" spc="-1" strike="noStrike">
                <a:solidFill>
                  <a:srgbClr val="48ffd5"/>
                </a:solidFill>
                <a:latin typeface="Roboto Black"/>
                <a:ea typeface="Roboto Black"/>
              </a:rPr>
              <a:t>05</a:t>
            </a:r>
            <a:endParaRPr b="0" lang="en-US" sz="2400" spc="-1" strike="noStrike">
              <a:latin typeface="Arial"/>
            </a:endParaRPr>
          </a:p>
        </p:txBody>
      </p:sp>
      <p:sp>
        <p:nvSpPr>
          <p:cNvPr id="488" name="PlaceHolder 4"/>
          <p:cNvSpPr>
            <a:spLocks noGrp="1"/>
          </p:cNvSpPr>
          <p:nvPr>
            <p:ph type="title"/>
          </p:nvPr>
        </p:nvSpPr>
        <p:spPr>
          <a:xfrm>
            <a:off x="5167080" y="3694680"/>
            <a:ext cx="1176120" cy="605880"/>
          </a:xfrm>
          <a:prstGeom prst="rect">
            <a:avLst/>
          </a:prstGeom>
          <a:noFill/>
          <a:ln w="0">
            <a:noFill/>
          </a:ln>
        </p:spPr>
        <p:txBody>
          <a:bodyPr lIns="90000" rIns="90000" tIns="91440" bIns="91440" anchor="b">
            <a:noAutofit/>
          </a:bodyPr>
          <a:p>
            <a:pPr algn="r">
              <a:lnSpc>
                <a:spcPct val="100000"/>
              </a:lnSpc>
              <a:buNone/>
              <a:tabLst>
                <a:tab algn="l" pos="0"/>
              </a:tabLst>
            </a:pPr>
            <a:r>
              <a:rPr b="0" lang="es" sz="2400" spc="-1" strike="noStrike">
                <a:solidFill>
                  <a:srgbClr val="48ffd5"/>
                </a:solidFill>
                <a:latin typeface="Roboto Black"/>
                <a:ea typeface="Roboto Black"/>
              </a:rPr>
              <a:t>06</a:t>
            </a:r>
            <a:endParaRPr b="0" lang="en-US" sz="2400" spc="-1" strike="noStrike">
              <a:latin typeface="Arial"/>
            </a:endParaRPr>
          </a:p>
        </p:txBody>
      </p:sp>
      <p:sp>
        <p:nvSpPr>
          <p:cNvPr id="489" name="PlaceHolder 5"/>
          <p:cNvSpPr>
            <a:spLocks noGrp="1"/>
          </p:cNvSpPr>
          <p:nvPr>
            <p:ph type="title"/>
          </p:nvPr>
        </p:nvSpPr>
        <p:spPr>
          <a:xfrm>
            <a:off x="2827440" y="1901160"/>
            <a:ext cx="1176120" cy="605880"/>
          </a:xfrm>
          <a:prstGeom prst="rect">
            <a:avLst/>
          </a:prstGeom>
          <a:noFill/>
          <a:ln w="0">
            <a:noFill/>
          </a:ln>
        </p:spPr>
        <p:txBody>
          <a:bodyPr lIns="90000" rIns="90000" tIns="91440" bIns="91440" anchor="b">
            <a:noAutofit/>
          </a:bodyPr>
          <a:p>
            <a:pPr>
              <a:lnSpc>
                <a:spcPct val="100000"/>
              </a:lnSpc>
              <a:buNone/>
              <a:tabLst>
                <a:tab algn="l" pos="0"/>
              </a:tabLst>
            </a:pPr>
            <a:r>
              <a:rPr b="0" lang="es" sz="2400" spc="-1" strike="noStrike">
                <a:solidFill>
                  <a:srgbClr val="48ffd5"/>
                </a:solidFill>
                <a:latin typeface="Roboto Black"/>
                <a:ea typeface="Roboto Black"/>
              </a:rPr>
              <a:t>01</a:t>
            </a:r>
            <a:endParaRPr b="0" lang="en-US" sz="2400" spc="-1" strike="noStrike">
              <a:latin typeface="Arial"/>
            </a:endParaRPr>
          </a:p>
        </p:txBody>
      </p:sp>
      <p:sp>
        <p:nvSpPr>
          <p:cNvPr id="490" name="PlaceHolder 6"/>
          <p:cNvSpPr>
            <a:spLocks noGrp="1"/>
          </p:cNvSpPr>
          <p:nvPr>
            <p:ph type="title"/>
          </p:nvPr>
        </p:nvSpPr>
        <p:spPr>
          <a:xfrm>
            <a:off x="2827440" y="2797920"/>
            <a:ext cx="1176120" cy="605880"/>
          </a:xfrm>
          <a:prstGeom prst="rect">
            <a:avLst/>
          </a:prstGeom>
          <a:noFill/>
          <a:ln w="0">
            <a:noFill/>
          </a:ln>
        </p:spPr>
        <p:txBody>
          <a:bodyPr lIns="90000" rIns="90000" tIns="91440" bIns="91440" anchor="b">
            <a:noAutofit/>
          </a:bodyPr>
          <a:p>
            <a:pPr>
              <a:lnSpc>
                <a:spcPct val="100000"/>
              </a:lnSpc>
              <a:buNone/>
              <a:tabLst>
                <a:tab algn="l" pos="0"/>
              </a:tabLst>
            </a:pPr>
            <a:r>
              <a:rPr b="0" lang="es" sz="2400" spc="-1" strike="noStrike">
                <a:solidFill>
                  <a:srgbClr val="48ffd5"/>
                </a:solidFill>
                <a:latin typeface="Roboto Black"/>
                <a:ea typeface="Roboto Black"/>
              </a:rPr>
              <a:t>02</a:t>
            </a:r>
            <a:endParaRPr b="0" lang="en-US" sz="2400" spc="-1" strike="noStrike">
              <a:latin typeface="Arial"/>
            </a:endParaRPr>
          </a:p>
        </p:txBody>
      </p:sp>
      <p:sp>
        <p:nvSpPr>
          <p:cNvPr id="491" name="PlaceHolder 7"/>
          <p:cNvSpPr>
            <a:spLocks noGrp="1"/>
          </p:cNvSpPr>
          <p:nvPr>
            <p:ph type="title"/>
          </p:nvPr>
        </p:nvSpPr>
        <p:spPr>
          <a:xfrm>
            <a:off x="2827440" y="3694680"/>
            <a:ext cx="1176120" cy="605880"/>
          </a:xfrm>
          <a:prstGeom prst="rect">
            <a:avLst/>
          </a:prstGeom>
          <a:noFill/>
          <a:ln w="0">
            <a:noFill/>
          </a:ln>
        </p:spPr>
        <p:txBody>
          <a:bodyPr lIns="90000" rIns="90000" tIns="91440" bIns="91440" anchor="b">
            <a:noAutofit/>
          </a:bodyPr>
          <a:p>
            <a:pPr>
              <a:lnSpc>
                <a:spcPct val="100000"/>
              </a:lnSpc>
              <a:buNone/>
              <a:tabLst>
                <a:tab algn="l" pos="0"/>
              </a:tabLst>
            </a:pPr>
            <a:r>
              <a:rPr b="0" lang="es" sz="2400" spc="-1" strike="noStrike">
                <a:solidFill>
                  <a:srgbClr val="48ffd5"/>
                </a:solidFill>
                <a:latin typeface="Roboto Black"/>
                <a:ea typeface="Roboto Black"/>
              </a:rPr>
              <a:t>03</a:t>
            </a:r>
            <a:endParaRPr b="0" lang="en-US" sz="2400" spc="-1" strike="noStrike">
              <a:latin typeface="Arial"/>
            </a:endParaRPr>
          </a:p>
        </p:txBody>
      </p:sp>
      <p:sp>
        <p:nvSpPr>
          <p:cNvPr id="492" name="PlaceHolder 8"/>
          <p:cNvSpPr>
            <a:spLocks noGrp="1"/>
          </p:cNvSpPr>
          <p:nvPr>
            <p:ph type="title"/>
          </p:nvPr>
        </p:nvSpPr>
        <p:spPr>
          <a:xfrm>
            <a:off x="770040" y="2286000"/>
            <a:ext cx="2057040" cy="195480"/>
          </a:xfrm>
          <a:prstGeom prst="rect">
            <a:avLst/>
          </a:prstGeom>
          <a:noFill/>
          <a:ln w="0">
            <a:noFill/>
          </a:ln>
        </p:spPr>
        <p:txBody>
          <a:bodyPr lIns="90000" rIns="90000" tIns="91440" bIns="91440" anchor="b">
            <a:noAutofit/>
          </a:bodyPr>
          <a:p>
            <a:pPr algn="r">
              <a:lnSpc>
                <a:spcPct val="100000"/>
              </a:lnSpc>
              <a:buNone/>
              <a:tabLst>
                <a:tab algn="l" pos="0"/>
              </a:tabLst>
            </a:pPr>
            <a:r>
              <a:rPr b="0" lang="es" sz="1200" spc="-1" strike="noStrike">
                <a:solidFill>
                  <a:srgbClr val="ffffff"/>
                </a:solidFill>
                <a:latin typeface="Roboto Black"/>
                <a:ea typeface="Roboto Black"/>
              </a:rPr>
              <a:t>Lists of abbreviations</a:t>
            </a:r>
            <a:endParaRPr b="0" lang="en-US" sz="1200" spc="-1" strike="noStrike">
              <a:latin typeface="Arial"/>
            </a:endParaRPr>
          </a:p>
        </p:txBody>
      </p:sp>
      <p:sp>
        <p:nvSpPr>
          <p:cNvPr id="493" name="PlaceHolder 9"/>
          <p:cNvSpPr>
            <a:spLocks noGrp="1"/>
          </p:cNvSpPr>
          <p:nvPr>
            <p:ph type="title"/>
          </p:nvPr>
        </p:nvSpPr>
        <p:spPr>
          <a:xfrm>
            <a:off x="685800" y="2971800"/>
            <a:ext cx="2075400" cy="424080"/>
          </a:xfrm>
          <a:prstGeom prst="rect">
            <a:avLst/>
          </a:prstGeom>
          <a:noFill/>
          <a:ln w="0">
            <a:noFill/>
          </a:ln>
        </p:spPr>
        <p:txBody>
          <a:bodyPr lIns="90000" rIns="90000" tIns="91440" bIns="91440" anchor="b">
            <a:noAutofit/>
          </a:bodyPr>
          <a:p>
            <a:pPr algn="r">
              <a:lnSpc>
                <a:spcPct val="100000"/>
              </a:lnSpc>
              <a:buNone/>
              <a:tabLst>
                <a:tab algn="l" pos="0"/>
              </a:tabLst>
            </a:pPr>
            <a:r>
              <a:rPr b="0" lang="es" sz="1200" spc="-1" strike="noStrike">
                <a:solidFill>
                  <a:srgbClr val="ffffff"/>
                </a:solidFill>
                <a:latin typeface="Roboto Black"/>
                <a:ea typeface="Roboto Black"/>
              </a:rPr>
              <a:t>Introduction</a:t>
            </a:r>
            <a:endParaRPr b="0" lang="en-US" sz="1200" spc="-1" strike="noStrike">
              <a:latin typeface="Arial"/>
            </a:endParaRPr>
          </a:p>
        </p:txBody>
      </p:sp>
      <p:sp>
        <p:nvSpPr>
          <p:cNvPr id="494" name="PlaceHolder 10"/>
          <p:cNvSpPr>
            <a:spLocks noGrp="1"/>
          </p:cNvSpPr>
          <p:nvPr>
            <p:ph type="title"/>
          </p:nvPr>
        </p:nvSpPr>
        <p:spPr>
          <a:xfrm>
            <a:off x="667440" y="3918960"/>
            <a:ext cx="2075400" cy="424080"/>
          </a:xfrm>
          <a:prstGeom prst="rect">
            <a:avLst/>
          </a:prstGeom>
          <a:noFill/>
          <a:ln w="0">
            <a:noFill/>
          </a:ln>
        </p:spPr>
        <p:txBody>
          <a:bodyPr lIns="90000" rIns="90000" tIns="91440" bIns="91440" anchor="b">
            <a:noAutofit/>
          </a:bodyPr>
          <a:p>
            <a:pPr algn="r">
              <a:lnSpc>
                <a:spcPct val="100000"/>
              </a:lnSpc>
              <a:buNone/>
              <a:tabLst>
                <a:tab algn="l" pos="0"/>
              </a:tabLst>
            </a:pPr>
            <a:r>
              <a:rPr b="0" lang="es" sz="1200" spc="-1" strike="noStrike">
                <a:solidFill>
                  <a:srgbClr val="ffffff"/>
                </a:solidFill>
                <a:latin typeface="Roboto Black"/>
                <a:ea typeface="Roboto Black"/>
              </a:rPr>
              <a:t>Mobile app development process</a:t>
            </a:r>
            <a:endParaRPr b="0" lang="en-US" sz="1200" spc="-1" strike="noStrike">
              <a:latin typeface="Arial"/>
            </a:endParaRPr>
          </a:p>
        </p:txBody>
      </p:sp>
      <p:sp>
        <p:nvSpPr>
          <p:cNvPr id="495" name="PlaceHolder 11"/>
          <p:cNvSpPr>
            <a:spLocks noGrp="1"/>
          </p:cNvSpPr>
          <p:nvPr>
            <p:ph type="title"/>
          </p:nvPr>
        </p:nvSpPr>
        <p:spPr>
          <a:xfrm>
            <a:off x="6433200" y="2150640"/>
            <a:ext cx="2075400" cy="195480"/>
          </a:xfrm>
          <a:prstGeom prst="rect">
            <a:avLst/>
          </a:prstGeom>
          <a:noFill/>
          <a:ln w="0">
            <a:noFill/>
          </a:ln>
        </p:spPr>
        <p:txBody>
          <a:bodyPr lIns="90000" rIns="90000" tIns="91440" bIns="91440" anchor="b">
            <a:noAutofit/>
          </a:bodyPr>
          <a:p>
            <a:pPr>
              <a:lnSpc>
                <a:spcPct val="100000"/>
              </a:lnSpc>
              <a:buNone/>
              <a:tabLst>
                <a:tab algn="l" pos="0"/>
              </a:tabLst>
            </a:pPr>
            <a:r>
              <a:rPr b="0" lang="es" sz="1200" spc="-1" strike="noStrike">
                <a:solidFill>
                  <a:srgbClr val="ffffff"/>
                </a:solidFill>
                <a:latin typeface="Roboto Black"/>
                <a:ea typeface="Roboto Black"/>
              </a:rPr>
              <a:t>Conclusion</a:t>
            </a:r>
            <a:endParaRPr b="0" lang="en-US" sz="1200" spc="-1" strike="noStrike">
              <a:latin typeface="Arial"/>
            </a:endParaRPr>
          </a:p>
        </p:txBody>
      </p:sp>
      <p:sp>
        <p:nvSpPr>
          <p:cNvPr id="496" name="PlaceHolder 12"/>
          <p:cNvSpPr>
            <a:spLocks noGrp="1"/>
          </p:cNvSpPr>
          <p:nvPr>
            <p:ph type="title"/>
          </p:nvPr>
        </p:nvSpPr>
        <p:spPr>
          <a:xfrm>
            <a:off x="6382440" y="3056760"/>
            <a:ext cx="2075400" cy="195480"/>
          </a:xfrm>
          <a:prstGeom prst="rect">
            <a:avLst/>
          </a:prstGeom>
          <a:noFill/>
          <a:ln w="0">
            <a:noFill/>
          </a:ln>
        </p:spPr>
        <p:txBody>
          <a:bodyPr lIns="90000" rIns="90000" tIns="91440" bIns="91440" anchor="b">
            <a:noAutofit/>
          </a:bodyPr>
          <a:p>
            <a:pPr>
              <a:lnSpc>
                <a:spcPct val="100000"/>
              </a:lnSpc>
              <a:buNone/>
              <a:tabLst>
                <a:tab algn="l" pos="0"/>
              </a:tabLst>
            </a:pPr>
            <a:r>
              <a:rPr b="0" lang="es" sz="1200" spc="-1" strike="noStrike">
                <a:solidFill>
                  <a:srgbClr val="ffffff"/>
                </a:solidFill>
                <a:latin typeface="Roboto Black"/>
                <a:ea typeface="Roboto Black"/>
              </a:rPr>
              <a:t>References</a:t>
            </a:r>
            <a:endParaRPr b="0" lang="en-US" sz="1200" spc="-1" strike="noStrike">
              <a:latin typeface="Arial"/>
            </a:endParaRPr>
          </a:p>
        </p:txBody>
      </p:sp>
      <p:sp>
        <p:nvSpPr>
          <p:cNvPr id="497" name="PlaceHolder 13"/>
          <p:cNvSpPr>
            <a:spLocks noGrp="1"/>
          </p:cNvSpPr>
          <p:nvPr>
            <p:ph type="title"/>
          </p:nvPr>
        </p:nvSpPr>
        <p:spPr>
          <a:xfrm>
            <a:off x="6424560" y="3886200"/>
            <a:ext cx="2075400" cy="250560"/>
          </a:xfrm>
          <a:prstGeom prst="rect">
            <a:avLst/>
          </a:prstGeom>
          <a:noFill/>
          <a:ln w="0">
            <a:noFill/>
          </a:ln>
        </p:spPr>
        <p:txBody>
          <a:bodyPr lIns="90000" rIns="90000" tIns="91440" bIns="91440" anchor="b">
            <a:noAutofit/>
          </a:bodyPr>
          <a:p>
            <a:pPr>
              <a:lnSpc>
                <a:spcPct val="100000"/>
              </a:lnSpc>
              <a:buNone/>
              <a:tabLst>
                <a:tab algn="l" pos="0"/>
              </a:tabLst>
            </a:pPr>
            <a:r>
              <a:rPr b="0" lang="es" sz="1200" spc="-1" strike="noStrike">
                <a:solidFill>
                  <a:srgbClr val="ffffff"/>
                </a:solidFill>
                <a:latin typeface="Roboto Black"/>
                <a:ea typeface="Roboto Black"/>
              </a:rPr>
              <a:t>Lists of tableaux</a:t>
            </a:r>
            <a:endParaRPr b="0" lang="en-US" sz="1200" spc="-1" strike="noStrike">
              <a:latin typeface="Arial"/>
            </a:endParaRPr>
          </a:p>
        </p:txBody>
      </p:sp>
      <p:sp>
        <p:nvSpPr>
          <p:cNvPr id="498" name="Google Shape;237;p23"/>
          <p:cNvSpPr/>
          <p:nvPr/>
        </p:nvSpPr>
        <p:spPr>
          <a:xfrm>
            <a:off x="3597840" y="3835080"/>
            <a:ext cx="428040" cy="427680"/>
          </a:xfrm>
          <a:custGeom>
            <a:avLst/>
            <a:gdLst/>
            <a:ahLst/>
            <a:rect l="l" t="t" r="r" b="b"/>
            <a:pathLst>
              <a:path w="31480" h="31446">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w="0">
            <a:noFill/>
          </a:ln>
        </p:spPr>
        <p:style>
          <a:lnRef idx="0"/>
          <a:fillRef idx="0"/>
          <a:effectRef idx="0"/>
          <a:fontRef idx="minor"/>
        </p:style>
      </p:sp>
      <p:grpSp>
        <p:nvGrpSpPr>
          <p:cNvPr id="499" name="Google Shape;238;p23"/>
          <p:cNvGrpSpPr/>
          <p:nvPr/>
        </p:nvGrpSpPr>
        <p:grpSpPr>
          <a:xfrm>
            <a:off x="3597840" y="2016000"/>
            <a:ext cx="428040" cy="425160"/>
            <a:chOff x="3597840" y="2016000"/>
            <a:chExt cx="428040" cy="425160"/>
          </a:xfrm>
        </p:grpSpPr>
        <p:sp>
          <p:nvSpPr>
            <p:cNvPr id="500" name="Google Shape;239;p23"/>
            <p:cNvSpPr/>
            <p:nvPr/>
          </p:nvSpPr>
          <p:spPr>
            <a:xfrm>
              <a:off x="3659400" y="2251080"/>
              <a:ext cx="41040" cy="54720"/>
            </a:xfrm>
            <a:custGeom>
              <a:avLst/>
              <a:gdLst/>
              <a:ahLst/>
              <a:rect l="l" t="t" r="r" b="b"/>
              <a:pathLst>
                <a:path w="3492" h="4665">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w="0">
              <a:noFill/>
            </a:ln>
          </p:spPr>
          <p:style>
            <a:lnRef idx="0"/>
            <a:fillRef idx="0"/>
            <a:effectRef idx="0"/>
            <a:fontRef idx="minor"/>
          </p:style>
        </p:sp>
        <p:sp>
          <p:nvSpPr>
            <p:cNvPr id="501" name="Google Shape;240;p23"/>
            <p:cNvSpPr/>
            <p:nvPr/>
          </p:nvSpPr>
          <p:spPr>
            <a:xfrm>
              <a:off x="3735000" y="2340360"/>
              <a:ext cx="56520" cy="41040"/>
            </a:xfrm>
            <a:custGeom>
              <a:avLst/>
              <a:gdLst/>
              <a:ahLst/>
              <a:rect l="l" t="t" r="r" b="b"/>
              <a:pathLst>
                <a:path w="4796" h="3502">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w="0">
              <a:noFill/>
            </a:ln>
          </p:spPr>
          <p:style>
            <a:lnRef idx="0"/>
            <a:fillRef idx="0"/>
            <a:effectRef idx="0"/>
            <a:fontRef idx="minor"/>
          </p:style>
        </p:sp>
        <p:sp>
          <p:nvSpPr>
            <p:cNvPr id="502" name="Google Shape;241;p23"/>
            <p:cNvSpPr/>
            <p:nvPr/>
          </p:nvSpPr>
          <p:spPr>
            <a:xfrm>
              <a:off x="3647520" y="2274840"/>
              <a:ext cx="122400" cy="116640"/>
            </a:xfrm>
            <a:custGeom>
              <a:avLst/>
              <a:gdLst/>
              <a:ahLst/>
              <a:rect l="l" t="t" r="r" b="b"/>
              <a:pathLst>
                <a:path w="10341" h="9856">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w="0">
              <a:noFill/>
            </a:ln>
          </p:spPr>
          <p:style>
            <a:lnRef idx="0"/>
            <a:fillRef idx="0"/>
            <a:effectRef idx="0"/>
            <a:fontRef idx="minor"/>
          </p:style>
        </p:sp>
        <p:sp>
          <p:nvSpPr>
            <p:cNvPr id="503" name="Google Shape;242;p23"/>
            <p:cNvSpPr/>
            <p:nvPr/>
          </p:nvSpPr>
          <p:spPr>
            <a:xfrm>
              <a:off x="3597840" y="2152440"/>
              <a:ext cx="115200" cy="85680"/>
            </a:xfrm>
            <a:custGeom>
              <a:avLst/>
              <a:gdLst/>
              <a:ahLst/>
              <a:rect l="l" t="t" r="r" b="b"/>
              <a:pathLst>
                <a:path w="9721" h="7263">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w="0">
              <a:noFill/>
            </a:ln>
          </p:spPr>
          <p:style>
            <a:lnRef idx="0"/>
            <a:fillRef idx="0"/>
            <a:effectRef idx="0"/>
            <a:fontRef idx="minor"/>
          </p:style>
        </p:sp>
        <p:sp>
          <p:nvSpPr>
            <p:cNvPr id="504" name="Google Shape;243;p23"/>
            <p:cNvSpPr/>
            <p:nvPr/>
          </p:nvSpPr>
          <p:spPr>
            <a:xfrm>
              <a:off x="3803040" y="2328840"/>
              <a:ext cx="88920" cy="112320"/>
            </a:xfrm>
            <a:custGeom>
              <a:avLst/>
              <a:gdLst/>
              <a:ahLst/>
              <a:rect l="l" t="t" r="r" b="b"/>
              <a:pathLst>
                <a:path w="7536" h="949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w="0">
              <a:noFill/>
            </a:ln>
          </p:spPr>
          <p:style>
            <a:lnRef idx="0"/>
            <a:fillRef idx="0"/>
            <a:effectRef idx="0"/>
            <a:fontRef idx="minor"/>
          </p:style>
        </p:sp>
        <p:sp>
          <p:nvSpPr>
            <p:cNvPr id="505" name="Google Shape;244;p23"/>
            <p:cNvSpPr/>
            <p:nvPr/>
          </p:nvSpPr>
          <p:spPr>
            <a:xfrm>
              <a:off x="3832560" y="2130480"/>
              <a:ext cx="81360" cy="73800"/>
            </a:xfrm>
            <a:custGeom>
              <a:avLst/>
              <a:gdLst/>
              <a:ahLst/>
              <a:rect l="l" t="t" r="r" b="b"/>
              <a:pathLst>
                <a:path w="6884" h="6272">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w="0">
              <a:noFill/>
            </a:ln>
          </p:spPr>
          <p:style>
            <a:lnRef idx="0"/>
            <a:fillRef idx="0"/>
            <a:effectRef idx="0"/>
            <a:fontRef idx="minor"/>
          </p:style>
        </p:sp>
        <p:sp>
          <p:nvSpPr>
            <p:cNvPr id="506" name="Google Shape;245;p23"/>
            <p:cNvSpPr/>
            <p:nvPr/>
          </p:nvSpPr>
          <p:spPr>
            <a:xfrm>
              <a:off x="3921840" y="2016000"/>
              <a:ext cx="104040" cy="102600"/>
            </a:xfrm>
            <a:custGeom>
              <a:avLst/>
              <a:gdLst/>
              <a:ahLst/>
              <a:rect l="l" t="t" r="r" b="b"/>
              <a:pathLst>
                <a:path w="8809" h="8668">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w="0">
              <a:noFill/>
            </a:ln>
          </p:spPr>
          <p:style>
            <a:lnRef idx="0"/>
            <a:fillRef idx="0"/>
            <a:effectRef idx="0"/>
            <a:fontRef idx="minor"/>
          </p:style>
        </p:sp>
        <p:sp>
          <p:nvSpPr>
            <p:cNvPr id="507" name="Google Shape;246;p23"/>
            <p:cNvSpPr/>
            <p:nvPr/>
          </p:nvSpPr>
          <p:spPr>
            <a:xfrm>
              <a:off x="3694680" y="2035800"/>
              <a:ext cx="311760" cy="311040"/>
            </a:xfrm>
            <a:custGeom>
              <a:avLst/>
              <a:gdLst/>
              <a:ahLst/>
              <a:rect l="l" t="t" r="r" b="b"/>
              <a:pathLst>
                <a:path w="26227" h="26162">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w="0">
              <a:noFill/>
            </a:ln>
          </p:spPr>
          <p:style>
            <a:lnRef idx="0"/>
            <a:fillRef idx="0"/>
            <a:effectRef idx="0"/>
            <a:fontRef idx="minor"/>
          </p:style>
        </p:sp>
      </p:grpSp>
      <p:sp>
        <p:nvSpPr>
          <p:cNvPr id="508" name="Google Shape;247;p23"/>
          <p:cNvSpPr/>
          <p:nvPr/>
        </p:nvSpPr>
        <p:spPr>
          <a:xfrm>
            <a:off x="3597840" y="2922840"/>
            <a:ext cx="428040" cy="428040"/>
          </a:xfrm>
          <a:custGeom>
            <a:avLst/>
            <a:gdLst/>
            <a:ahLst/>
            <a:rect l="l" t="t" r="r" b="b"/>
            <a:pathLst>
              <a:path w="40939" h="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w="0">
            <a:noFill/>
          </a:ln>
        </p:spPr>
        <p:style>
          <a:lnRef idx="0"/>
          <a:fillRef idx="0"/>
          <a:effectRef idx="0"/>
          <a:fontRef idx="minor"/>
        </p:style>
      </p:sp>
      <p:grpSp>
        <p:nvGrpSpPr>
          <p:cNvPr id="509" name="Google Shape;248;p23"/>
          <p:cNvGrpSpPr/>
          <p:nvPr/>
        </p:nvGrpSpPr>
        <p:grpSpPr>
          <a:xfrm>
            <a:off x="5109480" y="2921400"/>
            <a:ext cx="432360" cy="430920"/>
            <a:chOff x="5109480" y="2921400"/>
            <a:chExt cx="432360" cy="430920"/>
          </a:xfrm>
        </p:grpSpPr>
        <p:sp>
          <p:nvSpPr>
            <p:cNvPr id="510" name="Google Shape;249;p23"/>
            <p:cNvSpPr/>
            <p:nvPr/>
          </p:nvSpPr>
          <p:spPr>
            <a:xfrm>
              <a:off x="5135760" y="2921400"/>
              <a:ext cx="84240" cy="84240"/>
            </a:xfrm>
            <a:custGeom>
              <a:avLst/>
              <a:gdLst/>
              <a:ahLst/>
              <a:rect l="l" t="t" r="r" b="b"/>
              <a:pathLst>
                <a:path w="6036" h="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w="0">
              <a:noFill/>
            </a:ln>
          </p:spPr>
          <p:style>
            <a:lnRef idx="0"/>
            <a:fillRef idx="0"/>
            <a:effectRef idx="0"/>
            <a:fontRef idx="minor"/>
          </p:style>
        </p:sp>
        <p:sp>
          <p:nvSpPr>
            <p:cNvPr id="511" name="Google Shape;250;p23"/>
            <p:cNvSpPr/>
            <p:nvPr/>
          </p:nvSpPr>
          <p:spPr>
            <a:xfrm>
              <a:off x="5109480" y="3022200"/>
              <a:ext cx="136800" cy="238680"/>
            </a:xfrm>
            <a:custGeom>
              <a:avLst/>
              <a:gdLst/>
              <a:ahLst/>
              <a:rect l="l" t="t" r="r" b="b"/>
              <a:pathLst>
                <a:path w="9787" h="17029">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w="0">
              <a:noFill/>
            </a:ln>
          </p:spPr>
          <p:style>
            <a:lnRef idx="0"/>
            <a:fillRef idx="0"/>
            <a:effectRef idx="0"/>
            <a:fontRef idx="minor"/>
          </p:style>
        </p:sp>
        <p:sp>
          <p:nvSpPr>
            <p:cNvPr id="512" name="Google Shape;251;p23"/>
            <p:cNvSpPr/>
            <p:nvPr/>
          </p:nvSpPr>
          <p:spPr>
            <a:xfrm>
              <a:off x="5431320" y="2921400"/>
              <a:ext cx="84240" cy="84240"/>
            </a:xfrm>
            <a:custGeom>
              <a:avLst/>
              <a:gdLst/>
              <a:ahLst/>
              <a:rect l="l" t="t" r="r" b="b"/>
              <a:pathLst>
                <a:path w="6035" h="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w="0">
              <a:noFill/>
            </a:ln>
          </p:spPr>
          <p:style>
            <a:lnRef idx="0"/>
            <a:fillRef idx="0"/>
            <a:effectRef idx="0"/>
            <a:fontRef idx="minor"/>
          </p:style>
        </p:sp>
        <p:sp>
          <p:nvSpPr>
            <p:cNvPr id="513" name="Google Shape;252;p23"/>
            <p:cNvSpPr/>
            <p:nvPr/>
          </p:nvSpPr>
          <p:spPr>
            <a:xfrm>
              <a:off x="5405400" y="3021840"/>
              <a:ext cx="136440" cy="238680"/>
            </a:xfrm>
            <a:custGeom>
              <a:avLst/>
              <a:gdLst/>
              <a:ahLst/>
              <a:rect l="l" t="t" r="r" b="b"/>
              <a:pathLst>
                <a:path w="9755" h="17028">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w="0">
              <a:noFill/>
            </a:ln>
          </p:spPr>
          <p:style>
            <a:lnRef idx="0"/>
            <a:fillRef idx="0"/>
            <a:effectRef idx="0"/>
            <a:fontRef idx="minor"/>
          </p:style>
        </p:sp>
        <p:sp>
          <p:nvSpPr>
            <p:cNvPr id="514" name="Google Shape;253;p23"/>
            <p:cNvSpPr/>
            <p:nvPr/>
          </p:nvSpPr>
          <p:spPr>
            <a:xfrm>
              <a:off x="5247360" y="3079080"/>
              <a:ext cx="156600" cy="273240"/>
            </a:xfrm>
            <a:custGeom>
              <a:avLst/>
              <a:gdLst/>
              <a:ahLst/>
              <a:rect l="l" t="t" r="r" b="b"/>
              <a:pathLst>
                <a:path w="11190" h="19475">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w="0">
              <a:noFill/>
            </a:ln>
          </p:spPr>
          <p:style>
            <a:lnRef idx="0"/>
            <a:fillRef idx="0"/>
            <a:effectRef idx="0"/>
            <a:fontRef idx="minor"/>
          </p:style>
        </p:sp>
        <p:sp>
          <p:nvSpPr>
            <p:cNvPr id="515" name="Google Shape;254;p23"/>
            <p:cNvSpPr/>
            <p:nvPr/>
          </p:nvSpPr>
          <p:spPr>
            <a:xfrm>
              <a:off x="5276520" y="2963160"/>
              <a:ext cx="97920" cy="97920"/>
            </a:xfrm>
            <a:custGeom>
              <a:avLst/>
              <a:gdLst/>
              <a:ahLst/>
              <a:rect l="l" t="t" r="r" b="b"/>
              <a:pathLst>
                <a:path w="7015" h="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w="0">
              <a:noFill/>
            </a:ln>
          </p:spPr>
          <p:style>
            <a:lnRef idx="0"/>
            <a:fillRef idx="0"/>
            <a:effectRef idx="0"/>
            <a:fontRef idx="minor"/>
          </p:style>
        </p:sp>
      </p:grpSp>
      <p:sp>
        <p:nvSpPr>
          <p:cNvPr id="516" name="Google Shape;255;p23"/>
          <p:cNvSpPr/>
          <p:nvPr/>
        </p:nvSpPr>
        <p:spPr>
          <a:xfrm>
            <a:off x="5109480" y="3832560"/>
            <a:ext cx="432360" cy="433080"/>
          </a:xfrm>
          <a:custGeom>
            <a:avLst/>
            <a:gdLst/>
            <a:ahLst/>
            <a:rect l="l" t="t" r="r" b="b"/>
            <a:pathLst>
              <a:path w="32426" h="32491">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w="0">
            <a:noFill/>
          </a:ln>
        </p:spPr>
        <p:style>
          <a:lnRef idx="0"/>
          <a:fillRef idx="0"/>
          <a:effectRef idx="0"/>
          <a:fontRef idx="minor"/>
        </p:style>
      </p:sp>
      <p:sp>
        <p:nvSpPr>
          <p:cNvPr id="517" name="Google Shape;256;p23"/>
          <p:cNvSpPr/>
          <p:nvPr/>
        </p:nvSpPr>
        <p:spPr>
          <a:xfrm>
            <a:off x="5087880" y="2088000"/>
            <a:ext cx="475560" cy="281520"/>
          </a:xfrm>
          <a:custGeom>
            <a:avLst/>
            <a:gdLst/>
            <a:ahLst/>
            <a:rect l="l" t="t" r="r" b="b"/>
            <a:pathLst>
              <a:path w="52356" h="31023">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w="0">
            <a:noFill/>
          </a:ln>
        </p:spPr>
        <p:style>
          <a:lnRef idx="0"/>
          <a:fillRef idx="0"/>
          <a:effectRef idx="0"/>
          <a:fontRef idx="minor"/>
        </p:style>
      </p:sp>
      <p:sp>
        <p:nvSpPr>
          <p:cNvPr id="518" name="Google Shape;257;p23"/>
          <p:cNvSpPr/>
          <p:nvPr/>
        </p:nvSpPr>
        <p:spPr>
          <a:xfrm>
            <a:off x="311760" y="1191600"/>
            <a:ext cx="851976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808" name="PlaceHolder 1"/>
          <p:cNvSpPr>
            <a:spLocks noGrp="1"/>
          </p:cNvSpPr>
          <p:nvPr>
            <p:ph type="title"/>
          </p:nvPr>
        </p:nvSpPr>
        <p:spPr>
          <a:xfrm>
            <a:off x="1048320" y="758880"/>
            <a:ext cx="704664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Storyset</a:t>
            </a:r>
            <a:endParaRPr b="0" lang="en-US" sz="2400" spc="-1" strike="noStrike">
              <a:latin typeface="Arial"/>
            </a:endParaRPr>
          </a:p>
        </p:txBody>
      </p:sp>
      <p:sp>
        <p:nvSpPr>
          <p:cNvPr id="809" name="Google Shape;1317;p45"/>
          <p:cNvSpPr/>
          <p:nvPr/>
        </p:nvSpPr>
        <p:spPr>
          <a:xfrm>
            <a:off x="1044360" y="1279440"/>
            <a:ext cx="7046640" cy="7581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buNone/>
              <a:tabLst>
                <a:tab algn="l" pos="0"/>
              </a:tabLst>
            </a:pPr>
            <a:r>
              <a:rPr b="0" lang="es" sz="1100" spc="-1" strike="noStrike">
                <a:solidFill>
                  <a:srgbClr val="ffffff"/>
                </a:solidFill>
                <a:latin typeface="Arial"/>
                <a:ea typeface="Arial"/>
              </a:rPr>
              <a:t>Create your Story with our illustrated concepts. Choose the style you like the most, edit its colors, pick the background and layers you want to show and bring them to life with the animator panel! It will boost your presentation. Check out</a:t>
            </a:r>
            <a:r>
              <a:rPr b="0" lang="es" sz="1100" spc="-1" strike="noStrike">
                <a:solidFill>
                  <a:srgbClr val="869fb2"/>
                </a:solidFill>
                <a:latin typeface="Arial"/>
                <a:ea typeface="Arial"/>
              </a:rPr>
              <a:t> </a:t>
            </a:r>
            <a:r>
              <a:rPr b="0" lang="es" sz="1100" spc="-1" strike="noStrike" u="sng">
                <a:solidFill>
                  <a:srgbClr val="0097a7"/>
                </a:solidFill>
                <a:uFillTx/>
                <a:latin typeface="Arial"/>
                <a:ea typeface="Arial"/>
                <a:hlinkClick r:id="rId1"/>
              </a:rPr>
              <a:t>How it Works.</a:t>
            </a:r>
            <a:endParaRPr b="0" lang="en-US" sz="1100" spc="-1" strike="noStrike">
              <a:latin typeface="Arial"/>
            </a:endParaRPr>
          </a:p>
        </p:txBody>
      </p:sp>
      <p:pic>
        <p:nvPicPr>
          <p:cNvPr id="810" name="Google Shape;1318;p45" descr=""/>
          <p:cNvPicPr/>
          <p:nvPr/>
        </p:nvPicPr>
        <p:blipFill>
          <a:blip r:embed="rId2"/>
          <a:srcRect l="0" t="16539" r="0" b="16539"/>
          <a:stretch/>
        </p:blipFill>
        <p:spPr>
          <a:xfrm>
            <a:off x="510840" y="2688480"/>
            <a:ext cx="1605960" cy="1074240"/>
          </a:xfrm>
          <a:prstGeom prst="rect">
            <a:avLst/>
          </a:prstGeom>
          <a:ln w="0">
            <a:noFill/>
          </a:ln>
        </p:spPr>
      </p:pic>
      <p:sp>
        <p:nvSpPr>
          <p:cNvPr id="811" name="Google Shape;1319;p45">
            <a:hlinkClick r:id="rId3"/>
          </p:cNvPr>
          <p:cNvSpPr/>
          <p:nvPr/>
        </p:nvSpPr>
        <p:spPr>
          <a:xfrm>
            <a:off x="677880" y="3976200"/>
            <a:ext cx="1271520" cy="317520"/>
          </a:xfrm>
          <a:prstGeom prst="rect">
            <a:avLst/>
          </a:prstGeom>
          <a:noFill/>
          <a:ln w="0">
            <a:noFill/>
          </a:ln>
        </p:spPr>
        <p:style>
          <a:lnRef idx="0"/>
          <a:fillRef idx="0"/>
          <a:effectRef idx="0"/>
          <a:fontRef idx="minor"/>
        </p:style>
        <p:txBody>
          <a:bodyPr lIns="90000" rIns="90000" tIns="318240" bIns="318240" anchor="ctr">
            <a:noAutofit/>
          </a:bodyPr>
          <a:p>
            <a:pPr algn="ctr">
              <a:lnSpc>
                <a:spcPct val="115000"/>
              </a:lnSpc>
              <a:buNone/>
              <a:tabLst>
                <a:tab algn="l" pos="0"/>
              </a:tabLst>
            </a:pPr>
            <a:r>
              <a:rPr b="0" lang="es" sz="1400" spc="-1" strike="noStrike" u="sng">
                <a:solidFill>
                  <a:srgbClr val="0097a7"/>
                </a:solidFill>
                <a:uFillTx/>
                <a:latin typeface="Arial"/>
                <a:ea typeface="Arial"/>
                <a:hlinkClick r:id="rId4"/>
              </a:rPr>
              <a:t>Pana</a:t>
            </a:r>
            <a:endParaRPr b="0" lang="en-US" sz="1400" spc="-1" strike="noStrike">
              <a:latin typeface="Arial"/>
            </a:endParaRPr>
          </a:p>
        </p:txBody>
      </p:sp>
      <p:sp>
        <p:nvSpPr>
          <p:cNvPr id="812" name="Google Shape;1320;p45">
            <a:hlinkClick r:id="rId5"/>
          </p:cNvPr>
          <p:cNvSpPr/>
          <p:nvPr/>
        </p:nvSpPr>
        <p:spPr>
          <a:xfrm>
            <a:off x="2289240" y="3976200"/>
            <a:ext cx="1271520" cy="317520"/>
          </a:xfrm>
          <a:prstGeom prst="rect">
            <a:avLst/>
          </a:prstGeom>
          <a:noFill/>
          <a:ln w="0">
            <a:noFill/>
          </a:ln>
        </p:spPr>
        <p:style>
          <a:lnRef idx="0"/>
          <a:fillRef idx="0"/>
          <a:effectRef idx="0"/>
          <a:fontRef idx="minor"/>
        </p:style>
        <p:txBody>
          <a:bodyPr lIns="90000" rIns="90000" tIns="318240" bIns="318240" anchor="ctr">
            <a:noAutofit/>
          </a:bodyPr>
          <a:p>
            <a:pPr algn="ctr">
              <a:lnSpc>
                <a:spcPct val="115000"/>
              </a:lnSpc>
              <a:buNone/>
              <a:tabLst>
                <a:tab algn="l" pos="0"/>
              </a:tabLst>
            </a:pPr>
            <a:r>
              <a:rPr b="0" lang="es" sz="1400" spc="-1" strike="noStrike" u="sng">
                <a:solidFill>
                  <a:srgbClr val="0097a7"/>
                </a:solidFill>
                <a:uFillTx/>
                <a:latin typeface="Arial"/>
                <a:ea typeface="Arial"/>
                <a:hlinkClick r:id="rId6"/>
              </a:rPr>
              <a:t>Amico</a:t>
            </a:r>
            <a:endParaRPr b="0" lang="en-US" sz="1400" spc="-1" strike="noStrike">
              <a:latin typeface="Arial"/>
            </a:endParaRPr>
          </a:p>
        </p:txBody>
      </p:sp>
      <p:sp>
        <p:nvSpPr>
          <p:cNvPr id="813" name="Google Shape;1321;p45">
            <a:hlinkClick r:id="rId7"/>
          </p:cNvPr>
          <p:cNvSpPr/>
          <p:nvPr/>
        </p:nvSpPr>
        <p:spPr>
          <a:xfrm>
            <a:off x="3900240" y="3976200"/>
            <a:ext cx="1271520" cy="317520"/>
          </a:xfrm>
          <a:prstGeom prst="rect">
            <a:avLst/>
          </a:prstGeom>
          <a:noFill/>
          <a:ln w="0">
            <a:noFill/>
          </a:ln>
        </p:spPr>
        <p:style>
          <a:lnRef idx="0"/>
          <a:fillRef idx="0"/>
          <a:effectRef idx="0"/>
          <a:fontRef idx="minor"/>
        </p:style>
        <p:txBody>
          <a:bodyPr lIns="90000" rIns="90000" tIns="318240" bIns="318240" anchor="ctr">
            <a:noAutofit/>
          </a:bodyPr>
          <a:p>
            <a:pPr algn="ctr">
              <a:lnSpc>
                <a:spcPct val="115000"/>
              </a:lnSpc>
              <a:buNone/>
              <a:tabLst>
                <a:tab algn="l" pos="0"/>
              </a:tabLst>
            </a:pPr>
            <a:r>
              <a:rPr b="0" lang="es" sz="1400" spc="-1" strike="noStrike" u="sng">
                <a:solidFill>
                  <a:srgbClr val="0097a7"/>
                </a:solidFill>
                <a:uFillTx/>
                <a:latin typeface="Arial"/>
                <a:ea typeface="Arial"/>
                <a:hlinkClick r:id="rId8"/>
              </a:rPr>
              <a:t>Bro</a:t>
            </a:r>
            <a:endParaRPr b="0" lang="en-US" sz="1400" spc="-1" strike="noStrike">
              <a:latin typeface="Arial"/>
            </a:endParaRPr>
          </a:p>
        </p:txBody>
      </p:sp>
      <p:sp>
        <p:nvSpPr>
          <p:cNvPr id="814" name="Google Shape;1322;p45">
            <a:hlinkClick r:id="rId9"/>
          </p:cNvPr>
          <p:cNvSpPr/>
          <p:nvPr/>
        </p:nvSpPr>
        <p:spPr>
          <a:xfrm>
            <a:off x="5511600" y="3976200"/>
            <a:ext cx="1271520" cy="317520"/>
          </a:xfrm>
          <a:prstGeom prst="rect">
            <a:avLst/>
          </a:prstGeom>
          <a:noFill/>
          <a:ln w="0">
            <a:noFill/>
          </a:ln>
        </p:spPr>
        <p:style>
          <a:lnRef idx="0"/>
          <a:fillRef idx="0"/>
          <a:effectRef idx="0"/>
          <a:fontRef idx="minor"/>
        </p:style>
        <p:txBody>
          <a:bodyPr lIns="90000" rIns="90000" tIns="318240" bIns="318240" anchor="ctr">
            <a:noAutofit/>
          </a:bodyPr>
          <a:p>
            <a:pPr algn="ctr">
              <a:lnSpc>
                <a:spcPct val="115000"/>
              </a:lnSpc>
              <a:buNone/>
              <a:tabLst>
                <a:tab algn="l" pos="0"/>
              </a:tabLst>
            </a:pPr>
            <a:r>
              <a:rPr b="0" lang="es" sz="1400" spc="-1" strike="noStrike" u="sng">
                <a:solidFill>
                  <a:srgbClr val="0097a7"/>
                </a:solidFill>
                <a:uFillTx/>
                <a:latin typeface="Arial"/>
                <a:ea typeface="Arial"/>
                <a:hlinkClick r:id="rId10"/>
              </a:rPr>
              <a:t>Rafiki</a:t>
            </a:r>
            <a:endParaRPr b="0" lang="en-US" sz="1400" spc="-1" strike="noStrike">
              <a:latin typeface="Arial"/>
            </a:endParaRPr>
          </a:p>
        </p:txBody>
      </p:sp>
      <p:pic>
        <p:nvPicPr>
          <p:cNvPr id="815" name="Google Shape;1323;p45" descr=""/>
          <p:cNvPicPr/>
          <p:nvPr/>
        </p:nvPicPr>
        <p:blipFill>
          <a:blip r:embed="rId11"/>
          <a:stretch/>
        </p:blipFill>
        <p:spPr>
          <a:xfrm>
            <a:off x="2255040" y="2410920"/>
            <a:ext cx="1339920" cy="1339920"/>
          </a:xfrm>
          <a:prstGeom prst="rect">
            <a:avLst/>
          </a:prstGeom>
          <a:ln w="0">
            <a:noFill/>
          </a:ln>
        </p:spPr>
      </p:pic>
      <p:pic>
        <p:nvPicPr>
          <p:cNvPr id="816" name="Google Shape;1324;p45" descr=""/>
          <p:cNvPicPr/>
          <p:nvPr/>
        </p:nvPicPr>
        <p:blipFill>
          <a:blip r:embed="rId12"/>
          <a:srcRect l="4195" t="11225" r="4210" b="8852"/>
          <a:stretch/>
        </p:blipFill>
        <p:spPr>
          <a:xfrm>
            <a:off x="3774240" y="2532600"/>
            <a:ext cx="1447560" cy="1262880"/>
          </a:xfrm>
          <a:prstGeom prst="rect">
            <a:avLst/>
          </a:prstGeom>
          <a:ln w="0">
            <a:noFill/>
          </a:ln>
        </p:spPr>
      </p:pic>
      <p:pic>
        <p:nvPicPr>
          <p:cNvPr id="817" name="Google Shape;1325;p45" descr=""/>
          <p:cNvPicPr/>
          <p:nvPr/>
        </p:nvPicPr>
        <p:blipFill>
          <a:blip r:embed="rId13"/>
          <a:srcRect l="0" t="6566" r="0" b="11943"/>
          <a:stretch/>
        </p:blipFill>
        <p:spPr>
          <a:xfrm>
            <a:off x="5347440" y="2581560"/>
            <a:ext cx="1447560" cy="1179360"/>
          </a:xfrm>
          <a:prstGeom prst="rect">
            <a:avLst/>
          </a:prstGeom>
          <a:ln w="0">
            <a:noFill/>
          </a:ln>
        </p:spPr>
      </p:pic>
      <p:pic>
        <p:nvPicPr>
          <p:cNvPr id="818" name="Google Shape;1326;p45" descr=""/>
          <p:cNvPicPr/>
          <p:nvPr/>
        </p:nvPicPr>
        <p:blipFill>
          <a:blip r:embed="rId14"/>
          <a:srcRect l="0" t="11709" r="0" b="17968"/>
          <a:stretch/>
        </p:blipFill>
        <p:spPr>
          <a:xfrm>
            <a:off x="6836400" y="2523960"/>
            <a:ext cx="1796040" cy="1262880"/>
          </a:xfrm>
          <a:prstGeom prst="rect">
            <a:avLst/>
          </a:prstGeom>
          <a:ln w="0">
            <a:noFill/>
          </a:ln>
        </p:spPr>
      </p:pic>
      <p:sp>
        <p:nvSpPr>
          <p:cNvPr id="819" name="Google Shape;1327;p45">
            <a:hlinkClick r:id="rId15"/>
          </p:cNvPr>
          <p:cNvSpPr/>
          <p:nvPr/>
        </p:nvSpPr>
        <p:spPr>
          <a:xfrm>
            <a:off x="7122600" y="3976200"/>
            <a:ext cx="1271520" cy="317520"/>
          </a:xfrm>
          <a:prstGeom prst="rect">
            <a:avLst/>
          </a:prstGeom>
          <a:noFill/>
          <a:ln w="0">
            <a:noFill/>
          </a:ln>
        </p:spPr>
        <p:style>
          <a:lnRef idx="0"/>
          <a:fillRef idx="0"/>
          <a:effectRef idx="0"/>
          <a:fontRef idx="minor"/>
        </p:style>
        <p:txBody>
          <a:bodyPr lIns="90000" rIns="90000" tIns="318240" bIns="318240" anchor="ctr">
            <a:noAutofit/>
          </a:bodyPr>
          <a:p>
            <a:pPr algn="ctr">
              <a:lnSpc>
                <a:spcPct val="115000"/>
              </a:lnSpc>
              <a:buNone/>
              <a:tabLst>
                <a:tab algn="l" pos="0"/>
              </a:tabLst>
            </a:pPr>
            <a:r>
              <a:rPr b="0" lang="es" sz="1400" spc="-1" strike="noStrike" u="sng">
                <a:solidFill>
                  <a:srgbClr val="0097a7"/>
                </a:solidFill>
                <a:uFillTx/>
                <a:latin typeface="Arial"/>
                <a:ea typeface="Arial"/>
                <a:hlinkClick r:id="rId16"/>
              </a:rPr>
              <a:t>Cuate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820" name="Google Shape;1332;p46"/>
          <p:cNvSpPr/>
          <p:nvPr/>
        </p:nvSpPr>
        <p:spPr>
          <a:xfrm>
            <a:off x="1068120" y="1353960"/>
            <a:ext cx="7046640" cy="481680"/>
          </a:xfrm>
          <a:prstGeom prst="rect">
            <a:avLst/>
          </a:prstGeom>
          <a:noFill/>
          <a:ln w="0">
            <a:noFill/>
          </a:ln>
        </p:spPr>
        <p:style>
          <a:lnRef idx="0"/>
          <a:fillRef idx="0"/>
          <a:effectRef idx="0"/>
          <a:fontRef idx="minor"/>
        </p:style>
        <p:txBody>
          <a:bodyPr lIns="90000" rIns="90000" tIns="91440" bIns="91440" anchor="ctr">
            <a:noAutofit/>
          </a:bodyPr>
          <a:p>
            <a:pPr algn="ctr">
              <a:lnSpc>
                <a:spcPct val="115000"/>
              </a:lnSpc>
              <a:buNone/>
              <a:tabLst>
                <a:tab algn="l" pos="0"/>
              </a:tabLst>
            </a:pPr>
            <a:r>
              <a:rPr b="0" lang="es" sz="1100" spc="-1" strike="noStrike">
                <a:solidFill>
                  <a:srgbClr val="ffffff"/>
                </a:solidFill>
                <a:latin typeface="Arial"/>
                <a:ea typeface="Arial"/>
              </a:rPr>
              <a:t>You can easily</a:t>
            </a:r>
            <a:r>
              <a:rPr b="0" lang="es" sz="1100" spc="-1" strike="noStrike">
                <a:solidFill>
                  <a:srgbClr val="435d74"/>
                </a:solidFill>
                <a:latin typeface="Arial"/>
                <a:ea typeface="Arial"/>
              </a:rPr>
              <a:t> </a:t>
            </a:r>
            <a:r>
              <a:rPr b="0" lang="es" sz="1100" spc="-1" strike="noStrike">
                <a:solidFill>
                  <a:srgbClr val="869fb2"/>
                </a:solidFill>
                <a:latin typeface="Arial"/>
                <a:ea typeface="Arial"/>
              </a:rPr>
              <a:t>resize</a:t>
            </a:r>
            <a:r>
              <a:rPr b="0" lang="es" sz="1100" spc="-1" strike="noStrike">
                <a:solidFill>
                  <a:srgbClr val="435d74"/>
                </a:solidFill>
                <a:latin typeface="Arial"/>
                <a:ea typeface="Arial"/>
              </a:rPr>
              <a:t> </a:t>
            </a:r>
            <a:r>
              <a:rPr b="0" lang="es" sz="1100" spc="-1" strike="noStrike">
                <a:solidFill>
                  <a:srgbClr val="ffffff"/>
                </a:solidFill>
                <a:latin typeface="Arial"/>
                <a:ea typeface="Arial"/>
              </a:rPr>
              <a:t>these resources without losing quality. To</a:t>
            </a:r>
            <a:r>
              <a:rPr b="0" lang="es" sz="1100" spc="-1" strike="noStrike">
                <a:solidFill>
                  <a:srgbClr val="435d74"/>
                </a:solidFill>
                <a:latin typeface="Arial"/>
                <a:ea typeface="Arial"/>
              </a:rPr>
              <a:t> </a:t>
            </a:r>
            <a:r>
              <a:rPr b="0" lang="es" sz="1100" spc="-1" strike="noStrike">
                <a:solidFill>
                  <a:srgbClr val="869fb2"/>
                </a:solidFill>
                <a:latin typeface="Arial"/>
                <a:ea typeface="Arial"/>
              </a:rPr>
              <a:t>change the color</a:t>
            </a:r>
            <a:r>
              <a:rPr b="0" lang="es" sz="1100" spc="-1" strike="noStrike">
                <a:solidFill>
                  <a:srgbClr val="ffffff"/>
                </a:solidFill>
                <a:latin typeface="Arial"/>
                <a:ea typeface="Arial"/>
              </a:rPr>
              <a:t>, just ungroup the resource and click on the object you want to change. Then, click on the paint bucket and select the color you want. Group the resource again when you’re done. You can also look for more </a:t>
            </a:r>
            <a:r>
              <a:rPr b="0" lang="es" sz="1100" spc="-1" strike="noStrike" u="sng">
                <a:solidFill>
                  <a:srgbClr val="0097a7"/>
                </a:solidFill>
                <a:uFillTx/>
                <a:latin typeface="Arial"/>
                <a:ea typeface="Arial"/>
                <a:hlinkClick r:id="rId1"/>
              </a:rPr>
              <a:t>infographics</a:t>
            </a:r>
            <a:r>
              <a:rPr b="0" lang="es" sz="1100" spc="-1" strike="noStrike">
                <a:solidFill>
                  <a:srgbClr val="ffffff"/>
                </a:solidFill>
                <a:latin typeface="Arial"/>
                <a:ea typeface="Arial"/>
              </a:rPr>
              <a:t> on Slidesgo.</a:t>
            </a:r>
            <a:endParaRPr b="0" lang="en-US" sz="1100" spc="-1" strike="noStrike">
              <a:latin typeface="Arial"/>
            </a:endParaRPr>
          </a:p>
        </p:txBody>
      </p:sp>
      <p:grpSp>
        <p:nvGrpSpPr>
          <p:cNvPr id="821" name="Google Shape;1333;p46"/>
          <p:cNvGrpSpPr/>
          <p:nvPr/>
        </p:nvGrpSpPr>
        <p:grpSpPr>
          <a:xfrm>
            <a:off x="5082840" y="3095640"/>
            <a:ext cx="442080" cy="513720"/>
            <a:chOff x="5082840" y="3095640"/>
            <a:chExt cx="442080" cy="513720"/>
          </a:xfrm>
        </p:grpSpPr>
        <p:sp>
          <p:nvSpPr>
            <p:cNvPr id="822" name="Google Shape;1334;p46"/>
            <p:cNvSpPr/>
            <p:nvPr/>
          </p:nvSpPr>
          <p:spPr>
            <a:xfrm>
              <a:off x="5082840" y="3095640"/>
              <a:ext cx="268920" cy="244440"/>
            </a:xfrm>
            <a:custGeom>
              <a:avLst/>
              <a:gdLst/>
              <a:ahLst/>
              <a:rect l="l" t="t" r="r" b="b"/>
              <a:pathLst>
                <a:path w="1458" h="132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w="0">
              <a:noFill/>
            </a:ln>
          </p:spPr>
          <p:style>
            <a:lnRef idx="0"/>
            <a:fillRef idx="0"/>
            <a:effectRef idx="0"/>
            <a:fontRef idx="minor"/>
          </p:style>
        </p:sp>
        <p:sp>
          <p:nvSpPr>
            <p:cNvPr id="823" name="Google Shape;1335;p46"/>
            <p:cNvSpPr/>
            <p:nvPr/>
          </p:nvSpPr>
          <p:spPr>
            <a:xfrm>
              <a:off x="5256000" y="3363480"/>
              <a:ext cx="268920" cy="245880"/>
            </a:xfrm>
            <a:custGeom>
              <a:avLst/>
              <a:gdLst/>
              <a:ahLst/>
              <a:rect l="l" t="t" r="r" b="b"/>
              <a:pathLst>
                <a:path w="1458" h="1335">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w="0">
              <a:noFill/>
            </a:ln>
          </p:spPr>
          <p:style>
            <a:lnRef idx="0"/>
            <a:fillRef idx="0"/>
            <a:effectRef idx="0"/>
            <a:fontRef idx="minor"/>
          </p:style>
        </p:sp>
      </p:grpSp>
      <p:grpSp>
        <p:nvGrpSpPr>
          <p:cNvPr id="824" name="Google Shape;1336;p46"/>
          <p:cNvGrpSpPr/>
          <p:nvPr/>
        </p:nvGrpSpPr>
        <p:grpSpPr>
          <a:xfrm>
            <a:off x="5758200" y="2343240"/>
            <a:ext cx="500040" cy="500400"/>
            <a:chOff x="5758200" y="2343240"/>
            <a:chExt cx="500040" cy="500400"/>
          </a:xfrm>
        </p:grpSpPr>
        <p:sp>
          <p:nvSpPr>
            <p:cNvPr id="825" name="Google Shape;1337;p46"/>
            <p:cNvSpPr/>
            <p:nvPr/>
          </p:nvSpPr>
          <p:spPr>
            <a:xfrm>
              <a:off x="6061680" y="2382840"/>
              <a:ext cx="196560" cy="245880"/>
            </a:xfrm>
            <a:custGeom>
              <a:avLst/>
              <a:gdLst/>
              <a:ahLst/>
              <a:rect l="l" t="t" r="r" b="b"/>
              <a:pathLst>
                <a:path w="1105" h="1386">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w="0">
              <a:noFill/>
            </a:ln>
          </p:spPr>
          <p:style>
            <a:lnRef idx="0"/>
            <a:fillRef idx="0"/>
            <a:effectRef idx="0"/>
            <a:fontRef idx="minor"/>
          </p:style>
        </p:sp>
        <p:sp>
          <p:nvSpPr>
            <p:cNvPr id="826" name="Google Shape;1338;p46"/>
            <p:cNvSpPr/>
            <p:nvPr/>
          </p:nvSpPr>
          <p:spPr>
            <a:xfrm>
              <a:off x="5758200" y="2557440"/>
              <a:ext cx="196560" cy="245880"/>
            </a:xfrm>
            <a:custGeom>
              <a:avLst/>
              <a:gdLst/>
              <a:ahLst/>
              <a:rect l="l" t="t" r="r" b="b"/>
              <a:pathLst>
                <a:path w="1105" h="1386">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w="0">
              <a:noFill/>
            </a:ln>
          </p:spPr>
          <p:style>
            <a:lnRef idx="0"/>
            <a:fillRef idx="0"/>
            <a:effectRef idx="0"/>
            <a:fontRef idx="minor"/>
          </p:style>
        </p:sp>
        <p:sp>
          <p:nvSpPr>
            <p:cNvPr id="827" name="Google Shape;1339;p46"/>
            <p:cNvSpPr/>
            <p:nvPr/>
          </p:nvSpPr>
          <p:spPr>
            <a:xfrm>
              <a:off x="5971680" y="2648880"/>
              <a:ext cx="246600" cy="194760"/>
            </a:xfrm>
            <a:custGeom>
              <a:avLst/>
              <a:gdLst/>
              <a:ahLst/>
              <a:rect l="l" t="t" r="r" b="b"/>
              <a:pathLst>
                <a:path w="1385" h="1098">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w="0">
              <a:noFill/>
            </a:ln>
          </p:spPr>
          <p:style>
            <a:lnRef idx="0"/>
            <a:fillRef idx="0"/>
            <a:effectRef idx="0"/>
            <a:fontRef idx="minor"/>
          </p:style>
        </p:sp>
        <p:sp>
          <p:nvSpPr>
            <p:cNvPr id="828" name="Google Shape;1340;p46"/>
            <p:cNvSpPr/>
            <p:nvPr/>
          </p:nvSpPr>
          <p:spPr>
            <a:xfrm>
              <a:off x="5796720" y="2343240"/>
              <a:ext cx="246600" cy="198360"/>
            </a:xfrm>
            <a:custGeom>
              <a:avLst/>
              <a:gdLst/>
              <a:ahLst/>
              <a:rect l="l" t="t" r="r" b="b"/>
              <a:pathLst>
                <a:path w="1385" h="1119">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w="0">
              <a:noFill/>
            </a:ln>
          </p:spPr>
          <p:style>
            <a:lnRef idx="0"/>
            <a:fillRef idx="0"/>
            <a:effectRef idx="0"/>
            <a:fontRef idx="minor"/>
          </p:style>
        </p:sp>
      </p:grpSp>
      <p:grpSp>
        <p:nvGrpSpPr>
          <p:cNvPr id="829" name="Google Shape;1341;p46"/>
          <p:cNvGrpSpPr/>
          <p:nvPr/>
        </p:nvGrpSpPr>
        <p:grpSpPr>
          <a:xfrm>
            <a:off x="6410520" y="2355120"/>
            <a:ext cx="537480" cy="492480"/>
            <a:chOff x="6410520" y="2355120"/>
            <a:chExt cx="537480" cy="492480"/>
          </a:xfrm>
        </p:grpSpPr>
        <p:sp>
          <p:nvSpPr>
            <p:cNvPr id="830" name="Google Shape;1342;p46"/>
            <p:cNvSpPr/>
            <p:nvPr/>
          </p:nvSpPr>
          <p:spPr>
            <a:xfrm>
              <a:off x="6410520" y="2355120"/>
              <a:ext cx="537480" cy="492480"/>
            </a:xfrm>
            <a:custGeom>
              <a:avLst/>
              <a:gdLst/>
              <a:ahLst/>
              <a:rect l="l" t="t" r="r" b="b"/>
              <a:pathLst>
                <a:path w="2943" h="2697">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w="0">
              <a:noFill/>
            </a:ln>
          </p:spPr>
          <p:style>
            <a:lnRef idx="0"/>
            <a:fillRef idx="0"/>
            <a:effectRef idx="0"/>
            <a:fontRef idx="minor"/>
          </p:style>
        </p:sp>
        <p:sp>
          <p:nvSpPr>
            <p:cNvPr id="831" name="Google Shape;1343;p46"/>
            <p:cNvSpPr/>
            <p:nvPr/>
          </p:nvSpPr>
          <p:spPr>
            <a:xfrm>
              <a:off x="6608520" y="2513160"/>
              <a:ext cx="217080" cy="236880"/>
            </a:xfrm>
            <a:custGeom>
              <a:avLst/>
              <a:gdLst/>
              <a:ahLst/>
              <a:rect l="l" t="t" r="r" b="b"/>
              <a:pathLst>
                <a:path w="1191" h="1299">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w="0">
              <a:noFill/>
            </a:ln>
          </p:spPr>
          <p:style>
            <a:lnRef idx="0"/>
            <a:fillRef idx="0"/>
            <a:effectRef idx="0"/>
            <a:fontRef idx="minor"/>
          </p:style>
        </p:sp>
      </p:grpSp>
      <p:grpSp>
        <p:nvGrpSpPr>
          <p:cNvPr id="832" name="Google Shape;1344;p46"/>
          <p:cNvGrpSpPr/>
          <p:nvPr/>
        </p:nvGrpSpPr>
        <p:grpSpPr>
          <a:xfrm>
            <a:off x="5670720" y="3097080"/>
            <a:ext cx="543600" cy="511200"/>
            <a:chOff x="5670720" y="3097080"/>
            <a:chExt cx="543600" cy="511200"/>
          </a:xfrm>
        </p:grpSpPr>
        <p:sp>
          <p:nvSpPr>
            <p:cNvPr id="833" name="Google Shape;1345;p46"/>
            <p:cNvSpPr/>
            <p:nvPr/>
          </p:nvSpPr>
          <p:spPr>
            <a:xfrm>
              <a:off x="5670720" y="3097080"/>
              <a:ext cx="317520" cy="373320"/>
            </a:xfrm>
            <a:custGeom>
              <a:avLst/>
              <a:gdLst/>
              <a:ahLst/>
              <a:rect l="l" t="t" r="r" b="b"/>
              <a:pathLst>
                <a:path w="1724" h="2086">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w="0">
              <a:noFill/>
            </a:ln>
          </p:spPr>
          <p:style>
            <a:lnRef idx="0"/>
            <a:fillRef idx="0"/>
            <a:effectRef idx="0"/>
            <a:fontRef idx="minor"/>
          </p:style>
        </p:sp>
        <p:sp>
          <p:nvSpPr>
            <p:cNvPr id="834" name="Google Shape;1346;p46"/>
            <p:cNvSpPr/>
            <p:nvPr/>
          </p:nvSpPr>
          <p:spPr>
            <a:xfrm>
              <a:off x="6011280" y="3128040"/>
              <a:ext cx="203040" cy="366840"/>
            </a:xfrm>
            <a:custGeom>
              <a:avLst/>
              <a:gdLst/>
              <a:ahLst/>
              <a:rect l="l" t="t" r="r" b="b"/>
              <a:pathLst>
                <a:path w="1104" h="205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w="0">
              <a:noFill/>
            </a:ln>
          </p:spPr>
          <p:style>
            <a:lnRef idx="0"/>
            <a:fillRef idx="0"/>
            <a:effectRef idx="0"/>
            <a:fontRef idx="minor"/>
          </p:style>
        </p:sp>
        <p:sp>
          <p:nvSpPr>
            <p:cNvPr id="835" name="Google Shape;1347;p46"/>
            <p:cNvSpPr/>
            <p:nvPr/>
          </p:nvSpPr>
          <p:spPr>
            <a:xfrm>
              <a:off x="5772960" y="3462840"/>
              <a:ext cx="362880" cy="145440"/>
            </a:xfrm>
            <a:custGeom>
              <a:avLst/>
              <a:gdLst/>
              <a:ahLst/>
              <a:rect l="l" t="t" r="r" b="b"/>
              <a:pathLst>
                <a:path w="1970" h="815">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w="0">
              <a:noFill/>
            </a:ln>
          </p:spPr>
          <p:style>
            <a:lnRef idx="0"/>
            <a:fillRef idx="0"/>
            <a:effectRef idx="0"/>
            <a:fontRef idx="minor"/>
          </p:style>
        </p:sp>
      </p:grpSp>
      <p:grpSp>
        <p:nvGrpSpPr>
          <p:cNvPr id="836" name="Google Shape;1348;p46"/>
          <p:cNvGrpSpPr/>
          <p:nvPr/>
        </p:nvGrpSpPr>
        <p:grpSpPr>
          <a:xfrm>
            <a:off x="6367320" y="3096720"/>
            <a:ext cx="602280" cy="511920"/>
            <a:chOff x="6367320" y="3096720"/>
            <a:chExt cx="602280" cy="511920"/>
          </a:xfrm>
        </p:grpSpPr>
        <p:sp>
          <p:nvSpPr>
            <p:cNvPr id="837" name="Google Shape;1349;p46"/>
            <p:cNvSpPr/>
            <p:nvPr/>
          </p:nvSpPr>
          <p:spPr>
            <a:xfrm>
              <a:off x="6367320" y="3096720"/>
              <a:ext cx="602280" cy="511920"/>
            </a:xfrm>
            <a:custGeom>
              <a:avLst/>
              <a:gdLst/>
              <a:ahLst/>
              <a:rect l="l" t="t" r="r" b="b"/>
              <a:pathLst>
                <a:path w="2980" h="2551">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w="0">
              <a:noFill/>
            </a:ln>
          </p:spPr>
          <p:style>
            <a:lnRef idx="0"/>
            <a:fillRef idx="0"/>
            <a:effectRef idx="0"/>
            <a:fontRef idx="minor"/>
          </p:style>
        </p:sp>
        <p:sp>
          <p:nvSpPr>
            <p:cNvPr id="838" name="Google Shape;1350;p46"/>
            <p:cNvSpPr/>
            <p:nvPr/>
          </p:nvSpPr>
          <p:spPr>
            <a:xfrm>
              <a:off x="6483240" y="3097440"/>
              <a:ext cx="482760" cy="510840"/>
            </a:xfrm>
            <a:custGeom>
              <a:avLst/>
              <a:gdLst/>
              <a:ahLst/>
              <a:rect l="l" t="t" r="r" b="b"/>
              <a:pathLst>
                <a:path w="2389" h="2547">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w="0">
              <a:noFill/>
            </a:ln>
          </p:spPr>
          <p:style>
            <a:lnRef idx="0"/>
            <a:fillRef idx="0"/>
            <a:effectRef idx="0"/>
            <a:fontRef idx="minor"/>
          </p:style>
        </p:sp>
      </p:grpSp>
      <p:grpSp>
        <p:nvGrpSpPr>
          <p:cNvPr id="839" name="Google Shape;1351;p46"/>
          <p:cNvGrpSpPr/>
          <p:nvPr/>
        </p:nvGrpSpPr>
        <p:grpSpPr>
          <a:xfrm>
            <a:off x="5783040" y="3836160"/>
            <a:ext cx="514800" cy="524880"/>
            <a:chOff x="5783040" y="3836160"/>
            <a:chExt cx="514800" cy="524880"/>
          </a:xfrm>
        </p:grpSpPr>
        <p:sp>
          <p:nvSpPr>
            <p:cNvPr id="840" name="Google Shape;1352;p46"/>
            <p:cNvSpPr/>
            <p:nvPr/>
          </p:nvSpPr>
          <p:spPr>
            <a:xfrm>
              <a:off x="5783040" y="3836160"/>
              <a:ext cx="332280" cy="412560"/>
            </a:xfrm>
            <a:custGeom>
              <a:avLst/>
              <a:gdLst/>
              <a:ahLst/>
              <a:rect l="l" t="t" r="r" b="b"/>
              <a:pathLst>
                <a:path w="1840" h="2252">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w="0">
              <a:noFill/>
            </a:ln>
          </p:spPr>
          <p:style>
            <a:lnRef idx="0"/>
            <a:fillRef idx="0"/>
            <a:effectRef idx="0"/>
            <a:fontRef idx="minor"/>
          </p:style>
        </p:sp>
        <p:sp>
          <p:nvSpPr>
            <p:cNvPr id="841" name="Google Shape;1353;p46"/>
            <p:cNvSpPr/>
            <p:nvPr/>
          </p:nvSpPr>
          <p:spPr>
            <a:xfrm>
              <a:off x="6157440" y="3923280"/>
              <a:ext cx="140400" cy="174240"/>
            </a:xfrm>
            <a:custGeom>
              <a:avLst/>
              <a:gdLst/>
              <a:ahLst/>
              <a:rect l="l" t="t" r="r" b="b"/>
              <a:pathLst>
                <a:path w="780" h="953">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w="0">
              <a:noFill/>
            </a:ln>
          </p:spPr>
          <p:style>
            <a:lnRef idx="0"/>
            <a:fillRef idx="0"/>
            <a:effectRef idx="0"/>
            <a:fontRef idx="minor"/>
          </p:style>
        </p:sp>
        <p:sp>
          <p:nvSpPr>
            <p:cNvPr id="842" name="Google Shape;1354;p46"/>
            <p:cNvSpPr/>
            <p:nvPr/>
          </p:nvSpPr>
          <p:spPr>
            <a:xfrm>
              <a:off x="6068880" y="4129920"/>
              <a:ext cx="227880" cy="231120"/>
            </a:xfrm>
            <a:custGeom>
              <a:avLst/>
              <a:gdLst/>
              <a:ahLst/>
              <a:rect l="l" t="t" r="r" b="b"/>
              <a:pathLst>
                <a:path w="1263" h="1264">
                  <a:moveTo>
                    <a:pt x="801" y="1"/>
                  </a:moveTo>
                  <a:cubicBezTo>
                    <a:pt x="758" y="419"/>
                    <a:pt x="426" y="751"/>
                    <a:pt x="1" y="794"/>
                  </a:cubicBezTo>
                  <a:lnTo>
                    <a:pt x="1" y="1263"/>
                  </a:lnTo>
                  <a:cubicBezTo>
                    <a:pt x="679" y="1213"/>
                    <a:pt x="1219" y="679"/>
                    <a:pt x="1263" y="1"/>
                  </a:cubicBezTo>
                  <a:close/>
                </a:path>
              </a:pathLst>
            </a:custGeom>
            <a:solidFill>
              <a:srgbClr val="5f7d95"/>
            </a:solidFill>
            <a:ln w="0">
              <a:noFill/>
            </a:ln>
          </p:spPr>
          <p:style>
            <a:lnRef idx="0"/>
            <a:fillRef idx="0"/>
            <a:effectRef idx="0"/>
            <a:fontRef idx="minor"/>
          </p:style>
        </p:sp>
        <p:sp>
          <p:nvSpPr>
            <p:cNvPr id="843" name="Google Shape;1355;p46"/>
            <p:cNvSpPr/>
            <p:nvPr/>
          </p:nvSpPr>
          <p:spPr>
            <a:xfrm>
              <a:off x="5867640" y="4221000"/>
              <a:ext cx="170280" cy="138240"/>
            </a:xfrm>
            <a:custGeom>
              <a:avLst/>
              <a:gdLst/>
              <a:ahLst/>
              <a:rect l="l" t="t" r="r" b="b"/>
              <a:pathLst>
                <a:path w="946" h="758">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w="0">
              <a:noFill/>
            </a:ln>
          </p:spPr>
          <p:style>
            <a:lnRef idx="0"/>
            <a:fillRef idx="0"/>
            <a:effectRef idx="0"/>
            <a:fontRef idx="minor"/>
          </p:style>
        </p:sp>
      </p:grpSp>
      <p:grpSp>
        <p:nvGrpSpPr>
          <p:cNvPr id="844" name="Google Shape;1356;p46"/>
          <p:cNvGrpSpPr/>
          <p:nvPr/>
        </p:nvGrpSpPr>
        <p:grpSpPr>
          <a:xfrm>
            <a:off x="5121360" y="3857400"/>
            <a:ext cx="522000" cy="489240"/>
            <a:chOff x="5121360" y="3857400"/>
            <a:chExt cx="522000" cy="489240"/>
          </a:xfrm>
        </p:grpSpPr>
        <p:sp>
          <p:nvSpPr>
            <p:cNvPr id="845" name="Google Shape;1357;p46"/>
            <p:cNvSpPr/>
            <p:nvPr/>
          </p:nvSpPr>
          <p:spPr>
            <a:xfrm>
              <a:off x="5171040" y="3857400"/>
              <a:ext cx="177480" cy="175320"/>
            </a:xfrm>
            <a:custGeom>
              <a:avLst/>
              <a:gdLst/>
              <a:ahLst/>
              <a:rect l="l" t="t" r="r" b="b"/>
              <a:pathLst>
                <a:path w="1082" h="1069">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w="0">
              <a:noFill/>
            </a:ln>
          </p:spPr>
          <p:style>
            <a:lnRef idx="0"/>
            <a:fillRef idx="0"/>
            <a:effectRef idx="0"/>
            <a:fontRef idx="minor"/>
          </p:style>
        </p:sp>
        <p:sp>
          <p:nvSpPr>
            <p:cNvPr id="846" name="Google Shape;1358;p46"/>
            <p:cNvSpPr/>
            <p:nvPr/>
          </p:nvSpPr>
          <p:spPr>
            <a:xfrm>
              <a:off x="5121360" y="4014360"/>
              <a:ext cx="212040" cy="280080"/>
            </a:xfrm>
            <a:custGeom>
              <a:avLst/>
              <a:gdLst/>
              <a:ahLst/>
              <a:rect l="l" t="t" r="r" b="b"/>
              <a:pathLst>
                <a:path w="1292" h="1704">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w="0">
              <a:noFill/>
            </a:ln>
          </p:spPr>
          <p:style>
            <a:lnRef idx="0"/>
            <a:fillRef idx="0"/>
            <a:effectRef idx="0"/>
            <a:fontRef idx="minor"/>
          </p:style>
        </p:sp>
        <p:sp>
          <p:nvSpPr>
            <p:cNvPr id="847" name="Google Shape;1359;p46"/>
            <p:cNvSpPr/>
            <p:nvPr/>
          </p:nvSpPr>
          <p:spPr>
            <a:xfrm>
              <a:off x="5313600" y="4135680"/>
              <a:ext cx="282240" cy="210960"/>
            </a:xfrm>
            <a:custGeom>
              <a:avLst/>
              <a:gdLst/>
              <a:ahLst/>
              <a:rect l="l" t="t" r="r" b="b"/>
              <a:pathLst>
                <a:path w="1718" h="1285">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w="0">
              <a:noFill/>
            </a:ln>
          </p:spPr>
          <p:style>
            <a:lnRef idx="0"/>
            <a:fillRef idx="0"/>
            <a:effectRef idx="0"/>
            <a:fontRef idx="minor"/>
          </p:style>
        </p:sp>
        <p:sp>
          <p:nvSpPr>
            <p:cNvPr id="848" name="Google Shape;1360;p46"/>
            <p:cNvSpPr/>
            <p:nvPr/>
          </p:nvSpPr>
          <p:spPr>
            <a:xfrm>
              <a:off x="5383800" y="3861000"/>
              <a:ext cx="259560" cy="291600"/>
            </a:xfrm>
            <a:custGeom>
              <a:avLst/>
              <a:gdLst/>
              <a:ahLst/>
              <a:rect l="l" t="t" r="r" b="b"/>
              <a:pathLst>
                <a:path w="1580" h="1775">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w="0">
              <a:noFill/>
            </a:ln>
          </p:spPr>
          <p:style>
            <a:lnRef idx="0"/>
            <a:fillRef idx="0"/>
            <a:effectRef idx="0"/>
            <a:fontRef idx="minor"/>
          </p:style>
        </p:sp>
      </p:grpSp>
      <p:grpSp>
        <p:nvGrpSpPr>
          <p:cNvPr id="849" name="Google Shape;1361;p46"/>
          <p:cNvGrpSpPr/>
          <p:nvPr/>
        </p:nvGrpSpPr>
        <p:grpSpPr>
          <a:xfrm>
            <a:off x="6444360" y="3837240"/>
            <a:ext cx="524880" cy="534960"/>
            <a:chOff x="6444360" y="3837240"/>
            <a:chExt cx="524880" cy="534960"/>
          </a:xfrm>
        </p:grpSpPr>
        <p:sp>
          <p:nvSpPr>
            <p:cNvPr id="850" name="Google Shape;1362;p46"/>
            <p:cNvSpPr/>
            <p:nvPr/>
          </p:nvSpPr>
          <p:spPr>
            <a:xfrm>
              <a:off x="6513120" y="3837240"/>
              <a:ext cx="229680" cy="180000"/>
            </a:xfrm>
            <a:custGeom>
              <a:avLst/>
              <a:gdLst/>
              <a:ahLst/>
              <a:rect l="l" t="t" r="r" b="b"/>
              <a:pathLst>
                <a:path w="1234" h="96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w="0">
              <a:noFill/>
            </a:ln>
          </p:spPr>
          <p:style>
            <a:lnRef idx="0"/>
            <a:fillRef idx="0"/>
            <a:effectRef idx="0"/>
            <a:fontRef idx="minor"/>
          </p:style>
        </p:sp>
        <p:sp>
          <p:nvSpPr>
            <p:cNvPr id="851" name="Google Shape;1363;p46"/>
            <p:cNvSpPr/>
            <p:nvPr/>
          </p:nvSpPr>
          <p:spPr>
            <a:xfrm>
              <a:off x="6444360" y="4035600"/>
              <a:ext cx="146160" cy="244080"/>
            </a:xfrm>
            <a:custGeom>
              <a:avLst/>
              <a:gdLst/>
              <a:ahLst/>
              <a:rect l="l" t="t" r="r" b="b"/>
              <a:pathLst>
                <a:path w="787" h="1299">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w="0">
              <a:noFill/>
            </a:ln>
          </p:spPr>
          <p:style>
            <a:lnRef idx="0"/>
            <a:fillRef idx="0"/>
            <a:effectRef idx="0"/>
            <a:fontRef idx="minor"/>
          </p:style>
        </p:sp>
        <p:sp>
          <p:nvSpPr>
            <p:cNvPr id="852" name="Google Shape;1364;p46"/>
            <p:cNvSpPr/>
            <p:nvPr/>
          </p:nvSpPr>
          <p:spPr>
            <a:xfrm>
              <a:off x="6592680" y="4247640"/>
              <a:ext cx="228600" cy="124560"/>
            </a:xfrm>
            <a:custGeom>
              <a:avLst/>
              <a:gdLst/>
              <a:ahLst/>
              <a:rect l="l" t="t" r="r" b="b"/>
              <a:pathLst>
                <a:path w="1227" h="665">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w="0">
              <a:noFill/>
            </a:ln>
          </p:spPr>
          <p:style>
            <a:lnRef idx="0"/>
            <a:fillRef idx="0"/>
            <a:effectRef idx="0"/>
            <a:fontRef idx="minor"/>
          </p:style>
        </p:sp>
        <p:sp>
          <p:nvSpPr>
            <p:cNvPr id="853" name="Google Shape;1365;p46"/>
            <p:cNvSpPr/>
            <p:nvPr/>
          </p:nvSpPr>
          <p:spPr>
            <a:xfrm>
              <a:off x="6823080" y="4092480"/>
              <a:ext cx="146160" cy="208800"/>
            </a:xfrm>
            <a:custGeom>
              <a:avLst/>
              <a:gdLst/>
              <a:ahLst/>
              <a:rect l="l" t="t" r="r" b="b"/>
              <a:pathLst>
                <a:path w="787" h="1112">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w="0">
              <a:noFill/>
            </a:ln>
          </p:spPr>
          <p:style>
            <a:lnRef idx="0"/>
            <a:fillRef idx="0"/>
            <a:effectRef idx="0"/>
            <a:fontRef idx="minor"/>
          </p:style>
        </p:sp>
        <p:sp>
          <p:nvSpPr>
            <p:cNvPr id="854" name="Google Shape;1366;p46"/>
            <p:cNvSpPr/>
            <p:nvPr/>
          </p:nvSpPr>
          <p:spPr>
            <a:xfrm>
              <a:off x="6777000" y="3875400"/>
              <a:ext cx="185400" cy="197640"/>
            </a:xfrm>
            <a:custGeom>
              <a:avLst/>
              <a:gdLst/>
              <a:ahLst/>
              <a:rect l="l" t="t" r="r" b="b"/>
              <a:pathLst>
                <a:path w="997" h="1054">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w="0">
              <a:noFill/>
            </a:ln>
          </p:spPr>
          <p:style>
            <a:lnRef idx="0"/>
            <a:fillRef idx="0"/>
            <a:effectRef idx="0"/>
            <a:fontRef idx="minor"/>
          </p:style>
        </p:sp>
      </p:grpSp>
      <p:grpSp>
        <p:nvGrpSpPr>
          <p:cNvPr id="855" name="Google Shape;1367;p46"/>
          <p:cNvGrpSpPr/>
          <p:nvPr/>
        </p:nvGrpSpPr>
        <p:grpSpPr>
          <a:xfrm>
            <a:off x="4477320" y="2343240"/>
            <a:ext cx="507240" cy="507240"/>
            <a:chOff x="4477320" y="2343240"/>
            <a:chExt cx="507240" cy="507240"/>
          </a:xfrm>
        </p:grpSpPr>
        <p:sp>
          <p:nvSpPr>
            <p:cNvPr id="856" name="Google Shape;1368;p46"/>
            <p:cNvSpPr/>
            <p:nvPr/>
          </p:nvSpPr>
          <p:spPr>
            <a:xfrm>
              <a:off x="4745520" y="2343600"/>
              <a:ext cx="239040" cy="290520"/>
            </a:xfrm>
            <a:custGeom>
              <a:avLst/>
              <a:gdLst/>
              <a:ahLst/>
              <a:rect l="l" t="t" r="r" b="b"/>
              <a:pathLst>
                <a:path w="8781" h="10652">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w="0">
              <a:noFill/>
            </a:ln>
          </p:spPr>
          <p:style>
            <a:lnRef idx="0"/>
            <a:fillRef idx="0"/>
            <a:effectRef idx="0"/>
            <a:fontRef idx="minor"/>
          </p:style>
        </p:sp>
        <p:sp>
          <p:nvSpPr>
            <p:cNvPr id="857" name="Google Shape;1369;p46"/>
            <p:cNvSpPr/>
            <p:nvPr/>
          </p:nvSpPr>
          <p:spPr>
            <a:xfrm>
              <a:off x="4478040" y="2343240"/>
              <a:ext cx="290160" cy="239400"/>
            </a:xfrm>
            <a:custGeom>
              <a:avLst/>
              <a:gdLst/>
              <a:ahLst/>
              <a:rect l="l" t="t" r="r" b="b"/>
              <a:pathLst>
                <a:path w="10652" h="879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w="0">
              <a:noFill/>
            </a:ln>
          </p:spPr>
          <p:style>
            <a:lnRef idx="0"/>
            <a:fillRef idx="0"/>
            <a:effectRef idx="0"/>
            <a:fontRef idx="minor"/>
          </p:style>
        </p:sp>
        <p:sp>
          <p:nvSpPr>
            <p:cNvPr id="858" name="Google Shape;1370;p46"/>
            <p:cNvSpPr/>
            <p:nvPr/>
          </p:nvSpPr>
          <p:spPr>
            <a:xfrm>
              <a:off x="4694400" y="2611080"/>
              <a:ext cx="290160" cy="239400"/>
            </a:xfrm>
            <a:custGeom>
              <a:avLst/>
              <a:gdLst/>
              <a:ahLst/>
              <a:rect l="l" t="t" r="r" b="b"/>
              <a:pathLst>
                <a:path w="10640" h="8793">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w="0">
              <a:noFill/>
            </a:ln>
          </p:spPr>
          <p:style>
            <a:lnRef idx="0"/>
            <a:fillRef idx="0"/>
            <a:effectRef idx="0"/>
            <a:fontRef idx="minor"/>
          </p:style>
        </p:sp>
        <p:sp>
          <p:nvSpPr>
            <p:cNvPr id="859" name="Google Shape;1371;p46"/>
            <p:cNvSpPr/>
            <p:nvPr/>
          </p:nvSpPr>
          <p:spPr>
            <a:xfrm>
              <a:off x="4477320" y="2559960"/>
              <a:ext cx="239760" cy="290160"/>
            </a:xfrm>
            <a:custGeom>
              <a:avLst/>
              <a:gdLst/>
              <a:ahLst/>
              <a:rect l="l" t="t" r="r" b="b"/>
              <a:pathLst>
                <a:path w="8804" h="1064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w="0">
              <a:noFill/>
            </a:ln>
          </p:spPr>
          <p:style>
            <a:lnRef idx="0"/>
            <a:fillRef idx="0"/>
            <a:effectRef idx="0"/>
            <a:fontRef idx="minor"/>
          </p:style>
        </p:sp>
      </p:grpSp>
      <p:grpSp>
        <p:nvGrpSpPr>
          <p:cNvPr id="860" name="Google Shape;1372;p46"/>
          <p:cNvGrpSpPr/>
          <p:nvPr/>
        </p:nvGrpSpPr>
        <p:grpSpPr>
          <a:xfrm>
            <a:off x="3765240" y="2343240"/>
            <a:ext cx="575280" cy="507240"/>
            <a:chOff x="3765240" y="2343240"/>
            <a:chExt cx="575280" cy="507240"/>
          </a:xfrm>
        </p:grpSpPr>
        <p:sp>
          <p:nvSpPr>
            <p:cNvPr id="861" name="Google Shape;1373;p46"/>
            <p:cNvSpPr/>
            <p:nvPr/>
          </p:nvSpPr>
          <p:spPr>
            <a:xfrm>
              <a:off x="3765240" y="2343240"/>
              <a:ext cx="347040" cy="365400"/>
            </a:xfrm>
            <a:custGeom>
              <a:avLst/>
              <a:gdLst/>
              <a:ahLst/>
              <a:rect l="l" t="t" r="r" b="b"/>
              <a:pathLst>
                <a:path w="12729" h="13395">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w="0">
              <a:noFill/>
            </a:ln>
          </p:spPr>
          <p:style>
            <a:lnRef idx="0"/>
            <a:fillRef idx="0"/>
            <a:effectRef idx="0"/>
            <a:fontRef idx="minor"/>
          </p:style>
        </p:sp>
        <p:sp>
          <p:nvSpPr>
            <p:cNvPr id="862" name="Google Shape;1374;p46"/>
            <p:cNvSpPr/>
            <p:nvPr/>
          </p:nvSpPr>
          <p:spPr>
            <a:xfrm>
              <a:off x="4089600" y="2343600"/>
              <a:ext cx="250920" cy="379440"/>
            </a:xfrm>
            <a:custGeom>
              <a:avLst/>
              <a:gdLst/>
              <a:ahLst/>
              <a:rect l="l" t="t" r="r" b="b"/>
              <a:pathLst>
                <a:path w="9206" h="13912">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w="0">
              <a:noFill/>
            </a:ln>
          </p:spPr>
          <p:style>
            <a:lnRef idx="0"/>
            <a:fillRef idx="0"/>
            <a:effectRef idx="0"/>
            <a:fontRef idx="minor"/>
          </p:style>
        </p:sp>
        <p:sp>
          <p:nvSpPr>
            <p:cNvPr id="863" name="Google Shape;1375;p46"/>
            <p:cNvSpPr/>
            <p:nvPr/>
          </p:nvSpPr>
          <p:spPr>
            <a:xfrm>
              <a:off x="3855240" y="2653200"/>
              <a:ext cx="431280" cy="197280"/>
            </a:xfrm>
            <a:custGeom>
              <a:avLst/>
              <a:gdLst/>
              <a:ahLst/>
              <a:rect l="l" t="t" r="r" b="b"/>
              <a:pathLst>
                <a:path w="15816" h="7248">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w="0">
              <a:noFill/>
            </a:ln>
          </p:spPr>
          <p:style>
            <a:lnRef idx="0"/>
            <a:fillRef idx="0"/>
            <a:effectRef idx="0"/>
            <a:fontRef idx="minor"/>
          </p:style>
        </p:sp>
      </p:grpSp>
      <p:grpSp>
        <p:nvGrpSpPr>
          <p:cNvPr id="864" name="Google Shape;1376;p46"/>
          <p:cNvGrpSpPr/>
          <p:nvPr/>
        </p:nvGrpSpPr>
        <p:grpSpPr>
          <a:xfrm>
            <a:off x="3792960" y="3103560"/>
            <a:ext cx="519840" cy="497880"/>
            <a:chOff x="3792960" y="3103560"/>
            <a:chExt cx="519840" cy="497880"/>
          </a:xfrm>
        </p:grpSpPr>
        <p:sp>
          <p:nvSpPr>
            <p:cNvPr id="865" name="Google Shape;1377;p46"/>
            <p:cNvSpPr/>
            <p:nvPr/>
          </p:nvSpPr>
          <p:spPr>
            <a:xfrm>
              <a:off x="4066560" y="3103920"/>
              <a:ext cx="200880" cy="193320"/>
            </a:xfrm>
            <a:custGeom>
              <a:avLst/>
              <a:gdLst/>
              <a:ahLst/>
              <a:rect l="l" t="t" r="r" b="b"/>
              <a:pathLst>
                <a:path w="7519" h="7232">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w="0">
              <a:noFill/>
            </a:ln>
          </p:spPr>
          <p:style>
            <a:lnRef idx="0"/>
            <a:fillRef idx="0"/>
            <a:effectRef idx="0"/>
            <a:fontRef idx="minor"/>
          </p:style>
        </p:sp>
        <p:sp>
          <p:nvSpPr>
            <p:cNvPr id="866" name="Google Shape;1378;p46"/>
            <p:cNvSpPr/>
            <p:nvPr/>
          </p:nvSpPr>
          <p:spPr>
            <a:xfrm>
              <a:off x="4147200" y="3241080"/>
              <a:ext cx="165600" cy="235440"/>
            </a:xfrm>
            <a:custGeom>
              <a:avLst/>
              <a:gdLst/>
              <a:ahLst/>
              <a:rect l="l" t="t" r="r" b="b"/>
              <a:pathLst>
                <a:path w="6199" h="8804">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w="0">
              <a:noFill/>
            </a:ln>
          </p:spPr>
          <p:style>
            <a:lnRef idx="0"/>
            <a:fillRef idx="0"/>
            <a:effectRef idx="0"/>
            <a:fontRef idx="minor"/>
          </p:style>
        </p:sp>
        <p:sp>
          <p:nvSpPr>
            <p:cNvPr id="867" name="Google Shape;1379;p46"/>
            <p:cNvSpPr/>
            <p:nvPr/>
          </p:nvSpPr>
          <p:spPr>
            <a:xfrm>
              <a:off x="3845520" y="3103560"/>
              <a:ext cx="243720" cy="182880"/>
            </a:xfrm>
            <a:custGeom>
              <a:avLst/>
              <a:gdLst/>
              <a:ahLst/>
              <a:rect l="l" t="t" r="r" b="b"/>
              <a:pathLst>
                <a:path w="9114" h="6853">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w="0">
              <a:noFill/>
            </a:ln>
          </p:spPr>
          <p:style>
            <a:lnRef idx="0"/>
            <a:fillRef idx="0"/>
            <a:effectRef idx="0"/>
            <a:fontRef idx="minor"/>
          </p:style>
        </p:sp>
        <p:sp>
          <p:nvSpPr>
            <p:cNvPr id="868" name="Google Shape;1380;p46"/>
            <p:cNvSpPr/>
            <p:nvPr/>
          </p:nvSpPr>
          <p:spPr>
            <a:xfrm>
              <a:off x="3792960" y="3229200"/>
              <a:ext cx="164160" cy="233640"/>
            </a:xfrm>
            <a:custGeom>
              <a:avLst/>
              <a:gdLst/>
              <a:ahLst/>
              <a:rect l="l" t="t" r="r" b="b"/>
              <a:pathLst>
                <a:path w="6152" h="8735">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w="0">
              <a:noFill/>
            </a:ln>
          </p:spPr>
          <p:style>
            <a:lnRef idx="0"/>
            <a:fillRef idx="0"/>
            <a:effectRef idx="0"/>
            <a:fontRef idx="minor"/>
          </p:style>
        </p:sp>
        <p:sp>
          <p:nvSpPr>
            <p:cNvPr id="869" name="Google Shape;1381;p46"/>
            <p:cNvSpPr/>
            <p:nvPr/>
          </p:nvSpPr>
          <p:spPr>
            <a:xfrm>
              <a:off x="3837240" y="3408120"/>
              <a:ext cx="199800" cy="193320"/>
            </a:xfrm>
            <a:custGeom>
              <a:avLst/>
              <a:gdLst/>
              <a:ahLst/>
              <a:rect l="l" t="t" r="r" b="b"/>
              <a:pathLst>
                <a:path w="7473" h="7232">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w="0">
              <a:noFill/>
            </a:ln>
          </p:spPr>
          <p:style>
            <a:lnRef idx="0"/>
            <a:fillRef idx="0"/>
            <a:effectRef idx="0"/>
            <a:fontRef idx="minor"/>
          </p:style>
        </p:sp>
        <p:sp>
          <p:nvSpPr>
            <p:cNvPr id="870" name="Google Shape;1382;p46"/>
            <p:cNvSpPr/>
            <p:nvPr/>
          </p:nvSpPr>
          <p:spPr>
            <a:xfrm>
              <a:off x="4014000" y="3420360"/>
              <a:ext cx="246240" cy="181080"/>
            </a:xfrm>
            <a:custGeom>
              <a:avLst/>
              <a:gdLst/>
              <a:ahLst/>
              <a:rect l="l" t="t" r="r" b="b"/>
              <a:pathLst>
                <a:path w="9205" h="6784">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w="0">
              <a:noFill/>
            </a:ln>
          </p:spPr>
          <p:style>
            <a:lnRef idx="0"/>
            <a:fillRef idx="0"/>
            <a:effectRef idx="0"/>
            <a:fontRef idx="minor"/>
          </p:style>
        </p:sp>
      </p:grpSp>
      <p:grpSp>
        <p:nvGrpSpPr>
          <p:cNvPr id="871" name="Google Shape;1383;p46"/>
          <p:cNvGrpSpPr/>
          <p:nvPr/>
        </p:nvGrpSpPr>
        <p:grpSpPr>
          <a:xfrm>
            <a:off x="4421520" y="3103560"/>
            <a:ext cx="515520" cy="497880"/>
            <a:chOff x="4421520" y="3103560"/>
            <a:chExt cx="515520" cy="497880"/>
          </a:xfrm>
        </p:grpSpPr>
        <p:sp>
          <p:nvSpPr>
            <p:cNvPr id="872" name="Google Shape;1384;p46"/>
            <p:cNvSpPr/>
            <p:nvPr/>
          </p:nvSpPr>
          <p:spPr>
            <a:xfrm>
              <a:off x="4772160" y="3209040"/>
              <a:ext cx="164880" cy="219240"/>
            </a:xfrm>
            <a:custGeom>
              <a:avLst/>
              <a:gdLst/>
              <a:ahLst/>
              <a:rect l="l" t="t" r="r" b="b"/>
              <a:pathLst>
                <a:path w="6176" h="8207">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w="0">
              <a:noFill/>
            </a:ln>
          </p:spPr>
          <p:style>
            <a:lnRef idx="0"/>
            <a:fillRef idx="0"/>
            <a:effectRef idx="0"/>
            <a:fontRef idx="minor"/>
          </p:style>
        </p:sp>
        <p:sp>
          <p:nvSpPr>
            <p:cNvPr id="873" name="Google Shape;1385;p46"/>
            <p:cNvSpPr/>
            <p:nvPr/>
          </p:nvSpPr>
          <p:spPr>
            <a:xfrm>
              <a:off x="4435920" y="3357360"/>
              <a:ext cx="182880" cy="212760"/>
            </a:xfrm>
            <a:custGeom>
              <a:avLst/>
              <a:gdLst/>
              <a:ahLst/>
              <a:rect l="l" t="t" r="r" b="b"/>
              <a:pathLst>
                <a:path w="6841" h="7966">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w="0">
              <a:noFill/>
            </a:ln>
          </p:spPr>
          <p:style>
            <a:lnRef idx="0"/>
            <a:fillRef idx="0"/>
            <a:effectRef idx="0"/>
            <a:fontRef idx="minor"/>
          </p:style>
        </p:sp>
        <p:sp>
          <p:nvSpPr>
            <p:cNvPr id="874" name="Google Shape;1386;p46"/>
            <p:cNvSpPr/>
            <p:nvPr/>
          </p:nvSpPr>
          <p:spPr>
            <a:xfrm>
              <a:off x="4692600" y="3103920"/>
              <a:ext cx="179280" cy="178920"/>
            </a:xfrm>
            <a:custGeom>
              <a:avLst/>
              <a:gdLst/>
              <a:ahLst/>
              <a:rect l="l" t="t" r="r" b="b"/>
              <a:pathLst>
                <a:path w="6715" h="6704">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w="0">
              <a:noFill/>
            </a:ln>
          </p:spPr>
          <p:style>
            <a:lnRef idx="0"/>
            <a:fillRef idx="0"/>
            <a:effectRef idx="0"/>
            <a:fontRef idx="minor"/>
          </p:style>
        </p:sp>
        <p:sp>
          <p:nvSpPr>
            <p:cNvPr id="875" name="Google Shape;1387;p46"/>
            <p:cNvSpPr/>
            <p:nvPr/>
          </p:nvSpPr>
          <p:spPr>
            <a:xfrm>
              <a:off x="4567320" y="3451680"/>
              <a:ext cx="205200" cy="149760"/>
            </a:xfrm>
            <a:custGeom>
              <a:avLst/>
              <a:gdLst/>
              <a:ahLst/>
              <a:rect l="l" t="t" r="r" b="b"/>
              <a:pathLst>
                <a:path w="7679" h="5617">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w="0">
              <a:noFill/>
            </a:ln>
          </p:spPr>
          <p:style>
            <a:lnRef idx="0"/>
            <a:fillRef idx="0"/>
            <a:effectRef idx="0"/>
            <a:fontRef idx="minor"/>
          </p:style>
        </p:sp>
        <p:sp>
          <p:nvSpPr>
            <p:cNvPr id="876" name="Google Shape;1388;p46"/>
            <p:cNvSpPr/>
            <p:nvPr/>
          </p:nvSpPr>
          <p:spPr>
            <a:xfrm>
              <a:off x="4723560" y="3390840"/>
              <a:ext cx="194400" cy="185400"/>
            </a:xfrm>
            <a:custGeom>
              <a:avLst/>
              <a:gdLst/>
              <a:ahLst/>
              <a:rect l="l" t="t" r="r" b="b"/>
              <a:pathLst>
                <a:path w="7277" h="6944">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w="0">
              <a:noFill/>
            </a:ln>
          </p:spPr>
          <p:style>
            <a:lnRef idx="0"/>
            <a:fillRef idx="0"/>
            <a:effectRef idx="0"/>
            <a:fontRef idx="minor"/>
          </p:style>
        </p:sp>
        <p:sp>
          <p:nvSpPr>
            <p:cNvPr id="877" name="Google Shape;1389;p46"/>
            <p:cNvSpPr/>
            <p:nvPr/>
          </p:nvSpPr>
          <p:spPr>
            <a:xfrm>
              <a:off x="4421520" y="3198960"/>
              <a:ext cx="170280" cy="194760"/>
            </a:xfrm>
            <a:custGeom>
              <a:avLst/>
              <a:gdLst/>
              <a:ahLst/>
              <a:rect l="l" t="t" r="r" b="b"/>
              <a:pathLst>
                <a:path w="6383" h="7289">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w="0">
              <a:noFill/>
            </a:ln>
          </p:spPr>
          <p:style>
            <a:lnRef idx="0"/>
            <a:fillRef idx="0"/>
            <a:effectRef idx="0"/>
            <a:fontRef idx="minor"/>
          </p:style>
        </p:sp>
        <p:sp>
          <p:nvSpPr>
            <p:cNvPr id="878" name="Google Shape;1390;p46"/>
            <p:cNvSpPr/>
            <p:nvPr/>
          </p:nvSpPr>
          <p:spPr>
            <a:xfrm>
              <a:off x="4493160" y="3103560"/>
              <a:ext cx="221400" cy="170640"/>
            </a:xfrm>
            <a:custGeom>
              <a:avLst/>
              <a:gdLst/>
              <a:ahLst/>
              <a:rect l="l" t="t" r="r" b="b"/>
              <a:pathLst>
                <a:path w="8287" h="6394">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w="0">
              <a:noFill/>
            </a:ln>
          </p:spPr>
          <p:style>
            <a:lnRef idx="0"/>
            <a:fillRef idx="0"/>
            <a:effectRef idx="0"/>
            <a:fontRef idx="minor"/>
          </p:style>
        </p:sp>
      </p:grpSp>
      <p:sp>
        <p:nvSpPr>
          <p:cNvPr id="879" name="Google Shape;1391;p46"/>
          <p:cNvSpPr/>
          <p:nvPr/>
        </p:nvSpPr>
        <p:spPr>
          <a:xfrm>
            <a:off x="7439760" y="2350800"/>
            <a:ext cx="184680" cy="93240"/>
          </a:xfrm>
          <a:custGeom>
            <a:avLst/>
            <a:gdLst/>
            <a:ahLst/>
            <a:rect l="l" t="t" r="r" b="b"/>
            <a:pathLst>
              <a:path w="3045" h="1544">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w="0">
            <a:noFill/>
          </a:ln>
        </p:spPr>
        <p:style>
          <a:lnRef idx="0"/>
          <a:fillRef idx="0"/>
          <a:effectRef idx="0"/>
          <a:fontRef idx="minor"/>
        </p:style>
      </p:sp>
      <p:sp>
        <p:nvSpPr>
          <p:cNvPr id="880" name="Google Shape;1392;p46"/>
          <p:cNvSpPr/>
          <p:nvPr/>
        </p:nvSpPr>
        <p:spPr>
          <a:xfrm>
            <a:off x="7139160" y="2333160"/>
            <a:ext cx="171000" cy="128520"/>
          </a:xfrm>
          <a:custGeom>
            <a:avLst/>
            <a:gdLst/>
            <a:ahLst/>
            <a:rect l="l" t="t" r="r" b="b"/>
            <a:pathLst>
              <a:path w="2821" h="2122">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w="0">
            <a:noFill/>
          </a:ln>
        </p:spPr>
        <p:style>
          <a:lnRef idx="0"/>
          <a:fillRef idx="0"/>
          <a:effectRef idx="0"/>
          <a:fontRef idx="minor"/>
        </p:style>
      </p:sp>
      <p:sp>
        <p:nvSpPr>
          <p:cNvPr id="881" name="Google Shape;1393;p46"/>
          <p:cNvSpPr/>
          <p:nvPr/>
        </p:nvSpPr>
        <p:spPr>
          <a:xfrm>
            <a:off x="7761600" y="2339640"/>
            <a:ext cx="167040" cy="115920"/>
          </a:xfrm>
          <a:custGeom>
            <a:avLst/>
            <a:gdLst/>
            <a:ahLst/>
            <a:rect l="l" t="t" r="r" b="b"/>
            <a:pathLst>
              <a:path w="2756" h="1918">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w="0">
            <a:noFill/>
          </a:ln>
        </p:spPr>
        <p:style>
          <a:lnRef idx="0"/>
          <a:fillRef idx="0"/>
          <a:effectRef idx="0"/>
          <a:fontRef idx="minor"/>
        </p:style>
      </p:sp>
      <p:sp>
        <p:nvSpPr>
          <p:cNvPr id="882" name="Google Shape;1394;p46"/>
          <p:cNvSpPr/>
          <p:nvPr/>
        </p:nvSpPr>
        <p:spPr>
          <a:xfrm>
            <a:off x="8056080" y="2333160"/>
            <a:ext cx="163080" cy="128520"/>
          </a:xfrm>
          <a:custGeom>
            <a:avLst/>
            <a:gdLst/>
            <a:ahLst/>
            <a:rect l="l" t="t" r="r" b="b"/>
            <a:pathLst>
              <a:path w="2691" h="2122">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w="0">
            <a:noFill/>
          </a:ln>
        </p:spPr>
        <p:style>
          <a:lnRef idx="0"/>
          <a:fillRef idx="0"/>
          <a:effectRef idx="0"/>
          <a:fontRef idx="minor"/>
        </p:style>
      </p:sp>
      <p:grpSp>
        <p:nvGrpSpPr>
          <p:cNvPr id="883" name="Google Shape;1395;p46"/>
          <p:cNvGrpSpPr/>
          <p:nvPr/>
        </p:nvGrpSpPr>
        <p:grpSpPr>
          <a:xfrm>
            <a:off x="7141680" y="2550600"/>
            <a:ext cx="165960" cy="140760"/>
            <a:chOff x="7141680" y="2550600"/>
            <a:chExt cx="165960" cy="140760"/>
          </a:xfrm>
        </p:grpSpPr>
        <p:sp>
          <p:nvSpPr>
            <p:cNvPr id="884" name="Google Shape;1396;p46"/>
            <p:cNvSpPr/>
            <p:nvPr/>
          </p:nvSpPr>
          <p:spPr>
            <a:xfrm>
              <a:off x="7141680" y="2550600"/>
              <a:ext cx="91080" cy="140760"/>
            </a:xfrm>
            <a:custGeom>
              <a:avLst/>
              <a:gdLst/>
              <a:ahLst/>
              <a:rect l="l" t="t" r="r" b="b"/>
              <a:pathLst>
                <a:path w="1508" h="2324">
                  <a:moveTo>
                    <a:pt x="346" y="1"/>
                  </a:moveTo>
                  <a:lnTo>
                    <a:pt x="0" y="354"/>
                  </a:lnTo>
                  <a:lnTo>
                    <a:pt x="815" y="1162"/>
                  </a:lnTo>
                  <a:lnTo>
                    <a:pt x="0" y="1977"/>
                  </a:lnTo>
                  <a:lnTo>
                    <a:pt x="346" y="2323"/>
                  </a:lnTo>
                  <a:lnTo>
                    <a:pt x="1508" y="1162"/>
                  </a:lnTo>
                  <a:lnTo>
                    <a:pt x="346" y="1"/>
                  </a:lnTo>
                  <a:close/>
                </a:path>
              </a:pathLst>
            </a:custGeom>
            <a:solidFill>
              <a:srgbClr val="869fb2"/>
            </a:solidFill>
            <a:ln w="0">
              <a:noFill/>
            </a:ln>
          </p:spPr>
          <p:style>
            <a:lnRef idx="0"/>
            <a:fillRef idx="0"/>
            <a:effectRef idx="0"/>
            <a:fontRef idx="minor"/>
          </p:style>
        </p:sp>
        <p:sp>
          <p:nvSpPr>
            <p:cNvPr id="885" name="Google Shape;1397;p46"/>
            <p:cNvSpPr/>
            <p:nvPr/>
          </p:nvSpPr>
          <p:spPr>
            <a:xfrm>
              <a:off x="7216560" y="2550600"/>
              <a:ext cx="91080" cy="140760"/>
            </a:xfrm>
            <a:custGeom>
              <a:avLst/>
              <a:gdLst/>
              <a:ahLst/>
              <a:rect l="l" t="t" r="r" b="b"/>
              <a:pathLst>
                <a:path w="1508" h="2324">
                  <a:moveTo>
                    <a:pt x="346" y="1"/>
                  </a:moveTo>
                  <a:lnTo>
                    <a:pt x="0" y="354"/>
                  </a:lnTo>
                  <a:lnTo>
                    <a:pt x="808" y="1162"/>
                  </a:lnTo>
                  <a:lnTo>
                    <a:pt x="0" y="1977"/>
                  </a:lnTo>
                  <a:lnTo>
                    <a:pt x="346" y="2323"/>
                  </a:lnTo>
                  <a:lnTo>
                    <a:pt x="1508" y="1162"/>
                  </a:lnTo>
                  <a:lnTo>
                    <a:pt x="346" y="1"/>
                  </a:lnTo>
                  <a:close/>
                </a:path>
              </a:pathLst>
            </a:custGeom>
            <a:solidFill>
              <a:srgbClr val="869fb2"/>
            </a:solidFill>
            <a:ln w="0">
              <a:noFill/>
            </a:ln>
          </p:spPr>
          <p:style>
            <a:lnRef idx="0"/>
            <a:fillRef idx="0"/>
            <a:effectRef idx="0"/>
            <a:fontRef idx="minor"/>
          </p:style>
        </p:sp>
      </p:grpSp>
      <p:grpSp>
        <p:nvGrpSpPr>
          <p:cNvPr id="886" name="Google Shape;1398;p46"/>
          <p:cNvGrpSpPr/>
          <p:nvPr/>
        </p:nvGrpSpPr>
        <p:grpSpPr>
          <a:xfrm>
            <a:off x="7451280" y="2576160"/>
            <a:ext cx="161640" cy="89280"/>
            <a:chOff x="7451280" y="2576160"/>
            <a:chExt cx="161640" cy="89280"/>
          </a:xfrm>
        </p:grpSpPr>
        <p:sp>
          <p:nvSpPr>
            <p:cNvPr id="887" name="Google Shape;1399;p46"/>
            <p:cNvSpPr/>
            <p:nvPr/>
          </p:nvSpPr>
          <p:spPr>
            <a:xfrm>
              <a:off x="7451280" y="2576160"/>
              <a:ext cx="87120" cy="89280"/>
            </a:xfrm>
            <a:custGeom>
              <a:avLst/>
              <a:gdLst/>
              <a:ahLst/>
              <a:rect l="l" t="t" r="r" b="b"/>
              <a:pathLst>
                <a:path w="1443" h="1479">
                  <a:moveTo>
                    <a:pt x="0" y="0"/>
                  </a:moveTo>
                  <a:lnTo>
                    <a:pt x="743" y="736"/>
                  </a:lnTo>
                  <a:lnTo>
                    <a:pt x="0" y="1479"/>
                  </a:lnTo>
                  <a:lnTo>
                    <a:pt x="700" y="1479"/>
                  </a:lnTo>
                  <a:lnTo>
                    <a:pt x="1442" y="736"/>
                  </a:lnTo>
                  <a:lnTo>
                    <a:pt x="700" y="0"/>
                  </a:lnTo>
                  <a:close/>
                </a:path>
              </a:pathLst>
            </a:custGeom>
            <a:solidFill>
              <a:srgbClr val="869fb2"/>
            </a:solidFill>
            <a:ln w="0">
              <a:noFill/>
            </a:ln>
          </p:spPr>
          <p:style>
            <a:lnRef idx="0"/>
            <a:fillRef idx="0"/>
            <a:effectRef idx="0"/>
            <a:fontRef idx="minor"/>
          </p:style>
        </p:sp>
        <p:sp>
          <p:nvSpPr>
            <p:cNvPr id="888" name="Google Shape;1400;p46"/>
            <p:cNvSpPr/>
            <p:nvPr/>
          </p:nvSpPr>
          <p:spPr>
            <a:xfrm>
              <a:off x="7525800" y="2576160"/>
              <a:ext cx="87120" cy="89280"/>
            </a:xfrm>
            <a:custGeom>
              <a:avLst/>
              <a:gdLst/>
              <a:ahLst/>
              <a:rect l="l" t="t" r="r" b="b"/>
              <a:pathLst>
                <a:path w="1443" h="1479">
                  <a:moveTo>
                    <a:pt x="0" y="0"/>
                  </a:moveTo>
                  <a:lnTo>
                    <a:pt x="743" y="736"/>
                  </a:lnTo>
                  <a:lnTo>
                    <a:pt x="0" y="1479"/>
                  </a:lnTo>
                  <a:lnTo>
                    <a:pt x="700" y="1479"/>
                  </a:lnTo>
                  <a:lnTo>
                    <a:pt x="1443" y="736"/>
                  </a:lnTo>
                  <a:lnTo>
                    <a:pt x="700" y="0"/>
                  </a:lnTo>
                  <a:close/>
                </a:path>
              </a:pathLst>
            </a:custGeom>
            <a:solidFill>
              <a:srgbClr val="869fb2"/>
            </a:solidFill>
            <a:ln w="0">
              <a:noFill/>
            </a:ln>
          </p:spPr>
          <p:style>
            <a:lnRef idx="0"/>
            <a:fillRef idx="0"/>
            <a:effectRef idx="0"/>
            <a:fontRef idx="minor"/>
          </p:style>
        </p:sp>
      </p:grpSp>
      <p:grpSp>
        <p:nvGrpSpPr>
          <p:cNvPr id="889" name="Google Shape;1401;p46"/>
          <p:cNvGrpSpPr/>
          <p:nvPr/>
        </p:nvGrpSpPr>
        <p:grpSpPr>
          <a:xfrm>
            <a:off x="7772760" y="2576160"/>
            <a:ext cx="144360" cy="89280"/>
            <a:chOff x="7772760" y="2576160"/>
            <a:chExt cx="144360" cy="89280"/>
          </a:xfrm>
        </p:grpSpPr>
        <p:sp>
          <p:nvSpPr>
            <p:cNvPr id="890" name="Google Shape;1402;p46"/>
            <p:cNvSpPr/>
            <p:nvPr/>
          </p:nvSpPr>
          <p:spPr>
            <a:xfrm>
              <a:off x="7772760" y="2576160"/>
              <a:ext cx="69480" cy="89280"/>
            </a:xfrm>
            <a:custGeom>
              <a:avLst/>
              <a:gdLst/>
              <a:ahLst/>
              <a:rect l="l" t="t" r="r" b="b"/>
              <a:pathLst>
                <a:path w="1155" h="1479">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w="0">
              <a:noFill/>
            </a:ln>
          </p:spPr>
          <p:style>
            <a:lnRef idx="0"/>
            <a:fillRef idx="0"/>
            <a:effectRef idx="0"/>
            <a:fontRef idx="minor"/>
          </p:style>
        </p:sp>
        <p:sp>
          <p:nvSpPr>
            <p:cNvPr id="891" name="Google Shape;1403;p46"/>
            <p:cNvSpPr/>
            <p:nvPr/>
          </p:nvSpPr>
          <p:spPr>
            <a:xfrm>
              <a:off x="7847640" y="2576160"/>
              <a:ext cx="69480" cy="89280"/>
            </a:xfrm>
            <a:custGeom>
              <a:avLst/>
              <a:gdLst/>
              <a:ahLst/>
              <a:rect l="l" t="t" r="r" b="b"/>
              <a:pathLst>
                <a:path w="1155" h="1479">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w="0">
              <a:noFill/>
            </a:ln>
          </p:spPr>
          <p:style>
            <a:lnRef idx="0"/>
            <a:fillRef idx="0"/>
            <a:effectRef idx="0"/>
            <a:fontRef idx="minor"/>
          </p:style>
        </p:sp>
      </p:grpSp>
      <p:grpSp>
        <p:nvGrpSpPr>
          <p:cNvPr id="892" name="Google Shape;1404;p46"/>
          <p:cNvGrpSpPr/>
          <p:nvPr/>
        </p:nvGrpSpPr>
        <p:grpSpPr>
          <a:xfrm>
            <a:off x="8067240" y="2558520"/>
            <a:ext cx="141120" cy="124920"/>
            <a:chOff x="8067240" y="2558520"/>
            <a:chExt cx="141120" cy="124920"/>
          </a:xfrm>
        </p:grpSpPr>
        <p:sp>
          <p:nvSpPr>
            <p:cNvPr id="893" name="Google Shape;1405;p46"/>
            <p:cNvSpPr/>
            <p:nvPr/>
          </p:nvSpPr>
          <p:spPr>
            <a:xfrm>
              <a:off x="8067240" y="2558520"/>
              <a:ext cx="62280" cy="12492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w="0">
              <a:noFill/>
            </a:ln>
          </p:spPr>
          <p:style>
            <a:lnRef idx="0"/>
            <a:fillRef idx="0"/>
            <a:effectRef idx="0"/>
            <a:fontRef idx="minor"/>
          </p:style>
        </p:sp>
        <p:sp>
          <p:nvSpPr>
            <p:cNvPr id="894" name="Google Shape;1406;p46"/>
            <p:cNvSpPr/>
            <p:nvPr/>
          </p:nvSpPr>
          <p:spPr>
            <a:xfrm>
              <a:off x="8146080" y="2558520"/>
              <a:ext cx="62280" cy="12492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w="0">
              <a:noFill/>
            </a:ln>
          </p:spPr>
          <p:style>
            <a:lnRef idx="0"/>
            <a:fillRef idx="0"/>
            <a:effectRef idx="0"/>
            <a:fontRef idx="minor"/>
          </p:style>
        </p:sp>
      </p:grpSp>
      <p:grpSp>
        <p:nvGrpSpPr>
          <p:cNvPr id="895" name="Google Shape;1407;p46"/>
          <p:cNvGrpSpPr/>
          <p:nvPr/>
        </p:nvGrpSpPr>
        <p:grpSpPr>
          <a:xfrm>
            <a:off x="7481880" y="2980800"/>
            <a:ext cx="100440" cy="106920"/>
            <a:chOff x="7481880" y="2980800"/>
            <a:chExt cx="100440" cy="106920"/>
          </a:xfrm>
        </p:grpSpPr>
        <p:sp>
          <p:nvSpPr>
            <p:cNvPr id="896" name="Google Shape;1408;p46"/>
            <p:cNvSpPr/>
            <p:nvPr/>
          </p:nvSpPr>
          <p:spPr>
            <a:xfrm>
              <a:off x="7515720" y="2980800"/>
              <a:ext cx="66600" cy="106920"/>
            </a:xfrm>
            <a:custGeom>
              <a:avLst/>
              <a:gdLst/>
              <a:ahLst/>
              <a:rect l="l" t="t" r="r" b="b"/>
              <a:pathLst>
                <a:path w="1105" h="1768">
                  <a:moveTo>
                    <a:pt x="217" y="0"/>
                  </a:moveTo>
                  <a:lnTo>
                    <a:pt x="1" y="224"/>
                  </a:lnTo>
                  <a:lnTo>
                    <a:pt x="657" y="880"/>
                  </a:lnTo>
                  <a:lnTo>
                    <a:pt x="1" y="1544"/>
                  </a:lnTo>
                  <a:lnTo>
                    <a:pt x="217" y="1767"/>
                  </a:lnTo>
                  <a:lnTo>
                    <a:pt x="1104" y="880"/>
                  </a:lnTo>
                  <a:lnTo>
                    <a:pt x="217" y="0"/>
                  </a:lnTo>
                  <a:close/>
                </a:path>
              </a:pathLst>
            </a:custGeom>
            <a:solidFill>
              <a:srgbClr val="869fb2"/>
            </a:solidFill>
            <a:ln w="0">
              <a:noFill/>
            </a:ln>
          </p:spPr>
          <p:style>
            <a:lnRef idx="0"/>
            <a:fillRef idx="0"/>
            <a:effectRef idx="0"/>
            <a:fontRef idx="minor"/>
          </p:style>
        </p:sp>
        <p:sp>
          <p:nvSpPr>
            <p:cNvPr id="897" name="Google Shape;1409;p46"/>
            <p:cNvSpPr/>
            <p:nvPr/>
          </p:nvSpPr>
          <p:spPr>
            <a:xfrm>
              <a:off x="7481880" y="3000240"/>
              <a:ext cx="47520" cy="68400"/>
            </a:xfrm>
            <a:custGeom>
              <a:avLst/>
              <a:gdLst/>
              <a:ahLst/>
              <a:rect l="l" t="t" r="r" b="b"/>
              <a:pathLst>
                <a:path w="794" h="1134">
                  <a:moveTo>
                    <a:pt x="224" y="1"/>
                  </a:moveTo>
                  <a:lnTo>
                    <a:pt x="0" y="224"/>
                  </a:lnTo>
                  <a:lnTo>
                    <a:pt x="346" y="563"/>
                  </a:lnTo>
                  <a:lnTo>
                    <a:pt x="0" y="909"/>
                  </a:lnTo>
                  <a:lnTo>
                    <a:pt x="224" y="1133"/>
                  </a:lnTo>
                  <a:lnTo>
                    <a:pt x="794" y="563"/>
                  </a:lnTo>
                  <a:lnTo>
                    <a:pt x="224" y="1"/>
                  </a:lnTo>
                  <a:close/>
                </a:path>
              </a:pathLst>
            </a:custGeom>
            <a:solidFill>
              <a:srgbClr val="869fb2"/>
            </a:solidFill>
            <a:ln w="0">
              <a:noFill/>
            </a:ln>
          </p:spPr>
          <p:style>
            <a:lnRef idx="0"/>
            <a:fillRef idx="0"/>
            <a:effectRef idx="0"/>
            <a:fontRef idx="minor"/>
          </p:style>
        </p:sp>
      </p:grpSp>
      <p:grpSp>
        <p:nvGrpSpPr>
          <p:cNvPr id="898" name="Google Shape;1410;p46"/>
          <p:cNvGrpSpPr/>
          <p:nvPr/>
        </p:nvGrpSpPr>
        <p:grpSpPr>
          <a:xfrm>
            <a:off x="7774200" y="2981160"/>
            <a:ext cx="120240" cy="106560"/>
            <a:chOff x="7774200" y="2981160"/>
            <a:chExt cx="120240" cy="106560"/>
          </a:xfrm>
        </p:grpSpPr>
        <p:sp>
          <p:nvSpPr>
            <p:cNvPr id="899" name="Google Shape;1411;p46"/>
            <p:cNvSpPr/>
            <p:nvPr/>
          </p:nvSpPr>
          <p:spPr>
            <a:xfrm>
              <a:off x="7823520" y="2981160"/>
              <a:ext cx="70920" cy="106560"/>
            </a:xfrm>
            <a:custGeom>
              <a:avLst/>
              <a:gdLst/>
              <a:ahLst/>
              <a:rect l="l" t="t" r="r" b="b"/>
              <a:pathLst>
                <a:path w="1177" h="1761">
                  <a:moveTo>
                    <a:pt x="1" y="0"/>
                  </a:moveTo>
                  <a:lnTo>
                    <a:pt x="729" y="880"/>
                  </a:lnTo>
                  <a:lnTo>
                    <a:pt x="1" y="1760"/>
                  </a:lnTo>
                  <a:lnTo>
                    <a:pt x="1176" y="880"/>
                  </a:lnTo>
                  <a:lnTo>
                    <a:pt x="1" y="0"/>
                  </a:lnTo>
                  <a:close/>
                </a:path>
              </a:pathLst>
            </a:custGeom>
            <a:solidFill>
              <a:srgbClr val="869fb2"/>
            </a:solidFill>
            <a:ln w="0">
              <a:noFill/>
            </a:ln>
          </p:spPr>
          <p:style>
            <a:lnRef idx="0"/>
            <a:fillRef idx="0"/>
            <a:effectRef idx="0"/>
            <a:fontRef idx="minor"/>
          </p:style>
        </p:sp>
        <p:sp>
          <p:nvSpPr>
            <p:cNvPr id="900" name="Google Shape;1412;p46"/>
            <p:cNvSpPr/>
            <p:nvPr/>
          </p:nvSpPr>
          <p:spPr>
            <a:xfrm>
              <a:off x="7774200" y="2981160"/>
              <a:ext cx="70920" cy="106560"/>
            </a:xfrm>
            <a:custGeom>
              <a:avLst/>
              <a:gdLst/>
              <a:ahLst/>
              <a:rect l="l" t="t" r="r" b="b"/>
              <a:pathLst>
                <a:path w="1177" h="1761">
                  <a:moveTo>
                    <a:pt x="1" y="0"/>
                  </a:moveTo>
                  <a:lnTo>
                    <a:pt x="736" y="880"/>
                  </a:lnTo>
                  <a:lnTo>
                    <a:pt x="1" y="1760"/>
                  </a:lnTo>
                  <a:lnTo>
                    <a:pt x="1" y="1760"/>
                  </a:lnTo>
                  <a:lnTo>
                    <a:pt x="1176" y="880"/>
                  </a:lnTo>
                  <a:lnTo>
                    <a:pt x="1" y="0"/>
                  </a:lnTo>
                  <a:close/>
                </a:path>
              </a:pathLst>
            </a:custGeom>
            <a:solidFill>
              <a:srgbClr val="869fb2"/>
            </a:solidFill>
            <a:ln w="0">
              <a:noFill/>
            </a:ln>
          </p:spPr>
          <p:style>
            <a:lnRef idx="0"/>
            <a:fillRef idx="0"/>
            <a:effectRef idx="0"/>
            <a:fontRef idx="minor"/>
          </p:style>
        </p:sp>
      </p:grpSp>
      <p:grpSp>
        <p:nvGrpSpPr>
          <p:cNvPr id="901" name="Google Shape;1413;p46"/>
          <p:cNvGrpSpPr/>
          <p:nvPr/>
        </p:nvGrpSpPr>
        <p:grpSpPr>
          <a:xfrm>
            <a:off x="8102880" y="2984040"/>
            <a:ext cx="69480" cy="100440"/>
            <a:chOff x="8102880" y="2984040"/>
            <a:chExt cx="69480" cy="100440"/>
          </a:xfrm>
        </p:grpSpPr>
        <p:sp>
          <p:nvSpPr>
            <p:cNvPr id="902" name="Google Shape;1414;p46"/>
            <p:cNvSpPr/>
            <p:nvPr/>
          </p:nvSpPr>
          <p:spPr>
            <a:xfrm>
              <a:off x="8103240" y="2984040"/>
              <a:ext cx="69120" cy="100440"/>
            </a:xfrm>
            <a:custGeom>
              <a:avLst/>
              <a:gdLst/>
              <a:ahLst/>
              <a:rect l="l" t="t" r="r" b="b"/>
              <a:pathLst>
                <a:path w="1148" h="1662">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w="0">
              <a:noFill/>
            </a:ln>
          </p:spPr>
          <p:style>
            <a:lnRef idx="0"/>
            <a:fillRef idx="0"/>
            <a:effectRef idx="0"/>
            <a:fontRef idx="minor"/>
          </p:style>
        </p:sp>
        <p:sp>
          <p:nvSpPr>
            <p:cNvPr id="903" name="Google Shape;1415;p46"/>
            <p:cNvSpPr/>
            <p:nvPr/>
          </p:nvSpPr>
          <p:spPr>
            <a:xfrm>
              <a:off x="8102880" y="3020760"/>
              <a:ext cx="20880" cy="27360"/>
            </a:xfrm>
            <a:custGeom>
              <a:avLst/>
              <a:gdLst/>
              <a:ahLst/>
              <a:rect l="l" t="t" r="r" b="b"/>
              <a:pathLst>
                <a:path w="352" h="464">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w="0">
              <a:noFill/>
            </a:ln>
          </p:spPr>
          <p:style>
            <a:lnRef idx="0"/>
            <a:fillRef idx="0"/>
            <a:effectRef idx="0"/>
            <a:fontRef idx="minor"/>
          </p:style>
        </p:sp>
      </p:grpSp>
      <p:grpSp>
        <p:nvGrpSpPr>
          <p:cNvPr id="904" name="Google Shape;1416;p46"/>
          <p:cNvGrpSpPr/>
          <p:nvPr/>
        </p:nvGrpSpPr>
        <p:grpSpPr>
          <a:xfrm>
            <a:off x="7134480" y="2999880"/>
            <a:ext cx="180360" cy="69120"/>
            <a:chOff x="7134480" y="2999880"/>
            <a:chExt cx="180360" cy="69120"/>
          </a:xfrm>
        </p:grpSpPr>
        <p:sp>
          <p:nvSpPr>
            <p:cNvPr id="905" name="Google Shape;1417;p46"/>
            <p:cNvSpPr/>
            <p:nvPr/>
          </p:nvSpPr>
          <p:spPr>
            <a:xfrm>
              <a:off x="7134480" y="2999880"/>
              <a:ext cx="92160" cy="69120"/>
            </a:xfrm>
            <a:custGeom>
              <a:avLst/>
              <a:gdLst/>
              <a:ahLst/>
              <a:rect l="l" t="t" r="r" b="b"/>
              <a:pathLst>
                <a:path w="1523" h="1148">
                  <a:moveTo>
                    <a:pt x="1" y="0"/>
                  </a:moveTo>
                  <a:lnTo>
                    <a:pt x="578" y="570"/>
                  </a:lnTo>
                  <a:lnTo>
                    <a:pt x="1" y="1147"/>
                  </a:lnTo>
                  <a:lnTo>
                    <a:pt x="945" y="1147"/>
                  </a:lnTo>
                  <a:lnTo>
                    <a:pt x="1522" y="570"/>
                  </a:lnTo>
                  <a:lnTo>
                    <a:pt x="945" y="0"/>
                  </a:lnTo>
                  <a:close/>
                </a:path>
              </a:pathLst>
            </a:custGeom>
            <a:solidFill>
              <a:srgbClr val="869fb2"/>
            </a:solidFill>
            <a:ln w="0">
              <a:noFill/>
            </a:ln>
          </p:spPr>
          <p:style>
            <a:lnRef idx="0"/>
            <a:fillRef idx="0"/>
            <a:effectRef idx="0"/>
            <a:fontRef idx="minor"/>
          </p:style>
        </p:sp>
        <p:sp>
          <p:nvSpPr>
            <p:cNvPr id="906" name="Google Shape;1418;p46"/>
            <p:cNvSpPr/>
            <p:nvPr/>
          </p:nvSpPr>
          <p:spPr>
            <a:xfrm>
              <a:off x="7212600" y="2999880"/>
              <a:ext cx="59040" cy="69120"/>
            </a:xfrm>
            <a:custGeom>
              <a:avLst/>
              <a:gdLst/>
              <a:ahLst/>
              <a:rect l="l" t="t" r="r" b="b"/>
              <a:pathLst>
                <a:path w="982" h="1148">
                  <a:moveTo>
                    <a:pt x="0" y="0"/>
                  </a:moveTo>
                  <a:lnTo>
                    <a:pt x="570" y="570"/>
                  </a:lnTo>
                  <a:lnTo>
                    <a:pt x="0" y="1147"/>
                  </a:lnTo>
                  <a:lnTo>
                    <a:pt x="411" y="1147"/>
                  </a:lnTo>
                  <a:lnTo>
                    <a:pt x="981" y="570"/>
                  </a:lnTo>
                  <a:lnTo>
                    <a:pt x="411" y="0"/>
                  </a:lnTo>
                  <a:close/>
                </a:path>
              </a:pathLst>
            </a:custGeom>
            <a:solidFill>
              <a:srgbClr val="869fb2"/>
            </a:solidFill>
            <a:ln w="0">
              <a:noFill/>
            </a:ln>
          </p:spPr>
          <p:style>
            <a:lnRef idx="0"/>
            <a:fillRef idx="0"/>
            <a:effectRef idx="0"/>
            <a:fontRef idx="minor"/>
          </p:style>
        </p:sp>
        <p:sp>
          <p:nvSpPr>
            <p:cNvPr id="907" name="Google Shape;1419;p46"/>
            <p:cNvSpPr/>
            <p:nvPr/>
          </p:nvSpPr>
          <p:spPr>
            <a:xfrm>
              <a:off x="7255440" y="2999880"/>
              <a:ext cx="59400" cy="69120"/>
            </a:xfrm>
            <a:custGeom>
              <a:avLst/>
              <a:gdLst/>
              <a:ahLst/>
              <a:rect l="l" t="t" r="r" b="b"/>
              <a:pathLst>
                <a:path w="990" h="1148">
                  <a:moveTo>
                    <a:pt x="1" y="0"/>
                  </a:moveTo>
                  <a:lnTo>
                    <a:pt x="578" y="570"/>
                  </a:lnTo>
                  <a:lnTo>
                    <a:pt x="1" y="1147"/>
                  </a:lnTo>
                  <a:lnTo>
                    <a:pt x="412" y="1147"/>
                  </a:lnTo>
                  <a:lnTo>
                    <a:pt x="989" y="570"/>
                  </a:lnTo>
                  <a:lnTo>
                    <a:pt x="412" y="0"/>
                  </a:lnTo>
                  <a:close/>
                </a:path>
              </a:pathLst>
            </a:custGeom>
            <a:solidFill>
              <a:srgbClr val="869fb2"/>
            </a:solidFill>
            <a:ln w="0">
              <a:noFill/>
            </a:ln>
          </p:spPr>
          <p:style>
            <a:lnRef idx="0"/>
            <a:fillRef idx="0"/>
            <a:effectRef idx="0"/>
            <a:fontRef idx="minor"/>
          </p:style>
        </p:sp>
      </p:grpSp>
      <p:grpSp>
        <p:nvGrpSpPr>
          <p:cNvPr id="908" name="Google Shape;1420;p46"/>
          <p:cNvGrpSpPr/>
          <p:nvPr/>
        </p:nvGrpSpPr>
        <p:grpSpPr>
          <a:xfrm>
            <a:off x="8054280" y="2790360"/>
            <a:ext cx="166680" cy="88560"/>
            <a:chOff x="8054280" y="2790360"/>
            <a:chExt cx="166680" cy="88560"/>
          </a:xfrm>
        </p:grpSpPr>
        <p:sp>
          <p:nvSpPr>
            <p:cNvPr id="909" name="Google Shape;1421;p46"/>
            <p:cNvSpPr/>
            <p:nvPr/>
          </p:nvSpPr>
          <p:spPr>
            <a:xfrm>
              <a:off x="8123400" y="2790360"/>
              <a:ext cx="97560" cy="88560"/>
            </a:xfrm>
            <a:custGeom>
              <a:avLst/>
              <a:gdLst/>
              <a:ahLst/>
              <a:rect l="l" t="t" r="r" b="b"/>
              <a:pathLst>
                <a:path w="1616" h="1465">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w="0">
              <a:noFill/>
            </a:ln>
          </p:spPr>
          <p:style>
            <a:lnRef idx="0"/>
            <a:fillRef idx="0"/>
            <a:effectRef idx="0"/>
            <a:fontRef idx="minor"/>
          </p:style>
        </p:sp>
        <p:sp>
          <p:nvSpPr>
            <p:cNvPr id="910" name="Google Shape;1422;p46"/>
            <p:cNvSpPr/>
            <p:nvPr/>
          </p:nvSpPr>
          <p:spPr>
            <a:xfrm>
              <a:off x="8083440" y="2826720"/>
              <a:ext cx="25200" cy="15480"/>
            </a:xfrm>
            <a:custGeom>
              <a:avLst/>
              <a:gdLst/>
              <a:ahLst/>
              <a:rect l="l" t="t" r="r" b="b"/>
              <a:pathLst>
                <a:path w="427" h="268">
                  <a:moveTo>
                    <a:pt x="1" y="1"/>
                  </a:moveTo>
                  <a:lnTo>
                    <a:pt x="1" y="268"/>
                  </a:lnTo>
                  <a:lnTo>
                    <a:pt x="426" y="268"/>
                  </a:lnTo>
                  <a:lnTo>
                    <a:pt x="426" y="1"/>
                  </a:lnTo>
                  <a:close/>
                </a:path>
              </a:pathLst>
            </a:custGeom>
            <a:solidFill>
              <a:srgbClr val="869fb2"/>
            </a:solidFill>
            <a:ln w="0">
              <a:noFill/>
            </a:ln>
          </p:spPr>
          <p:style>
            <a:lnRef idx="0"/>
            <a:fillRef idx="0"/>
            <a:effectRef idx="0"/>
            <a:fontRef idx="minor"/>
          </p:style>
        </p:sp>
        <p:sp>
          <p:nvSpPr>
            <p:cNvPr id="911" name="Google Shape;1423;p46"/>
            <p:cNvSpPr/>
            <p:nvPr/>
          </p:nvSpPr>
          <p:spPr>
            <a:xfrm>
              <a:off x="8054280" y="2826720"/>
              <a:ext cx="12960" cy="15480"/>
            </a:xfrm>
            <a:custGeom>
              <a:avLst/>
              <a:gdLst/>
              <a:ahLst/>
              <a:rect l="l" t="t" r="r" b="b"/>
              <a:pathLst>
                <a:path w="225" h="268">
                  <a:moveTo>
                    <a:pt x="1" y="1"/>
                  </a:moveTo>
                  <a:lnTo>
                    <a:pt x="1" y="268"/>
                  </a:lnTo>
                  <a:lnTo>
                    <a:pt x="224" y="268"/>
                  </a:lnTo>
                  <a:lnTo>
                    <a:pt x="224" y="1"/>
                  </a:lnTo>
                  <a:close/>
                </a:path>
              </a:pathLst>
            </a:custGeom>
            <a:solidFill>
              <a:srgbClr val="869fb2"/>
            </a:solidFill>
            <a:ln w="0">
              <a:noFill/>
            </a:ln>
          </p:spPr>
          <p:style>
            <a:lnRef idx="0"/>
            <a:fillRef idx="0"/>
            <a:effectRef idx="0"/>
            <a:fontRef idx="minor"/>
          </p:style>
        </p:sp>
      </p:grpSp>
      <p:grpSp>
        <p:nvGrpSpPr>
          <p:cNvPr id="912" name="Google Shape;1424;p46"/>
          <p:cNvGrpSpPr/>
          <p:nvPr/>
        </p:nvGrpSpPr>
        <p:grpSpPr>
          <a:xfrm>
            <a:off x="7751160" y="2793600"/>
            <a:ext cx="166320" cy="81720"/>
            <a:chOff x="7751160" y="2793600"/>
            <a:chExt cx="166320" cy="81720"/>
          </a:xfrm>
        </p:grpSpPr>
        <p:sp>
          <p:nvSpPr>
            <p:cNvPr id="913" name="Google Shape;1425;p46"/>
            <p:cNvSpPr/>
            <p:nvPr/>
          </p:nvSpPr>
          <p:spPr>
            <a:xfrm>
              <a:off x="7822080" y="2793600"/>
              <a:ext cx="95400" cy="81720"/>
            </a:xfrm>
            <a:custGeom>
              <a:avLst/>
              <a:gdLst/>
              <a:ahLst/>
              <a:rect l="l" t="t" r="r" b="b"/>
              <a:pathLst>
                <a:path w="1580" h="1352">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w="0">
              <a:noFill/>
            </a:ln>
          </p:spPr>
          <p:style>
            <a:lnRef idx="0"/>
            <a:fillRef idx="0"/>
            <a:effectRef idx="0"/>
            <a:fontRef idx="minor"/>
          </p:style>
        </p:sp>
        <p:sp>
          <p:nvSpPr>
            <p:cNvPr id="914" name="Google Shape;1426;p46"/>
            <p:cNvSpPr/>
            <p:nvPr/>
          </p:nvSpPr>
          <p:spPr>
            <a:xfrm>
              <a:off x="7779960" y="2826720"/>
              <a:ext cx="30600" cy="15480"/>
            </a:xfrm>
            <a:custGeom>
              <a:avLst/>
              <a:gdLst/>
              <a:ahLst/>
              <a:rect l="l" t="t" r="r" b="b"/>
              <a:pathLst>
                <a:path w="513" h="268">
                  <a:moveTo>
                    <a:pt x="180" y="1"/>
                  </a:moveTo>
                  <a:cubicBezTo>
                    <a:pt x="0" y="1"/>
                    <a:pt x="0" y="268"/>
                    <a:pt x="180" y="268"/>
                  </a:cubicBezTo>
                  <a:lnTo>
                    <a:pt x="332" y="268"/>
                  </a:lnTo>
                  <a:cubicBezTo>
                    <a:pt x="512" y="268"/>
                    <a:pt x="512" y="1"/>
                    <a:pt x="332" y="1"/>
                  </a:cubicBezTo>
                  <a:close/>
                </a:path>
              </a:pathLst>
            </a:custGeom>
            <a:solidFill>
              <a:srgbClr val="869fb2"/>
            </a:solidFill>
            <a:ln w="0">
              <a:noFill/>
            </a:ln>
          </p:spPr>
          <p:style>
            <a:lnRef idx="0"/>
            <a:fillRef idx="0"/>
            <a:effectRef idx="0"/>
            <a:fontRef idx="minor"/>
          </p:style>
        </p:sp>
        <p:sp>
          <p:nvSpPr>
            <p:cNvPr id="915" name="Google Shape;1427;p46"/>
            <p:cNvSpPr/>
            <p:nvPr/>
          </p:nvSpPr>
          <p:spPr>
            <a:xfrm>
              <a:off x="7751160" y="2826720"/>
              <a:ext cx="21600" cy="15480"/>
            </a:xfrm>
            <a:custGeom>
              <a:avLst/>
              <a:gdLst/>
              <a:ahLst/>
              <a:rect l="l" t="t" r="r" b="b"/>
              <a:pathLst>
                <a:path w="369" h="268">
                  <a:moveTo>
                    <a:pt x="181" y="1"/>
                  </a:moveTo>
                  <a:cubicBezTo>
                    <a:pt x="0" y="1"/>
                    <a:pt x="0" y="268"/>
                    <a:pt x="181" y="268"/>
                  </a:cubicBezTo>
                  <a:lnTo>
                    <a:pt x="195" y="268"/>
                  </a:lnTo>
                  <a:cubicBezTo>
                    <a:pt x="368" y="268"/>
                    <a:pt x="368" y="1"/>
                    <a:pt x="195" y="1"/>
                  </a:cubicBezTo>
                  <a:close/>
                </a:path>
              </a:pathLst>
            </a:custGeom>
            <a:solidFill>
              <a:srgbClr val="869fb2"/>
            </a:solidFill>
            <a:ln w="0">
              <a:noFill/>
            </a:ln>
          </p:spPr>
          <p:style>
            <a:lnRef idx="0"/>
            <a:fillRef idx="0"/>
            <a:effectRef idx="0"/>
            <a:fontRef idx="minor"/>
          </p:style>
        </p:sp>
      </p:grpSp>
      <p:grpSp>
        <p:nvGrpSpPr>
          <p:cNvPr id="916" name="Google Shape;1428;p46"/>
          <p:cNvGrpSpPr/>
          <p:nvPr/>
        </p:nvGrpSpPr>
        <p:grpSpPr>
          <a:xfrm>
            <a:off x="7162560" y="3197520"/>
            <a:ext cx="124560" cy="127080"/>
            <a:chOff x="7162560" y="3197520"/>
            <a:chExt cx="124560" cy="127080"/>
          </a:xfrm>
        </p:grpSpPr>
        <p:sp>
          <p:nvSpPr>
            <p:cNvPr id="917" name="Google Shape;1429;p46"/>
            <p:cNvSpPr/>
            <p:nvPr/>
          </p:nvSpPr>
          <p:spPr>
            <a:xfrm>
              <a:off x="7162560" y="3197520"/>
              <a:ext cx="66960" cy="127080"/>
            </a:xfrm>
            <a:custGeom>
              <a:avLst/>
              <a:gdLst/>
              <a:ahLst/>
              <a:rect l="l" t="t" r="r" b="b"/>
              <a:pathLst>
                <a:path w="1111" h="2100">
                  <a:moveTo>
                    <a:pt x="0" y="1"/>
                  </a:moveTo>
                  <a:lnTo>
                    <a:pt x="823" y="1047"/>
                  </a:lnTo>
                  <a:lnTo>
                    <a:pt x="0" y="2100"/>
                  </a:lnTo>
                  <a:lnTo>
                    <a:pt x="289" y="2100"/>
                  </a:lnTo>
                  <a:lnTo>
                    <a:pt x="1111" y="1047"/>
                  </a:lnTo>
                  <a:lnTo>
                    <a:pt x="289" y="1"/>
                  </a:lnTo>
                  <a:close/>
                </a:path>
              </a:pathLst>
            </a:custGeom>
            <a:solidFill>
              <a:srgbClr val="869fb2"/>
            </a:solidFill>
            <a:ln w="0">
              <a:noFill/>
            </a:ln>
          </p:spPr>
          <p:style>
            <a:lnRef idx="0"/>
            <a:fillRef idx="0"/>
            <a:effectRef idx="0"/>
            <a:fontRef idx="minor"/>
          </p:style>
        </p:sp>
        <p:sp>
          <p:nvSpPr>
            <p:cNvPr id="918" name="Google Shape;1430;p46"/>
            <p:cNvSpPr/>
            <p:nvPr/>
          </p:nvSpPr>
          <p:spPr>
            <a:xfrm>
              <a:off x="7191000" y="3197520"/>
              <a:ext cx="67320" cy="127080"/>
            </a:xfrm>
            <a:custGeom>
              <a:avLst/>
              <a:gdLst/>
              <a:ahLst/>
              <a:rect l="l" t="t" r="r" b="b"/>
              <a:pathLst>
                <a:path w="1119" h="2100">
                  <a:moveTo>
                    <a:pt x="0" y="1"/>
                  </a:moveTo>
                  <a:lnTo>
                    <a:pt x="822" y="1047"/>
                  </a:lnTo>
                  <a:lnTo>
                    <a:pt x="0" y="2100"/>
                  </a:lnTo>
                  <a:lnTo>
                    <a:pt x="296" y="2100"/>
                  </a:lnTo>
                  <a:lnTo>
                    <a:pt x="1118" y="1047"/>
                  </a:lnTo>
                  <a:lnTo>
                    <a:pt x="296" y="1"/>
                  </a:lnTo>
                  <a:close/>
                </a:path>
              </a:pathLst>
            </a:custGeom>
            <a:solidFill>
              <a:srgbClr val="869fb2"/>
            </a:solidFill>
            <a:ln w="0">
              <a:noFill/>
            </a:ln>
          </p:spPr>
          <p:style>
            <a:lnRef idx="0"/>
            <a:fillRef idx="0"/>
            <a:effectRef idx="0"/>
            <a:fontRef idx="minor"/>
          </p:style>
        </p:sp>
        <p:sp>
          <p:nvSpPr>
            <p:cNvPr id="919" name="Google Shape;1431;p46"/>
            <p:cNvSpPr/>
            <p:nvPr/>
          </p:nvSpPr>
          <p:spPr>
            <a:xfrm>
              <a:off x="7220160" y="3197520"/>
              <a:ext cx="66960" cy="127080"/>
            </a:xfrm>
            <a:custGeom>
              <a:avLst/>
              <a:gdLst/>
              <a:ahLst/>
              <a:rect l="l" t="t" r="r" b="b"/>
              <a:pathLst>
                <a:path w="1111" h="2100">
                  <a:moveTo>
                    <a:pt x="0" y="1"/>
                  </a:moveTo>
                  <a:lnTo>
                    <a:pt x="822" y="1047"/>
                  </a:lnTo>
                  <a:lnTo>
                    <a:pt x="0" y="2100"/>
                  </a:lnTo>
                  <a:lnTo>
                    <a:pt x="289" y="2100"/>
                  </a:lnTo>
                  <a:lnTo>
                    <a:pt x="1111" y="1047"/>
                  </a:lnTo>
                  <a:lnTo>
                    <a:pt x="289" y="1"/>
                  </a:lnTo>
                  <a:close/>
                </a:path>
              </a:pathLst>
            </a:custGeom>
            <a:solidFill>
              <a:srgbClr val="869fb2"/>
            </a:solidFill>
            <a:ln w="0">
              <a:noFill/>
            </a:ln>
          </p:spPr>
          <p:style>
            <a:lnRef idx="0"/>
            <a:fillRef idx="0"/>
            <a:effectRef idx="0"/>
            <a:fontRef idx="minor"/>
          </p:style>
        </p:sp>
      </p:grpSp>
      <p:grpSp>
        <p:nvGrpSpPr>
          <p:cNvPr id="920" name="Google Shape;1432;p46"/>
          <p:cNvGrpSpPr/>
          <p:nvPr/>
        </p:nvGrpSpPr>
        <p:grpSpPr>
          <a:xfrm>
            <a:off x="7459920" y="3204720"/>
            <a:ext cx="144720" cy="113040"/>
            <a:chOff x="7459920" y="3204720"/>
            <a:chExt cx="144720" cy="113040"/>
          </a:xfrm>
        </p:grpSpPr>
        <p:sp>
          <p:nvSpPr>
            <p:cNvPr id="921" name="Google Shape;1433;p46"/>
            <p:cNvSpPr/>
            <p:nvPr/>
          </p:nvSpPr>
          <p:spPr>
            <a:xfrm>
              <a:off x="7459920" y="3204720"/>
              <a:ext cx="85320" cy="113040"/>
            </a:xfrm>
            <a:custGeom>
              <a:avLst/>
              <a:gdLst/>
              <a:ahLst/>
              <a:rect l="l" t="t" r="r" b="b"/>
              <a:pathLst>
                <a:path w="1415" h="1869">
                  <a:moveTo>
                    <a:pt x="0" y="0"/>
                  </a:moveTo>
                  <a:lnTo>
                    <a:pt x="895" y="931"/>
                  </a:lnTo>
                  <a:lnTo>
                    <a:pt x="0" y="1868"/>
                  </a:lnTo>
                  <a:lnTo>
                    <a:pt x="520" y="1868"/>
                  </a:lnTo>
                  <a:lnTo>
                    <a:pt x="1414" y="931"/>
                  </a:lnTo>
                  <a:lnTo>
                    <a:pt x="520" y="0"/>
                  </a:lnTo>
                  <a:close/>
                </a:path>
              </a:pathLst>
            </a:custGeom>
            <a:solidFill>
              <a:srgbClr val="869fb2"/>
            </a:solidFill>
            <a:ln w="0">
              <a:noFill/>
            </a:ln>
          </p:spPr>
          <p:style>
            <a:lnRef idx="0"/>
            <a:fillRef idx="0"/>
            <a:effectRef idx="0"/>
            <a:fontRef idx="minor"/>
          </p:style>
        </p:sp>
        <p:sp>
          <p:nvSpPr>
            <p:cNvPr id="922" name="Google Shape;1434;p46"/>
            <p:cNvSpPr/>
            <p:nvPr/>
          </p:nvSpPr>
          <p:spPr>
            <a:xfrm>
              <a:off x="7518600" y="3204720"/>
              <a:ext cx="86040" cy="113040"/>
            </a:xfrm>
            <a:custGeom>
              <a:avLst/>
              <a:gdLst/>
              <a:ahLst/>
              <a:rect l="l" t="t" r="r" b="b"/>
              <a:pathLst>
                <a:path w="1422" h="1869">
                  <a:moveTo>
                    <a:pt x="1" y="0"/>
                  </a:moveTo>
                  <a:lnTo>
                    <a:pt x="895" y="931"/>
                  </a:lnTo>
                  <a:lnTo>
                    <a:pt x="1" y="1868"/>
                  </a:lnTo>
                  <a:lnTo>
                    <a:pt x="527" y="1868"/>
                  </a:lnTo>
                  <a:lnTo>
                    <a:pt x="1422" y="931"/>
                  </a:lnTo>
                  <a:lnTo>
                    <a:pt x="527" y="0"/>
                  </a:lnTo>
                  <a:close/>
                </a:path>
              </a:pathLst>
            </a:custGeom>
            <a:solidFill>
              <a:srgbClr val="869fb2"/>
            </a:solidFill>
            <a:ln w="0">
              <a:noFill/>
            </a:ln>
          </p:spPr>
          <p:style>
            <a:lnRef idx="0"/>
            <a:fillRef idx="0"/>
            <a:effectRef idx="0"/>
            <a:fontRef idx="minor"/>
          </p:style>
        </p:sp>
      </p:grpSp>
      <p:sp>
        <p:nvSpPr>
          <p:cNvPr id="923" name="Google Shape;1435;p46"/>
          <p:cNvSpPr/>
          <p:nvPr/>
        </p:nvSpPr>
        <p:spPr>
          <a:xfrm>
            <a:off x="7791840" y="3196080"/>
            <a:ext cx="85320" cy="129960"/>
          </a:xfrm>
          <a:custGeom>
            <a:avLst/>
            <a:gdLst/>
            <a:ahLst/>
            <a:rect l="l" t="t" r="r" b="b"/>
            <a:pathLst>
              <a:path w="1415" h="2148">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w="0">
            <a:noFill/>
          </a:ln>
        </p:spPr>
        <p:style>
          <a:lnRef idx="0"/>
          <a:fillRef idx="0"/>
          <a:effectRef idx="0"/>
          <a:fontRef idx="minor"/>
        </p:style>
      </p:sp>
      <p:sp>
        <p:nvSpPr>
          <p:cNvPr id="924" name="Google Shape;1436;p46"/>
          <p:cNvSpPr/>
          <p:nvPr/>
        </p:nvSpPr>
        <p:spPr>
          <a:xfrm>
            <a:off x="8064000" y="4203360"/>
            <a:ext cx="147240" cy="162360"/>
          </a:xfrm>
          <a:custGeom>
            <a:avLst/>
            <a:gdLst/>
            <a:ahLst/>
            <a:rect l="l" t="t" r="r" b="b"/>
            <a:pathLst>
              <a:path w="2432" h="2677">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w="0">
            <a:noFill/>
          </a:ln>
        </p:spPr>
        <p:style>
          <a:lnRef idx="0"/>
          <a:fillRef idx="0"/>
          <a:effectRef idx="0"/>
          <a:fontRef idx="minor"/>
        </p:style>
      </p:sp>
      <p:sp>
        <p:nvSpPr>
          <p:cNvPr id="925" name="Google Shape;1437;p46"/>
          <p:cNvSpPr/>
          <p:nvPr/>
        </p:nvSpPr>
        <p:spPr>
          <a:xfrm>
            <a:off x="7165440" y="3431520"/>
            <a:ext cx="118440" cy="162720"/>
          </a:xfrm>
          <a:custGeom>
            <a:avLst/>
            <a:gdLst/>
            <a:ahLst/>
            <a:rect l="l" t="t" r="r" b="b"/>
            <a:pathLst>
              <a:path w="1956" h="2684">
                <a:moveTo>
                  <a:pt x="1" y="0"/>
                </a:moveTo>
                <a:lnTo>
                  <a:pt x="787" y="1342"/>
                </a:lnTo>
                <a:lnTo>
                  <a:pt x="1" y="2683"/>
                </a:lnTo>
                <a:lnTo>
                  <a:pt x="1955" y="1342"/>
                </a:lnTo>
                <a:lnTo>
                  <a:pt x="1" y="0"/>
                </a:lnTo>
                <a:close/>
              </a:path>
            </a:pathLst>
          </a:custGeom>
          <a:solidFill>
            <a:srgbClr val="869fb2"/>
          </a:solidFill>
          <a:ln w="0">
            <a:noFill/>
          </a:ln>
        </p:spPr>
        <p:style>
          <a:lnRef idx="0"/>
          <a:fillRef idx="0"/>
          <a:effectRef idx="0"/>
          <a:fontRef idx="minor"/>
        </p:style>
      </p:sp>
      <p:sp>
        <p:nvSpPr>
          <p:cNvPr id="926" name="Google Shape;1438;p46"/>
          <p:cNvSpPr/>
          <p:nvPr/>
        </p:nvSpPr>
        <p:spPr>
          <a:xfrm>
            <a:off x="7133400" y="4219200"/>
            <a:ext cx="182520" cy="130680"/>
          </a:xfrm>
          <a:custGeom>
            <a:avLst/>
            <a:gdLst/>
            <a:ahLst/>
            <a:rect l="l" t="t" r="r" b="b"/>
            <a:pathLst>
              <a:path w="3008" h="2157">
                <a:moveTo>
                  <a:pt x="0" y="0"/>
                </a:moveTo>
                <a:lnTo>
                  <a:pt x="729" y="1075"/>
                </a:lnTo>
                <a:lnTo>
                  <a:pt x="0" y="2157"/>
                </a:lnTo>
                <a:lnTo>
                  <a:pt x="0" y="2157"/>
                </a:lnTo>
                <a:lnTo>
                  <a:pt x="3008" y="1075"/>
                </a:lnTo>
                <a:lnTo>
                  <a:pt x="0" y="0"/>
                </a:lnTo>
                <a:close/>
              </a:path>
            </a:pathLst>
          </a:custGeom>
          <a:solidFill>
            <a:srgbClr val="869fb2"/>
          </a:solidFill>
          <a:ln w="0">
            <a:noFill/>
          </a:ln>
        </p:spPr>
        <p:style>
          <a:lnRef idx="0"/>
          <a:fillRef idx="0"/>
          <a:effectRef idx="0"/>
          <a:fontRef idx="minor"/>
        </p:style>
      </p:sp>
      <p:sp>
        <p:nvSpPr>
          <p:cNvPr id="927" name="Google Shape;1439;p46"/>
          <p:cNvSpPr/>
          <p:nvPr/>
        </p:nvSpPr>
        <p:spPr>
          <a:xfrm>
            <a:off x="7150680" y="3700800"/>
            <a:ext cx="147960" cy="11196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w="0">
            <a:noFill/>
          </a:ln>
        </p:spPr>
        <p:style>
          <a:lnRef idx="0"/>
          <a:fillRef idx="0"/>
          <a:effectRef idx="0"/>
          <a:fontRef idx="minor"/>
        </p:style>
      </p:sp>
      <p:sp>
        <p:nvSpPr>
          <p:cNvPr id="928" name="Google Shape;1440;p46"/>
          <p:cNvSpPr/>
          <p:nvPr/>
        </p:nvSpPr>
        <p:spPr>
          <a:xfrm>
            <a:off x="7784640" y="3682800"/>
            <a:ext cx="99720" cy="147960"/>
          </a:xfrm>
          <a:custGeom>
            <a:avLst/>
            <a:gdLst/>
            <a:ahLst/>
            <a:rect l="l" t="t" r="r" b="b"/>
            <a:pathLst>
              <a:path w="1649" h="2442">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w="0">
            <a:noFill/>
          </a:ln>
        </p:spPr>
        <p:style>
          <a:lnRef idx="0"/>
          <a:fillRef idx="0"/>
          <a:effectRef idx="0"/>
          <a:fontRef idx="minor"/>
        </p:style>
      </p:sp>
      <p:grpSp>
        <p:nvGrpSpPr>
          <p:cNvPr id="929" name="Google Shape;1441;p46"/>
          <p:cNvGrpSpPr/>
          <p:nvPr/>
        </p:nvGrpSpPr>
        <p:grpSpPr>
          <a:xfrm>
            <a:off x="7476120" y="3459960"/>
            <a:ext cx="111960" cy="106200"/>
            <a:chOff x="7476120" y="3459960"/>
            <a:chExt cx="111960" cy="106200"/>
          </a:xfrm>
        </p:grpSpPr>
        <p:sp>
          <p:nvSpPr>
            <p:cNvPr id="930" name="Google Shape;1442;p46"/>
            <p:cNvSpPr/>
            <p:nvPr/>
          </p:nvSpPr>
          <p:spPr>
            <a:xfrm>
              <a:off x="7517880" y="3459960"/>
              <a:ext cx="70200" cy="106200"/>
            </a:xfrm>
            <a:custGeom>
              <a:avLst/>
              <a:gdLst/>
              <a:ahLst/>
              <a:rect l="l" t="t" r="r" b="b"/>
              <a:pathLst>
                <a:path w="1167" h="1755">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w="0">
              <a:noFill/>
            </a:ln>
          </p:spPr>
          <p:style>
            <a:lnRef idx="0"/>
            <a:fillRef idx="0"/>
            <a:effectRef idx="0"/>
            <a:fontRef idx="minor"/>
          </p:style>
        </p:sp>
        <p:sp>
          <p:nvSpPr>
            <p:cNvPr id="931" name="Google Shape;1443;p46"/>
            <p:cNvSpPr/>
            <p:nvPr/>
          </p:nvSpPr>
          <p:spPr>
            <a:xfrm>
              <a:off x="7476120" y="3459960"/>
              <a:ext cx="70200" cy="106200"/>
            </a:xfrm>
            <a:custGeom>
              <a:avLst/>
              <a:gdLst/>
              <a:ahLst/>
              <a:rect l="l" t="t" r="r" b="b"/>
              <a:pathLst>
                <a:path w="1167" h="1755">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w="0">
              <a:noFill/>
            </a:ln>
          </p:spPr>
          <p:style>
            <a:lnRef idx="0"/>
            <a:fillRef idx="0"/>
            <a:effectRef idx="0"/>
            <a:fontRef idx="minor"/>
          </p:style>
        </p:sp>
      </p:grpSp>
      <p:grpSp>
        <p:nvGrpSpPr>
          <p:cNvPr id="932" name="Google Shape;1444;p46"/>
          <p:cNvGrpSpPr/>
          <p:nvPr/>
        </p:nvGrpSpPr>
        <p:grpSpPr>
          <a:xfrm>
            <a:off x="7775640" y="3948840"/>
            <a:ext cx="117360" cy="145440"/>
            <a:chOff x="7775640" y="3948840"/>
            <a:chExt cx="117360" cy="145440"/>
          </a:xfrm>
        </p:grpSpPr>
        <p:sp>
          <p:nvSpPr>
            <p:cNvPr id="933" name="Google Shape;1445;p46"/>
            <p:cNvSpPr/>
            <p:nvPr/>
          </p:nvSpPr>
          <p:spPr>
            <a:xfrm>
              <a:off x="7808040" y="3948840"/>
              <a:ext cx="84960" cy="145440"/>
            </a:xfrm>
            <a:custGeom>
              <a:avLst/>
              <a:gdLst/>
              <a:ahLst/>
              <a:rect l="l" t="t" r="r" b="b"/>
              <a:pathLst>
                <a:path w="1408" h="2402">
                  <a:moveTo>
                    <a:pt x="102" y="0"/>
                  </a:moveTo>
                  <a:lnTo>
                    <a:pt x="95" y="7"/>
                  </a:lnTo>
                  <a:lnTo>
                    <a:pt x="1112" y="1154"/>
                  </a:lnTo>
                  <a:lnTo>
                    <a:pt x="1" y="2402"/>
                  </a:lnTo>
                  <a:lnTo>
                    <a:pt x="297" y="2402"/>
                  </a:lnTo>
                  <a:lnTo>
                    <a:pt x="1407" y="1154"/>
                  </a:lnTo>
                  <a:lnTo>
                    <a:pt x="383" y="0"/>
                  </a:lnTo>
                  <a:close/>
                </a:path>
              </a:pathLst>
            </a:custGeom>
            <a:solidFill>
              <a:srgbClr val="869fb2"/>
            </a:solidFill>
            <a:ln w="0">
              <a:noFill/>
            </a:ln>
          </p:spPr>
          <p:style>
            <a:lnRef idx="0"/>
            <a:fillRef idx="0"/>
            <a:effectRef idx="0"/>
            <a:fontRef idx="minor"/>
          </p:style>
        </p:sp>
        <p:sp>
          <p:nvSpPr>
            <p:cNvPr id="934" name="Google Shape;1446;p46"/>
            <p:cNvSpPr/>
            <p:nvPr/>
          </p:nvSpPr>
          <p:spPr>
            <a:xfrm>
              <a:off x="7775640" y="3948840"/>
              <a:ext cx="84960" cy="145440"/>
            </a:xfrm>
            <a:custGeom>
              <a:avLst/>
              <a:gdLst/>
              <a:ahLst/>
              <a:rect l="l" t="t" r="r" b="b"/>
              <a:pathLst>
                <a:path w="1407" h="2402">
                  <a:moveTo>
                    <a:pt x="108" y="0"/>
                  </a:moveTo>
                  <a:lnTo>
                    <a:pt x="94" y="7"/>
                  </a:lnTo>
                  <a:lnTo>
                    <a:pt x="1111" y="1154"/>
                  </a:lnTo>
                  <a:lnTo>
                    <a:pt x="0" y="2402"/>
                  </a:lnTo>
                  <a:lnTo>
                    <a:pt x="296" y="2402"/>
                  </a:lnTo>
                  <a:lnTo>
                    <a:pt x="1407" y="1154"/>
                  </a:lnTo>
                  <a:lnTo>
                    <a:pt x="390" y="0"/>
                  </a:lnTo>
                  <a:close/>
                </a:path>
              </a:pathLst>
            </a:custGeom>
            <a:solidFill>
              <a:srgbClr val="869fb2"/>
            </a:solidFill>
            <a:ln w="0">
              <a:noFill/>
            </a:ln>
          </p:spPr>
          <p:style>
            <a:lnRef idx="0"/>
            <a:fillRef idx="0"/>
            <a:effectRef idx="0"/>
            <a:fontRef idx="minor"/>
          </p:style>
        </p:sp>
      </p:grpSp>
      <p:grpSp>
        <p:nvGrpSpPr>
          <p:cNvPr id="935" name="Google Shape;1447;p46"/>
          <p:cNvGrpSpPr/>
          <p:nvPr/>
        </p:nvGrpSpPr>
        <p:grpSpPr>
          <a:xfrm>
            <a:off x="7464240" y="4212720"/>
            <a:ext cx="135360" cy="142920"/>
            <a:chOff x="7464240" y="4212720"/>
            <a:chExt cx="135360" cy="142920"/>
          </a:xfrm>
        </p:grpSpPr>
        <p:sp>
          <p:nvSpPr>
            <p:cNvPr id="936" name="Google Shape;1448;p46"/>
            <p:cNvSpPr/>
            <p:nvPr/>
          </p:nvSpPr>
          <p:spPr>
            <a:xfrm>
              <a:off x="7508520" y="4212720"/>
              <a:ext cx="91080" cy="142920"/>
            </a:xfrm>
            <a:custGeom>
              <a:avLst/>
              <a:gdLst/>
              <a:ahLst/>
              <a:rect l="l" t="t" r="r" b="b"/>
              <a:pathLst>
                <a:path w="1510" h="2362">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w="0">
              <a:noFill/>
            </a:ln>
          </p:spPr>
          <p:style>
            <a:lnRef idx="0"/>
            <a:fillRef idx="0"/>
            <a:effectRef idx="0"/>
            <a:fontRef idx="minor"/>
          </p:style>
        </p:sp>
        <p:sp>
          <p:nvSpPr>
            <p:cNvPr id="937" name="Google Shape;1449;p46"/>
            <p:cNvSpPr/>
            <p:nvPr/>
          </p:nvSpPr>
          <p:spPr>
            <a:xfrm>
              <a:off x="7464240" y="4240800"/>
              <a:ext cx="62640" cy="86760"/>
            </a:xfrm>
            <a:custGeom>
              <a:avLst/>
              <a:gdLst/>
              <a:ahLst/>
              <a:rect l="l" t="t" r="r" b="b"/>
              <a:pathLst>
                <a:path w="1043" h="1435">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w="0">
              <a:noFill/>
            </a:ln>
          </p:spPr>
          <p:style>
            <a:lnRef idx="0"/>
            <a:fillRef idx="0"/>
            <a:effectRef idx="0"/>
            <a:fontRef idx="minor"/>
          </p:style>
        </p:sp>
      </p:grpSp>
      <p:sp>
        <p:nvSpPr>
          <p:cNvPr id="938" name="Google Shape;1450;p46"/>
          <p:cNvSpPr/>
          <p:nvPr/>
        </p:nvSpPr>
        <p:spPr>
          <a:xfrm>
            <a:off x="7479360" y="3955680"/>
            <a:ext cx="105120" cy="132120"/>
          </a:xfrm>
          <a:custGeom>
            <a:avLst/>
            <a:gdLst/>
            <a:ahLst/>
            <a:rect l="l" t="t" r="r" b="b"/>
            <a:pathLst>
              <a:path w="1739" h="2179">
                <a:moveTo>
                  <a:pt x="1" y="1"/>
                </a:moveTo>
                <a:lnTo>
                  <a:pt x="1" y="2179"/>
                </a:lnTo>
                <a:lnTo>
                  <a:pt x="758" y="2179"/>
                </a:lnTo>
                <a:lnTo>
                  <a:pt x="1739" y="1090"/>
                </a:lnTo>
                <a:lnTo>
                  <a:pt x="758" y="1"/>
                </a:lnTo>
                <a:close/>
              </a:path>
            </a:pathLst>
          </a:custGeom>
          <a:solidFill>
            <a:srgbClr val="869fb2"/>
          </a:solidFill>
          <a:ln w="0">
            <a:noFill/>
          </a:ln>
        </p:spPr>
        <p:style>
          <a:lnRef idx="0"/>
          <a:fillRef idx="0"/>
          <a:effectRef idx="0"/>
          <a:fontRef idx="minor"/>
        </p:style>
      </p:sp>
      <p:sp>
        <p:nvSpPr>
          <p:cNvPr id="939" name="Google Shape;1451;p46"/>
          <p:cNvSpPr/>
          <p:nvPr/>
        </p:nvSpPr>
        <p:spPr>
          <a:xfrm>
            <a:off x="8058240" y="3195360"/>
            <a:ext cx="159120" cy="132120"/>
          </a:xfrm>
          <a:custGeom>
            <a:avLst/>
            <a:gdLst/>
            <a:ahLst/>
            <a:rect l="l" t="t" r="r" b="b"/>
            <a:pathLst>
              <a:path w="2626" h="2179">
                <a:moveTo>
                  <a:pt x="0" y="1"/>
                </a:moveTo>
                <a:lnTo>
                  <a:pt x="887" y="1090"/>
                </a:lnTo>
                <a:lnTo>
                  <a:pt x="0" y="2179"/>
                </a:lnTo>
                <a:lnTo>
                  <a:pt x="1644" y="2179"/>
                </a:lnTo>
                <a:lnTo>
                  <a:pt x="2625" y="1090"/>
                </a:lnTo>
                <a:lnTo>
                  <a:pt x="1644" y="1"/>
                </a:lnTo>
                <a:close/>
              </a:path>
            </a:pathLst>
          </a:custGeom>
          <a:solidFill>
            <a:srgbClr val="869fb2"/>
          </a:solidFill>
          <a:ln w="0">
            <a:noFill/>
          </a:ln>
        </p:spPr>
        <p:style>
          <a:lnRef idx="0"/>
          <a:fillRef idx="0"/>
          <a:effectRef idx="0"/>
          <a:fontRef idx="minor"/>
        </p:style>
      </p:sp>
      <p:sp>
        <p:nvSpPr>
          <p:cNvPr id="940" name="Google Shape;1452;p46"/>
          <p:cNvSpPr/>
          <p:nvPr/>
        </p:nvSpPr>
        <p:spPr>
          <a:xfrm>
            <a:off x="7157520" y="3955680"/>
            <a:ext cx="134640" cy="132120"/>
          </a:xfrm>
          <a:custGeom>
            <a:avLst/>
            <a:gdLst/>
            <a:ahLst/>
            <a:rect l="l" t="t" r="r" b="b"/>
            <a:pathLst>
              <a:path w="2222" h="2179">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w="0">
            <a:noFill/>
          </a:ln>
        </p:spPr>
        <p:style>
          <a:lnRef idx="0"/>
          <a:fillRef idx="0"/>
          <a:effectRef idx="0"/>
          <a:fontRef idx="minor"/>
        </p:style>
      </p:sp>
      <p:grpSp>
        <p:nvGrpSpPr>
          <p:cNvPr id="941" name="Google Shape;1453;p46"/>
          <p:cNvGrpSpPr/>
          <p:nvPr/>
        </p:nvGrpSpPr>
        <p:grpSpPr>
          <a:xfrm>
            <a:off x="8088480" y="3676680"/>
            <a:ext cx="98280" cy="159840"/>
            <a:chOff x="8088480" y="3676680"/>
            <a:chExt cx="98280" cy="159840"/>
          </a:xfrm>
        </p:grpSpPr>
        <p:sp>
          <p:nvSpPr>
            <p:cNvPr id="942" name="Google Shape;1454;p46"/>
            <p:cNvSpPr/>
            <p:nvPr/>
          </p:nvSpPr>
          <p:spPr>
            <a:xfrm>
              <a:off x="8088480" y="3676680"/>
              <a:ext cx="29520" cy="24840"/>
            </a:xfrm>
            <a:custGeom>
              <a:avLst/>
              <a:gdLst/>
              <a:ahLst/>
              <a:rect l="l" t="t" r="r" b="b"/>
              <a:pathLst>
                <a:path w="499" h="421">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w="0">
              <a:noFill/>
            </a:ln>
          </p:spPr>
          <p:style>
            <a:lnRef idx="0"/>
            <a:fillRef idx="0"/>
            <a:effectRef idx="0"/>
            <a:fontRef idx="minor"/>
          </p:style>
        </p:sp>
        <p:sp>
          <p:nvSpPr>
            <p:cNvPr id="943" name="Google Shape;1455;p46"/>
            <p:cNvSpPr/>
            <p:nvPr/>
          </p:nvSpPr>
          <p:spPr>
            <a:xfrm>
              <a:off x="8088480" y="3710520"/>
              <a:ext cx="29520" cy="24840"/>
            </a:xfrm>
            <a:custGeom>
              <a:avLst/>
              <a:gdLst/>
              <a:ahLst/>
              <a:rect l="l" t="t" r="r" b="b"/>
              <a:pathLst>
                <a:path w="499" h="422">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w="0">
              <a:noFill/>
            </a:ln>
          </p:spPr>
          <p:style>
            <a:lnRef idx="0"/>
            <a:fillRef idx="0"/>
            <a:effectRef idx="0"/>
            <a:fontRef idx="minor"/>
          </p:style>
        </p:sp>
        <p:sp>
          <p:nvSpPr>
            <p:cNvPr id="944" name="Google Shape;1456;p46"/>
            <p:cNvSpPr/>
            <p:nvPr/>
          </p:nvSpPr>
          <p:spPr>
            <a:xfrm>
              <a:off x="8088480" y="3744360"/>
              <a:ext cx="29520" cy="24840"/>
            </a:xfrm>
            <a:custGeom>
              <a:avLst/>
              <a:gdLst/>
              <a:ahLst/>
              <a:rect l="l" t="t" r="r" b="b"/>
              <a:pathLst>
                <a:path w="499" h="422">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w="0">
              <a:noFill/>
            </a:ln>
          </p:spPr>
          <p:style>
            <a:lnRef idx="0"/>
            <a:fillRef idx="0"/>
            <a:effectRef idx="0"/>
            <a:fontRef idx="minor"/>
          </p:style>
        </p:sp>
        <p:sp>
          <p:nvSpPr>
            <p:cNvPr id="945" name="Google Shape;1457;p46"/>
            <p:cNvSpPr/>
            <p:nvPr/>
          </p:nvSpPr>
          <p:spPr>
            <a:xfrm>
              <a:off x="8088480" y="3777840"/>
              <a:ext cx="29520" cy="24840"/>
            </a:xfrm>
            <a:custGeom>
              <a:avLst/>
              <a:gdLst/>
              <a:ahLst/>
              <a:rect l="l" t="t" r="r" b="b"/>
              <a:pathLst>
                <a:path w="499" h="42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w="0">
              <a:noFill/>
            </a:ln>
          </p:spPr>
          <p:style>
            <a:lnRef idx="0"/>
            <a:fillRef idx="0"/>
            <a:effectRef idx="0"/>
            <a:fontRef idx="minor"/>
          </p:style>
        </p:sp>
        <p:sp>
          <p:nvSpPr>
            <p:cNvPr id="946" name="Google Shape;1458;p46"/>
            <p:cNvSpPr/>
            <p:nvPr/>
          </p:nvSpPr>
          <p:spPr>
            <a:xfrm>
              <a:off x="8088480" y="3811320"/>
              <a:ext cx="29520" cy="25200"/>
            </a:xfrm>
            <a:custGeom>
              <a:avLst/>
              <a:gdLst/>
              <a:ahLst/>
              <a:rect l="l" t="t" r="r" b="b"/>
              <a:pathLst>
                <a:path w="499" h="427">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w="0">
              <a:noFill/>
            </a:ln>
          </p:spPr>
          <p:style>
            <a:lnRef idx="0"/>
            <a:fillRef idx="0"/>
            <a:effectRef idx="0"/>
            <a:fontRef idx="minor"/>
          </p:style>
        </p:sp>
        <p:sp>
          <p:nvSpPr>
            <p:cNvPr id="947" name="Google Shape;1459;p46"/>
            <p:cNvSpPr/>
            <p:nvPr/>
          </p:nvSpPr>
          <p:spPr>
            <a:xfrm>
              <a:off x="8123040" y="3710520"/>
              <a:ext cx="29160" cy="24840"/>
            </a:xfrm>
            <a:custGeom>
              <a:avLst/>
              <a:gdLst/>
              <a:ahLst/>
              <a:rect l="l" t="t" r="r" b="b"/>
              <a:pathLst>
                <a:path w="491" h="422">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w="0">
              <a:noFill/>
            </a:ln>
          </p:spPr>
          <p:style>
            <a:lnRef idx="0"/>
            <a:fillRef idx="0"/>
            <a:effectRef idx="0"/>
            <a:fontRef idx="minor"/>
          </p:style>
        </p:sp>
        <p:sp>
          <p:nvSpPr>
            <p:cNvPr id="948" name="Google Shape;1460;p46"/>
            <p:cNvSpPr/>
            <p:nvPr/>
          </p:nvSpPr>
          <p:spPr>
            <a:xfrm>
              <a:off x="8123040" y="3744360"/>
              <a:ext cx="29160" cy="24840"/>
            </a:xfrm>
            <a:custGeom>
              <a:avLst/>
              <a:gdLst/>
              <a:ahLst/>
              <a:rect l="l" t="t" r="r" b="b"/>
              <a:pathLst>
                <a:path w="491" h="422">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w="0">
              <a:noFill/>
            </a:ln>
          </p:spPr>
          <p:style>
            <a:lnRef idx="0"/>
            <a:fillRef idx="0"/>
            <a:effectRef idx="0"/>
            <a:fontRef idx="minor"/>
          </p:style>
        </p:sp>
        <p:sp>
          <p:nvSpPr>
            <p:cNvPr id="949" name="Google Shape;1461;p46"/>
            <p:cNvSpPr/>
            <p:nvPr/>
          </p:nvSpPr>
          <p:spPr>
            <a:xfrm>
              <a:off x="8123400" y="3777840"/>
              <a:ext cx="29160" cy="24840"/>
            </a:xfrm>
            <a:custGeom>
              <a:avLst/>
              <a:gdLst/>
              <a:ahLst/>
              <a:rect l="l" t="t" r="r" b="b"/>
              <a:pathLst>
                <a:path w="489" h="42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w="0">
              <a:noFill/>
            </a:ln>
          </p:spPr>
          <p:style>
            <a:lnRef idx="0"/>
            <a:fillRef idx="0"/>
            <a:effectRef idx="0"/>
            <a:fontRef idx="minor"/>
          </p:style>
        </p:sp>
        <p:sp>
          <p:nvSpPr>
            <p:cNvPr id="950" name="Google Shape;1462;p46"/>
            <p:cNvSpPr/>
            <p:nvPr/>
          </p:nvSpPr>
          <p:spPr>
            <a:xfrm>
              <a:off x="8157240" y="3744360"/>
              <a:ext cx="29520" cy="24840"/>
            </a:xfrm>
            <a:custGeom>
              <a:avLst/>
              <a:gdLst/>
              <a:ahLst/>
              <a:rect l="l" t="t" r="r" b="b"/>
              <a:pathLst>
                <a:path w="499" h="422">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w="0">
              <a:noFill/>
            </a:ln>
          </p:spPr>
          <p:style>
            <a:lnRef idx="0"/>
            <a:fillRef idx="0"/>
            <a:effectRef idx="0"/>
            <a:fontRef idx="minor"/>
          </p:style>
        </p:sp>
      </p:grpSp>
      <p:grpSp>
        <p:nvGrpSpPr>
          <p:cNvPr id="951" name="Google Shape;1463;p46"/>
          <p:cNvGrpSpPr/>
          <p:nvPr/>
        </p:nvGrpSpPr>
        <p:grpSpPr>
          <a:xfrm>
            <a:off x="8045640" y="3941640"/>
            <a:ext cx="184320" cy="159480"/>
            <a:chOff x="8045640" y="3941640"/>
            <a:chExt cx="184320" cy="159480"/>
          </a:xfrm>
        </p:grpSpPr>
        <p:sp>
          <p:nvSpPr>
            <p:cNvPr id="952" name="Google Shape;1464;p46"/>
            <p:cNvSpPr/>
            <p:nvPr/>
          </p:nvSpPr>
          <p:spPr>
            <a:xfrm>
              <a:off x="8099280" y="3941640"/>
              <a:ext cx="130680" cy="159480"/>
            </a:xfrm>
            <a:custGeom>
              <a:avLst/>
              <a:gdLst/>
              <a:ahLst/>
              <a:rect l="l" t="t" r="r" b="b"/>
              <a:pathLst>
                <a:path w="2158" h="2634">
                  <a:moveTo>
                    <a:pt x="1" y="1"/>
                  </a:moveTo>
                  <a:lnTo>
                    <a:pt x="866" y="1321"/>
                  </a:lnTo>
                  <a:lnTo>
                    <a:pt x="1" y="2633"/>
                  </a:lnTo>
                  <a:lnTo>
                    <a:pt x="1292" y="2633"/>
                  </a:lnTo>
                  <a:lnTo>
                    <a:pt x="2157" y="1321"/>
                  </a:lnTo>
                  <a:lnTo>
                    <a:pt x="1292" y="1"/>
                  </a:lnTo>
                  <a:close/>
                </a:path>
              </a:pathLst>
            </a:custGeom>
            <a:solidFill>
              <a:srgbClr val="869fb2"/>
            </a:solidFill>
            <a:ln w="0">
              <a:noFill/>
            </a:ln>
          </p:spPr>
          <p:style>
            <a:lnRef idx="0"/>
            <a:fillRef idx="0"/>
            <a:effectRef idx="0"/>
            <a:fontRef idx="minor"/>
          </p:style>
        </p:sp>
        <p:sp>
          <p:nvSpPr>
            <p:cNvPr id="953" name="Google Shape;1465;p46"/>
            <p:cNvSpPr/>
            <p:nvPr/>
          </p:nvSpPr>
          <p:spPr>
            <a:xfrm>
              <a:off x="8045640" y="3941640"/>
              <a:ext cx="82440" cy="159480"/>
            </a:xfrm>
            <a:custGeom>
              <a:avLst/>
              <a:gdLst/>
              <a:ahLst/>
              <a:rect l="l" t="t" r="r" b="b"/>
              <a:pathLst>
                <a:path w="1364" h="2634">
                  <a:moveTo>
                    <a:pt x="1" y="1"/>
                  </a:moveTo>
                  <a:lnTo>
                    <a:pt x="866" y="1321"/>
                  </a:lnTo>
                  <a:lnTo>
                    <a:pt x="1" y="2633"/>
                  </a:lnTo>
                  <a:lnTo>
                    <a:pt x="498" y="2633"/>
                  </a:lnTo>
                  <a:lnTo>
                    <a:pt x="1364" y="1321"/>
                  </a:lnTo>
                  <a:lnTo>
                    <a:pt x="498" y="1"/>
                  </a:lnTo>
                  <a:close/>
                </a:path>
              </a:pathLst>
            </a:custGeom>
            <a:solidFill>
              <a:srgbClr val="869fb2"/>
            </a:solidFill>
            <a:ln w="0">
              <a:noFill/>
            </a:ln>
          </p:spPr>
          <p:style>
            <a:lnRef idx="0"/>
            <a:fillRef idx="0"/>
            <a:effectRef idx="0"/>
            <a:fontRef idx="minor"/>
          </p:style>
        </p:sp>
      </p:grpSp>
      <p:grpSp>
        <p:nvGrpSpPr>
          <p:cNvPr id="954" name="Google Shape;1466;p46"/>
          <p:cNvGrpSpPr/>
          <p:nvPr/>
        </p:nvGrpSpPr>
        <p:grpSpPr>
          <a:xfrm>
            <a:off x="7464960" y="3708360"/>
            <a:ext cx="172440" cy="96840"/>
            <a:chOff x="7464960" y="3708360"/>
            <a:chExt cx="172440" cy="96840"/>
          </a:xfrm>
        </p:grpSpPr>
        <p:sp>
          <p:nvSpPr>
            <p:cNvPr id="955" name="Google Shape;1467;p46"/>
            <p:cNvSpPr/>
            <p:nvPr/>
          </p:nvSpPr>
          <p:spPr>
            <a:xfrm>
              <a:off x="7464960" y="3708360"/>
              <a:ext cx="19440" cy="1656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w="0">
              <a:noFill/>
            </a:ln>
          </p:spPr>
          <p:style>
            <a:lnRef idx="0"/>
            <a:fillRef idx="0"/>
            <a:effectRef idx="0"/>
            <a:fontRef idx="minor"/>
          </p:style>
        </p:sp>
        <p:sp>
          <p:nvSpPr>
            <p:cNvPr id="956" name="Google Shape;1468;p46"/>
            <p:cNvSpPr/>
            <p:nvPr/>
          </p:nvSpPr>
          <p:spPr>
            <a:xfrm>
              <a:off x="7503480" y="3708360"/>
              <a:ext cx="19440" cy="1656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w="0">
              <a:noFill/>
            </a:ln>
          </p:spPr>
          <p:style>
            <a:lnRef idx="0"/>
            <a:fillRef idx="0"/>
            <a:effectRef idx="0"/>
            <a:fontRef idx="minor"/>
          </p:style>
        </p:sp>
        <p:sp>
          <p:nvSpPr>
            <p:cNvPr id="957" name="Google Shape;1469;p46"/>
            <p:cNvSpPr/>
            <p:nvPr/>
          </p:nvSpPr>
          <p:spPr>
            <a:xfrm>
              <a:off x="7541640" y="3708360"/>
              <a:ext cx="19080" cy="1656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fillRef idx="0"/>
            <a:effectRef idx="0"/>
            <a:fontRef idx="minor"/>
          </p:style>
        </p:sp>
        <p:sp>
          <p:nvSpPr>
            <p:cNvPr id="958" name="Google Shape;1470;p46"/>
            <p:cNvSpPr/>
            <p:nvPr/>
          </p:nvSpPr>
          <p:spPr>
            <a:xfrm>
              <a:off x="7580160" y="3708360"/>
              <a:ext cx="19080" cy="1656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fillRef idx="0"/>
            <a:effectRef idx="0"/>
            <a:fontRef idx="minor"/>
          </p:style>
        </p:sp>
        <p:sp>
          <p:nvSpPr>
            <p:cNvPr id="959" name="Google Shape;1471;p46"/>
            <p:cNvSpPr/>
            <p:nvPr/>
          </p:nvSpPr>
          <p:spPr>
            <a:xfrm>
              <a:off x="7487280" y="3728520"/>
              <a:ext cx="15840" cy="16200"/>
            </a:xfrm>
            <a:custGeom>
              <a:avLst/>
              <a:gdLst/>
              <a:ahLst/>
              <a:rect l="l" t="t" r="r" b="b"/>
              <a:pathLst>
                <a:path w="355" h="361">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w="0">
              <a:noFill/>
            </a:ln>
          </p:spPr>
          <p:style>
            <a:lnRef idx="0"/>
            <a:fillRef idx="0"/>
            <a:effectRef idx="0"/>
            <a:fontRef idx="minor"/>
          </p:style>
        </p:sp>
        <p:sp>
          <p:nvSpPr>
            <p:cNvPr id="960" name="Google Shape;1472;p46"/>
            <p:cNvSpPr/>
            <p:nvPr/>
          </p:nvSpPr>
          <p:spPr>
            <a:xfrm>
              <a:off x="7522560" y="3728520"/>
              <a:ext cx="19080" cy="16560"/>
            </a:xfrm>
            <a:custGeom>
              <a:avLst/>
              <a:gdLst/>
              <a:ahLst/>
              <a:rect l="l" t="t" r="r" b="b"/>
              <a:pathLst>
                <a:path w="420" h="365">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w="0">
              <a:noFill/>
            </a:ln>
          </p:spPr>
          <p:style>
            <a:lnRef idx="0"/>
            <a:fillRef idx="0"/>
            <a:effectRef idx="0"/>
            <a:fontRef idx="minor"/>
          </p:style>
        </p:sp>
        <p:sp>
          <p:nvSpPr>
            <p:cNvPr id="961" name="Google Shape;1473;p46"/>
            <p:cNvSpPr/>
            <p:nvPr/>
          </p:nvSpPr>
          <p:spPr>
            <a:xfrm>
              <a:off x="7563600" y="3728520"/>
              <a:ext cx="16200" cy="1620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fillRef idx="0"/>
            <a:effectRef idx="0"/>
            <a:fontRef idx="minor"/>
          </p:style>
        </p:sp>
        <p:sp>
          <p:nvSpPr>
            <p:cNvPr id="962" name="Google Shape;1474;p46"/>
            <p:cNvSpPr/>
            <p:nvPr/>
          </p:nvSpPr>
          <p:spPr>
            <a:xfrm>
              <a:off x="7601760" y="3728520"/>
              <a:ext cx="16200" cy="1620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fillRef idx="0"/>
            <a:effectRef idx="0"/>
            <a:fontRef idx="minor"/>
          </p:style>
        </p:sp>
        <p:sp>
          <p:nvSpPr>
            <p:cNvPr id="963" name="Google Shape;1475;p46"/>
            <p:cNvSpPr/>
            <p:nvPr/>
          </p:nvSpPr>
          <p:spPr>
            <a:xfrm>
              <a:off x="7503480" y="3748680"/>
              <a:ext cx="19440" cy="16200"/>
            </a:xfrm>
            <a:custGeom>
              <a:avLst/>
              <a:gdLst/>
              <a:ahLst/>
              <a:rect l="l" t="t" r="r" b="b"/>
              <a:pathLst>
                <a:path w="426" h="361">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w="0">
              <a:noFill/>
            </a:ln>
          </p:spPr>
          <p:style>
            <a:lnRef idx="0"/>
            <a:fillRef idx="0"/>
            <a:effectRef idx="0"/>
            <a:fontRef idx="minor"/>
          </p:style>
        </p:sp>
        <p:sp>
          <p:nvSpPr>
            <p:cNvPr id="964" name="Google Shape;1476;p46"/>
            <p:cNvSpPr/>
            <p:nvPr/>
          </p:nvSpPr>
          <p:spPr>
            <a:xfrm>
              <a:off x="7541640" y="3748680"/>
              <a:ext cx="19080" cy="1620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965" name="Google Shape;1477;p46"/>
            <p:cNvSpPr/>
            <p:nvPr/>
          </p:nvSpPr>
          <p:spPr>
            <a:xfrm>
              <a:off x="7580160" y="3748680"/>
              <a:ext cx="19080" cy="1620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966" name="Google Shape;1478;p46"/>
            <p:cNvSpPr/>
            <p:nvPr/>
          </p:nvSpPr>
          <p:spPr>
            <a:xfrm>
              <a:off x="7618320" y="3748680"/>
              <a:ext cx="19080" cy="16200"/>
            </a:xfrm>
            <a:custGeom>
              <a:avLst/>
              <a:gdLst/>
              <a:ahLst/>
              <a:rect l="l" t="t" r="r" b="b"/>
              <a:pathLst>
                <a:path w="419" h="361">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967" name="Google Shape;1479;p46"/>
            <p:cNvSpPr/>
            <p:nvPr/>
          </p:nvSpPr>
          <p:spPr>
            <a:xfrm>
              <a:off x="7487280" y="3768840"/>
              <a:ext cx="15840" cy="16200"/>
            </a:xfrm>
            <a:custGeom>
              <a:avLst/>
              <a:gdLst/>
              <a:ahLst/>
              <a:rect l="l" t="t" r="r" b="b"/>
              <a:pathLst>
                <a:path w="355" h="362">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w="0">
              <a:noFill/>
            </a:ln>
          </p:spPr>
          <p:style>
            <a:lnRef idx="0"/>
            <a:fillRef idx="0"/>
            <a:effectRef idx="0"/>
            <a:fontRef idx="minor"/>
          </p:style>
        </p:sp>
        <p:sp>
          <p:nvSpPr>
            <p:cNvPr id="968" name="Google Shape;1480;p46"/>
            <p:cNvSpPr/>
            <p:nvPr/>
          </p:nvSpPr>
          <p:spPr>
            <a:xfrm>
              <a:off x="7522560" y="3768840"/>
              <a:ext cx="19080" cy="16560"/>
            </a:xfrm>
            <a:custGeom>
              <a:avLst/>
              <a:gdLst/>
              <a:ahLst/>
              <a:rect l="l" t="t" r="r" b="b"/>
              <a:pathLst>
                <a:path w="420" h="366">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w="0">
              <a:noFill/>
            </a:ln>
          </p:spPr>
          <p:style>
            <a:lnRef idx="0"/>
            <a:fillRef idx="0"/>
            <a:effectRef idx="0"/>
            <a:fontRef idx="minor"/>
          </p:style>
        </p:sp>
        <p:sp>
          <p:nvSpPr>
            <p:cNvPr id="969" name="Google Shape;1481;p46"/>
            <p:cNvSpPr/>
            <p:nvPr/>
          </p:nvSpPr>
          <p:spPr>
            <a:xfrm>
              <a:off x="7563600" y="3768840"/>
              <a:ext cx="16200" cy="1620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fillRef idx="0"/>
            <a:effectRef idx="0"/>
            <a:fontRef idx="minor"/>
          </p:style>
        </p:sp>
        <p:sp>
          <p:nvSpPr>
            <p:cNvPr id="970" name="Google Shape;1482;p46"/>
            <p:cNvSpPr/>
            <p:nvPr/>
          </p:nvSpPr>
          <p:spPr>
            <a:xfrm>
              <a:off x="7601760" y="3768840"/>
              <a:ext cx="16200" cy="1620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fillRef idx="0"/>
            <a:effectRef idx="0"/>
            <a:fontRef idx="minor"/>
          </p:style>
        </p:sp>
        <p:sp>
          <p:nvSpPr>
            <p:cNvPr id="971" name="Google Shape;1483;p46"/>
            <p:cNvSpPr/>
            <p:nvPr/>
          </p:nvSpPr>
          <p:spPr>
            <a:xfrm>
              <a:off x="7464960" y="3789000"/>
              <a:ext cx="19440" cy="1620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w="0">
              <a:noFill/>
            </a:ln>
          </p:spPr>
          <p:style>
            <a:lnRef idx="0"/>
            <a:fillRef idx="0"/>
            <a:effectRef idx="0"/>
            <a:fontRef idx="minor"/>
          </p:style>
        </p:sp>
        <p:sp>
          <p:nvSpPr>
            <p:cNvPr id="972" name="Google Shape;1484;p46"/>
            <p:cNvSpPr/>
            <p:nvPr/>
          </p:nvSpPr>
          <p:spPr>
            <a:xfrm>
              <a:off x="7503480" y="3789000"/>
              <a:ext cx="19440" cy="1620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w="0">
              <a:noFill/>
            </a:ln>
          </p:spPr>
          <p:style>
            <a:lnRef idx="0"/>
            <a:fillRef idx="0"/>
            <a:effectRef idx="0"/>
            <a:fontRef idx="minor"/>
          </p:style>
        </p:sp>
        <p:sp>
          <p:nvSpPr>
            <p:cNvPr id="973" name="Google Shape;1485;p46"/>
            <p:cNvSpPr/>
            <p:nvPr/>
          </p:nvSpPr>
          <p:spPr>
            <a:xfrm>
              <a:off x="7541640" y="3789000"/>
              <a:ext cx="19080" cy="1620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fillRef idx="0"/>
            <a:effectRef idx="0"/>
            <a:fontRef idx="minor"/>
          </p:style>
        </p:sp>
        <p:sp>
          <p:nvSpPr>
            <p:cNvPr id="974" name="Google Shape;1486;p46"/>
            <p:cNvSpPr/>
            <p:nvPr/>
          </p:nvSpPr>
          <p:spPr>
            <a:xfrm>
              <a:off x="7580160" y="3789000"/>
              <a:ext cx="19080" cy="1620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fillRef idx="0"/>
            <a:effectRef idx="0"/>
            <a:fontRef idx="minor"/>
          </p:style>
        </p:sp>
      </p:grpSp>
      <p:grpSp>
        <p:nvGrpSpPr>
          <p:cNvPr id="975" name="Google Shape;1487;p46"/>
          <p:cNvGrpSpPr/>
          <p:nvPr/>
        </p:nvGrpSpPr>
        <p:grpSpPr>
          <a:xfrm>
            <a:off x="7732080" y="4196880"/>
            <a:ext cx="212040" cy="174960"/>
            <a:chOff x="7732080" y="4196880"/>
            <a:chExt cx="212040" cy="174960"/>
          </a:xfrm>
        </p:grpSpPr>
        <p:sp>
          <p:nvSpPr>
            <p:cNvPr id="976" name="Google Shape;1488;p46"/>
            <p:cNvSpPr/>
            <p:nvPr/>
          </p:nvSpPr>
          <p:spPr>
            <a:xfrm>
              <a:off x="7932240" y="4279680"/>
              <a:ext cx="11880" cy="9720"/>
            </a:xfrm>
            <a:custGeom>
              <a:avLst/>
              <a:gdLst/>
              <a:ahLst/>
              <a:rect l="l" t="t" r="r" b="b"/>
              <a:pathLst>
                <a:path w="232" h="193">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w="0">
              <a:noFill/>
            </a:ln>
          </p:spPr>
          <p:style>
            <a:lnRef idx="0"/>
            <a:fillRef idx="0"/>
            <a:effectRef idx="0"/>
            <a:fontRef idx="minor"/>
          </p:style>
        </p:sp>
        <p:sp>
          <p:nvSpPr>
            <p:cNvPr id="977" name="Google Shape;1489;p46"/>
            <p:cNvSpPr/>
            <p:nvPr/>
          </p:nvSpPr>
          <p:spPr>
            <a:xfrm>
              <a:off x="7914240" y="4263120"/>
              <a:ext cx="11520" cy="9360"/>
            </a:xfrm>
            <a:custGeom>
              <a:avLst/>
              <a:gdLst/>
              <a:ahLst/>
              <a:rect l="l" t="t" r="r" b="b"/>
              <a:pathLst>
                <a:path w="225" h="189">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fillRef idx="0"/>
            <a:effectRef idx="0"/>
            <a:fontRef idx="minor"/>
          </p:style>
        </p:sp>
        <p:sp>
          <p:nvSpPr>
            <p:cNvPr id="978" name="Google Shape;1490;p46"/>
            <p:cNvSpPr/>
            <p:nvPr/>
          </p:nvSpPr>
          <p:spPr>
            <a:xfrm>
              <a:off x="7914240" y="4279680"/>
              <a:ext cx="11520" cy="9720"/>
            </a:xfrm>
            <a:custGeom>
              <a:avLst/>
              <a:gdLst/>
              <a:ahLst/>
              <a:rect l="l" t="t" r="r" b="b"/>
              <a:pathLst>
                <a:path w="225" h="193">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w="0">
              <a:noFill/>
            </a:ln>
          </p:spPr>
          <p:style>
            <a:lnRef idx="0"/>
            <a:fillRef idx="0"/>
            <a:effectRef idx="0"/>
            <a:fontRef idx="minor"/>
          </p:style>
        </p:sp>
        <p:sp>
          <p:nvSpPr>
            <p:cNvPr id="979" name="Google Shape;1491;p46"/>
            <p:cNvSpPr/>
            <p:nvPr/>
          </p:nvSpPr>
          <p:spPr>
            <a:xfrm>
              <a:off x="7914240" y="4296240"/>
              <a:ext cx="11520" cy="9720"/>
            </a:xfrm>
            <a:custGeom>
              <a:avLst/>
              <a:gdLst/>
              <a:ahLst/>
              <a:rect l="l" t="t" r="r" b="b"/>
              <a:pathLst>
                <a:path w="225" h="192">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fillRef idx="0"/>
            <a:effectRef idx="0"/>
            <a:fontRef idx="minor"/>
          </p:style>
        </p:sp>
        <p:sp>
          <p:nvSpPr>
            <p:cNvPr id="980" name="Google Shape;1492;p46"/>
            <p:cNvSpPr/>
            <p:nvPr/>
          </p:nvSpPr>
          <p:spPr>
            <a:xfrm>
              <a:off x="7895880" y="4246560"/>
              <a:ext cx="11160" cy="936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981" name="Google Shape;1493;p46"/>
            <p:cNvSpPr/>
            <p:nvPr/>
          </p:nvSpPr>
          <p:spPr>
            <a:xfrm>
              <a:off x="7895880" y="4263120"/>
              <a:ext cx="11520" cy="9360"/>
            </a:xfrm>
            <a:custGeom>
              <a:avLst/>
              <a:gdLst/>
              <a:ahLst/>
              <a:rect l="l" t="t" r="r" b="b"/>
              <a:pathLst>
                <a:path w="225" h="189">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w="0">
              <a:noFill/>
            </a:ln>
          </p:spPr>
          <p:style>
            <a:lnRef idx="0"/>
            <a:fillRef idx="0"/>
            <a:effectRef idx="0"/>
            <a:fontRef idx="minor"/>
          </p:style>
        </p:sp>
        <p:sp>
          <p:nvSpPr>
            <p:cNvPr id="982" name="Google Shape;1494;p46"/>
            <p:cNvSpPr/>
            <p:nvPr/>
          </p:nvSpPr>
          <p:spPr>
            <a:xfrm>
              <a:off x="7895880" y="4279680"/>
              <a:ext cx="11520" cy="9720"/>
            </a:xfrm>
            <a:custGeom>
              <a:avLst/>
              <a:gdLst/>
              <a:ahLst/>
              <a:rect l="l" t="t" r="r" b="b"/>
              <a:pathLst>
                <a:path w="225" h="193">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983" name="Google Shape;1495;p46"/>
            <p:cNvSpPr/>
            <p:nvPr/>
          </p:nvSpPr>
          <p:spPr>
            <a:xfrm>
              <a:off x="7895880" y="4296240"/>
              <a:ext cx="11520" cy="9720"/>
            </a:xfrm>
            <a:custGeom>
              <a:avLst/>
              <a:gdLst/>
              <a:ahLst/>
              <a:rect l="l" t="t" r="r" b="b"/>
              <a:pathLst>
                <a:path w="225" h="192">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w="0">
              <a:noFill/>
            </a:ln>
          </p:spPr>
          <p:style>
            <a:lnRef idx="0"/>
            <a:fillRef idx="0"/>
            <a:effectRef idx="0"/>
            <a:fontRef idx="minor"/>
          </p:style>
        </p:sp>
        <p:sp>
          <p:nvSpPr>
            <p:cNvPr id="984" name="Google Shape;1496;p46"/>
            <p:cNvSpPr/>
            <p:nvPr/>
          </p:nvSpPr>
          <p:spPr>
            <a:xfrm>
              <a:off x="7895880" y="4312800"/>
              <a:ext cx="11160" cy="9360"/>
            </a:xfrm>
            <a:custGeom>
              <a:avLst/>
              <a:gdLst/>
              <a:ahLst/>
              <a:rect l="l" t="t" r="r" b="b"/>
              <a:pathLst>
                <a:path w="223" h="19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w="0">
              <a:noFill/>
            </a:ln>
          </p:spPr>
          <p:style>
            <a:lnRef idx="0"/>
            <a:fillRef idx="0"/>
            <a:effectRef idx="0"/>
            <a:fontRef idx="minor"/>
          </p:style>
        </p:sp>
        <p:sp>
          <p:nvSpPr>
            <p:cNvPr id="985" name="Google Shape;1497;p46"/>
            <p:cNvSpPr/>
            <p:nvPr/>
          </p:nvSpPr>
          <p:spPr>
            <a:xfrm>
              <a:off x="7877520" y="4230000"/>
              <a:ext cx="11520" cy="972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986" name="Google Shape;1498;p46"/>
            <p:cNvSpPr/>
            <p:nvPr/>
          </p:nvSpPr>
          <p:spPr>
            <a:xfrm>
              <a:off x="7877880" y="4246560"/>
              <a:ext cx="11160" cy="936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987" name="Google Shape;1499;p46"/>
            <p:cNvSpPr/>
            <p:nvPr/>
          </p:nvSpPr>
          <p:spPr>
            <a:xfrm>
              <a:off x="7877520" y="4263120"/>
              <a:ext cx="11520" cy="936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988" name="Google Shape;1500;p46"/>
            <p:cNvSpPr/>
            <p:nvPr/>
          </p:nvSpPr>
          <p:spPr>
            <a:xfrm>
              <a:off x="7877520" y="4279680"/>
              <a:ext cx="11520" cy="972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989" name="Google Shape;1501;p46"/>
            <p:cNvSpPr/>
            <p:nvPr/>
          </p:nvSpPr>
          <p:spPr>
            <a:xfrm>
              <a:off x="7877520" y="4296240"/>
              <a:ext cx="11520" cy="9720"/>
            </a:xfrm>
            <a:custGeom>
              <a:avLst/>
              <a:gdLst/>
              <a:ahLst/>
              <a:rect l="l" t="t" r="r" b="b"/>
              <a:pathLst>
                <a:path w="230" h="192">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990" name="Google Shape;1502;p46"/>
            <p:cNvSpPr/>
            <p:nvPr/>
          </p:nvSpPr>
          <p:spPr>
            <a:xfrm>
              <a:off x="787788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991" name="Google Shape;1503;p46"/>
            <p:cNvSpPr/>
            <p:nvPr/>
          </p:nvSpPr>
          <p:spPr>
            <a:xfrm>
              <a:off x="7877520" y="4329000"/>
              <a:ext cx="11520" cy="972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992" name="Google Shape;1504;p46"/>
            <p:cNvSpPr/>
            <p:nvPr/>
          </p:nvSpPr>
          <p:spPr>
            <a:xfrm>
              <a:off x="7859520" y="4213440"/>
              <a:ext cx="11520" cy="972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993" name="Google Shape;1505;p46"/>
            <p:cNvSpPr/>
            <p:nvPr/>
          </p:nvSpPr>
          <p:spPr>
            <a:xfrm>
              <a:off x="7859520" y="4230000"/>
              <a:ext cx="11520" cy="972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994" name="Google Shape;1506;p46"/>
            <p:cNvSpPr/>
            <p:nvPr/>
          </p:nvSpPr>
          <p:spPr>
            <a:xfrm>
              <a:off x="7859520" y="4246560"/>
              <a:ext cx="11160" cy="936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995" name="Google Shape;1507;p46"/>
            <p:cNvSpPr/>
            <p:nvPr/>
          </p:nvSpPr>
          <p:spPr>
            <a:xfrm>
              <a:off x="7859520" y="4263120"/>
              <a:ext cx="11520" cy="936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996" name="Google Shape;1508;p46"/>
            <p:cNvSpPr/>
            <p:nvPr/>
          </p:nvSpPr>
          <p:spPr>
            <a:xfrm>
              <a:off x="7859520" y="4279680"/>
              <a:ext cx="11520" cy="972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997" name="Google Shape;1509;p46"/>
            <p:cNvSpPr/>
            <p:nvPr/>
          </p:nvSpPr>
          <p:spPr>
            <a:xfrm>
              <a:off x="7859520" y="4296240"/>
              <a:ext cx="11520" cy="972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998" name="Google Shape;1510;p46"/>
            <p:cNvSpPr/>
            <p:nvPr/>
          </p:nvSpPr>
          <p:spPr>
            <a:xfrm>
              <a:off x="785952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999" name="Google Shape;1511;p46"/>
            <p:cNvSpPr/>
            <p:nvPr/>
          </p:nvSpPr>
          <p:spPr>
            <a:xfrm>
              <a:off x="7859520" y="4329000"/>
              <a:ext cx="11520" cy="972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00" name="Google Shape;1512;p46"/>
            <p:cNvSpPr/>
            <p:nvPr/>
          </p:nvSpPr>
          <p:spPr>
            <a:xfrm>
              <a:off x="7859520" y="4345920"/>
              <a:ext cx="11520" cy="972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fillRef idx="0"/>
            <a:effectRef idx="0"/>
            <a:fontRef idx="minor"/>
          </p:style>
        </p:sp>
        <p:sp>
          <p:nvSpPr>
            <p:cNvPr id="1001" name="Google Shape;1513;p46"/>
            <p:cNvSpPr/>
            <p:nvPr/>
          </p:nvSpPr>
          <p:spPr>
            <a:xfrm>
              <a:off x="7841160" y="4196880"/>
              <a:ext cx="11520" cy="972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02" name="Google Shape;1514;p46"/>
            <p:cNvSpPr/>
            <p:nvPr/>
          </p:nvSpPr>
          <p:spPr>
            <a:xfrm>
              <a:off x="7841160" y="4213440"/>
              <a:ext cx="11520" cy="972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03" name="Google Shape;1515;p46"/>
            <p:cNvSpPr/>
            <p:nvPr/>
          </p:nvSpPr>
          <p:spPr>
            <a:xfrm>
              <a:off x="7841160" y="4230000"/>
              <a:ext cx="11520" cy="972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04" name="Google Shape;1516;p46"/>
            <p:cNvSpPr/>
            <p:nvPr/>
          </p:nvSpPr>
          <p:spPr>
            <a:xfrm>
              <a:off x="7841160" y="4246560"/>
              <a:ext cx="11160" cy="936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05" name="Google Shape;1517;p46"/>
            <p:cNvSpPr/>
            <p:nvPr/>
          </p:nvSpPr>
          <p:spPr>
            <a:xfrm>
              <a:off x="7841160" y="4263120"/>
              <a:ext cx="11520" cy="936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06" name="Google Shape;1518;p46"/>
            <p:cNvSpPr/>
            <p:nvPr/>
          </p:nvSpPr>
          <p:spPr>
            <a:xfrm>
              <a:off x="7841160" y="4279680"/>
              <a:ext cx="11520" cy="972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07" name="Google Shape;1519;p46"/>
            <p:cNvSpPr/>
            <p:nvPr/>
          </p:nvSpPr>
          <p:spPr>
            <a:xfrm>
              <a:off x="7841160" y="4296240"/>
              <a:ext cx="11520" cy="972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08" name="Google Shape;1520;p46"/>
            <p:cNvSpPr/>
            <p:nvPr/>
          </p:nvSpPr>
          <p:spPr>
            <a:xfrm>
              <a:off x="784116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09" name="Google Shape;1521;p46"/>
            <p:cNvSpPr/>
            <p:nvPr/>
          </p:nvSpPr>
          <p:spPr>
            <a:xfrm>
              <a:off x="7841160" y="4329000"/>
              <a:ext cx="11520" cy="972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10" name="Google Shape;1522;p46"/>
            <p:cNvSpPr/>
            <p:nvPr/>
          </p:nvSpPr>
          <p:spPr>
            <a:xfrm>
              <a:off x="7841160" y="4345920"/>
              <a:ext cx="11520" cy="972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fillRef idx="0"/>
            <a:effectRef idx="0"/>
            <a:fontRef idx="minor"/>
          </p:style>
        </p:sp>
        <p:sp>
          <p:nvSpPr>
            <p:cNvPr id="1011" name="Google Shape;1523;p46"/>
            <p:cNvSpPr/>
            <p:nvPr/>
          </p:nvSpPr>
          <p:spPr>
            <a:xfrm>
              <a:off x="7841160" y="4362120"/>
              <a:ext cx="11520" cy="9720"/>
            </a:xfrm>
            <a:custGeom>
              <a:avLst/>
              <a:gdLst/>
              <a:ahLst/>
              <a:rect l="l" t="t" r="r" b="b"/>
              <a:pathLst>
                <a:path w="230" h="196">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12" name="Google Shape;1524;p46"/>
            <p:cNvSpPr/>
            <p:nvPr/>
          </p:nvSpPr>
          <p:spPr>
            <a:xfrm>
              <a:off x="7822800" y="4230000"/>
              <a:ext cx="11520" cy="972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13" name="Google Shape;1525;p46"/>
            <p:cNvSpPr/>
            <p:nvPr/>
          </p:nvSpPr>
          <p:spPr>
            <a:xfrm>
              <a:off x="7823160" y="4246560"/>
              <a:ext cx="11160" cy="936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14" name="Google Shape;1526;p46"/>
            <p:cNvSpPr/>
            <p:nvPr/>
          </p:nvSpPr>
          <p:spPr>
            <a:xfrm>
              <a:off x="7822800" y="4263120"/>
              <a:ext cx="11520" cy="936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15" name="Google Shape;1527;p46"/>
            <p:cNvSpPr/>
            <p:nvPr/>
          </p:nvSpPr>
          <p:spPr>
            <a:xfrm>
              <a:off x="7822800" y="4279680"/>
              <a:ext cx="11520" cy="972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16" name="Google Shape;1528;p46"/>
            <p:cNvSpPr/>
            <p:nvPr/>
          </p:nvSpPr>
          <p:spPr>
            <a:xfrm>
              <a:off x="7822800" y="4296240"/>
              <a:ext cx="11520" cy="972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17" name="Google Shape;1529;p46"/>
            <p:cNvSpPr/>
            <p:nvPr/>
          </p:nvSpPr>
          <p:spPr>
            <a:xfrm>
              <a:off x="782316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18" name="Google Shape;1530;p46"/>
            <p:cNvSpPr/>
            <p:nvPr/>
          </p:nvSpPr>
          <p:spPr>
            <a:xfrm>
              <a:off x="7822800" y="4329000"/>
              <a:ext cx="11520" cy="972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19" name="Google Shape;1531;p46"/>
            <p:cNvSpPr/>
            <p:nvPr/>
          </p:nvSpPr>
          <p:spPr>
            <a:xfrm>
              <a:off x="7804800" y="4230000"/>
              <a:ext cx="11520" cy="972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20" name="Google Shape;1532;p46"/>
            <p:cNvSpPr/>
            <p:nvPr/>
          </p:nvSpPr>
          <p:spPr>
            <a:xfrm>
              <a:off x="7804800" y="4246560"/>
              <a:ext cx="11160" cy="936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21" name="Google Shape;1533;p46"/>
            <p:cNvSpPr/>
            <p:nvPr/>
          </p:nvSpPr>
          <p:spPr>
            <a:xfrm>
              <a:off x="7804800" y="4263120"/>
              <a:ext cx="11520" cy="936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22" name="Google Shape;1534;p46"/>
            <p:cNvSpPr/>
            <p:nvPr/>
          </p:nvSpPr>
          <p:spPr>
            <a:xfrm>
              <a:off x="7804800" y="4279680"/>
              <a:ext cx="11520" cy="972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23" name="Google Shape;1535;p46"/>
            <p:cNvSpPr/>
            <p:nvPr/>
          </p:nvSpPr>
          <p:spPr>
            <a:xfrm>
              <a:off x="7804800" y="4296240"/>
              <a:ext cx="11520" cy="972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24" name="Google Shape;1536;p46"/>
            <p:cNvSpPr/>
            <p:nvPr/>
          </p:nvSpPr>
          <p:spPr>
            <a:xfrm>
              <a:off x="780480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25" name="Google Shape;1537;p46"/>
            <p:cNvSpPr/>
            <p:nvPr/>
          </p:nvSpPr>
          <p:spPr>
            <a:xfrm>
              <a:off x="7804800" y="4329000"/>
              <a:ext cx="11520" cy="972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26" name="Google Shape;1538;p46"/>
            <p:cNvSpPr/>
            <p:nvPr/>
          </p:nvSpPr>
          <p:spPr>
            <a:xfrm>
              <a:off x="7786440" y="4230000"/>
              <a:ext cx="11520" cy="9720"/>
            </a:xfrm>
            <a:custGeom>
              <a:avLst/>
              <a:gdLst/>
              <a:ahLst/>
              <a:rect l="l" t="t" r="r" b="b"/>
              <a:pathLst>
                <a:path w="230" h="196">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27" name="Google Shape;1539;p46"/>
            <p:cNvSpPr/>
            <p:nvPr/>
          </p:nvSpPr>
          <p:spPr>
            <a:xfrm>
              <a:off x="7786440" y="4246560"/>
              <a:ext cx="11520" cy="9360"/>
            </a:xfrm>
            <a:custGeom>
              <a:avLst/>
              <a:gdLst/>
              <a:ahLst/>
              <a:rect l="l" t="t" r="r" b="b"/>
              <a:pathLst>
                <a:path w="228" h="19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w="0">
              <a:noFill/>
            </a:ln>
          </p:spPr>
          <p:style>
            <a:lnRef idx="0"/>
            <a:fillRef idx="0"/>
            <a:effectRef idx="0"/>
            <a:fontRef idx="minor"/>
          </p:style>
        </p:sp>
        <p:sp>
          <p:nvSpPr>
            <p:cNvPr id="1028" name="Google Shape;1540;p46"/>
            <p:cNvSpPr/>
            <p:nvPr/>
          </p:nvSpPr>
          <p:spPr>
            <a:xfrm>
              <a:off x="7786440" y="4263120"/>
              <a:ext cx="11520" cy="9360"/>
            </a:xfrm>
            <a:custGeom>
              <a:avLst/>
              <a:gdLst/>
              <a:ahLst/>
              <a:rect l="l" t="t" r="r" b="b"/>
              <a:pathLst>
                <a:path w="230" h="189">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29" name="Google Shape;1541;p46"/>
            <p:cNvSpPr/>
            <p:nvPr/>
          </p:nvSpPr>
          <p:spPr>
            <a:xfrm>
              <a:off x="7786440" y="4279680"/>
              <a:ext cx="11880" cy="9720"/>
            </a:xfrm>
            <a:custGeom>
              <a:avLst/>
              <a:gdLst/>
              <a:ahLst/>
              <a:rect l="l" t="t" r="r" b="b"/>
              <a:pathLst>
                <a:path w="232" h="193">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w="0">
              <a:noFill/>
            </a:ln>
          </p:spPr>
          <p:style>
            <a:lnRef idx="0"/>
            <a:fillRef idx="0"/>
            <a:effectRef idx="0"/>
            <a:fontRef idx="minor"/>
          </p:style>
        </p:sp>
        <p:sp>
          <p:nvSpPr>
            <p:cNvPr id="1030" name="Google Shape;1542;p46"/>
            <p:cNvSpPr/>
            <p:nvPr/>
          </p:nvSpPr>
          <p:spPr>
            <a:xfrm>
              <a:off x="7786440" y="4296240"/>
              <a:ext cx="11520" cy="9720"/>
            </a:xfrm>
            <a:custGeom>
              <a:avLst/>
              <a:gdLst/>
              <a:ahLst/>
              <a:rect l="l" t="t" r="r" b="b"/>
              <a:pathLst>
                <a:path w="230" h="192">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31" name="Google Shape;1543;p46"/>
            <p:cNvSpPr/>
            <p:nvPr/>
          </p:nvSpPr>
          <p:spPr>
            <a:xfrm>
              <a:off x="7786440" y="4312800"/>
              <a:ext cx="11520" cy="9360"/>
            </a:xfrm>
            <a:custGeom>
              <a:avLst/>
              <a:gdLst/>
              <a:ahLst/>
              <a:rect l="l" t="t" r="r" b="b"/>
              <a:pathLst>
                <a:path w="228" h="19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32" name="Google Shape;1544;p46"/>
            <p:cNvSpPr/>
            <p:nvPr/>
          </p:nvSpPr>
          <p:spPr>
            <a:xfrm>
              <a:off x="7786440" y="4329000"/>
              <a:ext cx="11880" cy="9720"/>
            </a:xfrm>
            <a:custGeom>
              <a:avLst/>
              <a:gdLst/>
              <a:ahLst/>
              <a:rect l="l" t="t" r="r" b="b"/>
              <a:pathLst>
                <a:path w="232" h="193">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w="0">
              <a:noFill/>
            </a:ln>
          </p:spPr>
          <p:style>
            <a:lnRef idx="0"/>
            <a:fillRef idx="0"/>
            <a:effectRef idx="0"/>
            <a:fontRef idx="minor"/>
          </p:style>
        </p:sp>
        <p:sp>
          <p:nvSpPr>
            <p:cNvPr id="1033" name="Google Shape;1545;p46"/>
            <p:cNvSpPr/>
            <p:nvPr/>
          </p:nvSpPr>
          <p:spPr>
            <a:xfrm>
              <a:off x="7768440" y="4230000"/>
              <a:ext cx="11520" cy="9720"/>
            </a:xfrm>
            <a:custGeom>
              <a:avLst/>
              <a:gdLst/>
              <a:ahLst/>
              <a:rect l="l" t="t" r="r" b="b"/>
              <a:pathLst>
                <a:path w="225" h="196">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w="0">
              <a:noFill/>
            </a:ln>
          </p:spPr>
          <p:style>
            <a:lnRef idx="0"/>
            <a:fillRef idx="0"/>
            <a:effectRef idx="0"/>
            <a:fontRef idx="minor"/>
          </p:style>
        </p:sp>
        <p:sp>
          <p:nvSpPr>
            <p:cNvPr id="1034" name="Google Shape;1546;p46"/>
            <p:cNvSpPr/>
            <p:nvPr/>
          </p:nvSpPr>
          <p:spPr>
            <a:xfrm>
              <a:off x="7768800" y="4246560"/>
              <a:ext cx="11160" cy="9360"/>
            </a:xfrm>
            <a:custGeom>
              <a:avLst/>
              <a:gdLst/>
              <a:ahLst/>
              <a:rect l="l" t="t" r="r" b="b"/>
              <a:pathLst>
                <a:path w="223" h="19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w="0">
              <a:noFill/>
            </a:ln>
          </p:spPr>
          <p:style>
            <a:lnRef idx="0"/>
            <a:fillRef idx="0"/>
            <a:effectRef idx="0"/>
            <a:fontRef idx="minor"/>
          </p:style>
        </p:sp>
        <p:sp>
          <p:nvSpPr>
            <p:cNvPr id="1035" name="Google Shape;1547;p46"/>
            <p:cNvSpPr/>
            <p:nvPr/>
          </p:nvSpPr>
          <p:spPr>
            <a:xfrm>
              <a:off x="7768440" y="4263120"/>
              <a:ext cx="11520" cy="9360"/>
            </a:xfrm>
            <a:custGeom>
              <a:avLst/>
              <a:gdLst/>
              <a:ahLst/>
              <a:rect l="l" t="t" r="r" b="b"/>
              <a:pathLst>
                <a:path w="225" h="189">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fillRef idx="0"/>
            <a:effectRef idx="0"/>
            <a:fontRef idx="minor"/>
          </p:style>
        </p:sp>
        <p:sp>
          <p:nvSpPr>
            <p:cNvPr id="1036" name="Google Shape;1548;p46"/>
            <p:cNvSpPr/>
            <p:nvPr/>
          </p:nvSpPr>
          <p:spPr>
            <a:xfrm>
              <a:off x="7768440" y="4279680"/>
              <a:ext cx="11520" cy="9720"/>
            </a:xfrm>
            <a:custGeom>
              <a:avLst/>
              <a:gdLst/>
              <a:ahLst/>
              <a:rect l="l" t="t" r="r" b="b"/>
              <a:pathLst>
                <a:path w="225" h="193">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w="0">
              <a:noFill/>
            </a:ln>
          </p:spPr>
          <p:style>
            <a:lnRef idx="0"/>
            <a:fillRef idx="0"/>
            <a:effectRef idx="0"/>
            <a:fontRef idx="minor"/>
          </p:style>
        </p:sp>
        <p:sp>
          <p:nvSpPr>
            <p:cNvPr id="1037" name="Google Shape;1549;p46"/>
            <p:cNvSpPr/>
            <p:nvPr/>
          </p:nvSpPr>
          <p:spPr>
            <a:xfrm>
              <a:off x="7768440" y="4296240"/>
              <a:ext cx="11520" cy="9720"/>
            </a:xfrm>
            <a:custGeom>
              <a:avLst/>
              <a:gdLst/>
              <a:ahLst/>
              <a:rect l="l" t="t" r="r" b="b"/>
              <a:pathLst>
                <a:path w="225" h="192">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fillRef idx="0"/>
            <a:effectRef idx="0"/>
            <a:fontRef idx="minor"/>
          </p:style>
        </p:sp>
        <p:sp>
          <p:nvSpPr>
            <p:cNvPr id="1038" name="Google Shape;1550;p46"/>
            <p:cNvSpPr/>
            <p:nvPr/>
          </p:nvSpPr>
          <p:spPr>
            <a:xfrm>
              <a:off x="7768800" y="4312800"/>
              <a:ext cx="11160" cy="9360"/>
            </a:xfrm>
            <a:custGeom>
              <a:avLst/>
              <a:gdLst/>
              <a:ahLst/>
              <a:rect l="l" t="t" r="r" b="b"/>
              <a:pathLst>
                <a:path w="223" h="19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w="0">
              <a:noFill/>
            </a:ln>
          </p:spPr>
          <p:style>
            <a:lnRef idx="0"/>
            <a:fillRef idx="0"/>
            <a:effectRef idx="0"/>
            <a:fontRef idx="minor"/>
          </p:style>
        </p:sp>
        <p:sp>
          <p:nvSpPr>
            <p:cNvPr id="1039" name="Google Shape;1551;p46"/>
            <p:cNvSpPr/>
            <p:nvPr/>
          </p:nvSpPr>
          <p:spPr>
            <a:xfrm>
              <a:off x="7768440" y="4329000"/>
              <a:ext cx="11520" cy="9720"/>
            </a:xfrm>
            <a:custGeom>
              <a:avLst/>
              <a:gdLst/>
              <a:ahLst/>
              <a:rect l="l" t="t" r="r" b="b"/>
              <a:pathLst>
                <a:path w="225" h="193">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w="0">
              <a:noFill/>
            </a:ln>
          </p:spPr>
          <p:style>
            <a:lnRef idx="0"/>
            <a:fillRef idx="0"/>
            <a:effectRef idx="0"/>
            <a:fontRef idx="minor"/>
          </p:style>
        </p:sp>
        <p:sp>
          <p:nvSpPr>
            <p:cNvPr id="1040" name="Google Shape;1552;p46"/>
            <p:cNvSpPr/>
            <p:nvPr/>
          </p:nvSpPr>
          <p:spPr>
            <a:xfrm>
              <a:off x="7750440" y="4230000"/>
              <a:ext cx="11520" cy="9720"/>
            </a:xfrm>
            <a:custGeom>
              <a:avLst/>
              <a:gdLst/>
              <a:ahLst/>
              <a:rect l="l" t="t" r="r" b="b"/>
              <a:pathLst>
                <a:path w="225" h="196">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w="0">
              <a:noFill/>
            </a:ln>
          </p:spPr>
          <p:style>
            <a:lnRef idx="0"/>
            <a:fillRef idx="0"/>
            <a:effectRef idx="0"/>
            <a:fontRef idx="minor"/>
          </p:style>
        </p:sp>
        <p:sp>
          <p:nvSpPr>
            <p:cNvPr id="1041" name="Google Shape;1553;p46"/>
            <p:cNvSpPr/>
            <p:nvPr/>
          </p:nvSpPr>
          <p:spPr>
            <a:xfrm>
              <a:off x="7750440" y="4246560"/>
              <a:ext cx="11160" cy="9360"/>
            </a:xfrm>
            <a:custGeom>
              <a:avLst/>
              <a:gdLst/>
              <a:ahLst/>
              <a:rect l="l" t="t" r="r" b="b"/>
              <a:pathLst>
                <a:path w="223" h="19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w="0">
              <a:noFill/>
            </a:ln>
          </p:spPr>
          <p:style>
            <a:lnRef idx="0"/>
            <a:fillRef idx="0"/>
            <a:effectRef idx="0"/>
            <a:fontRef idx="minor"/>
          </p:style>
        </p:sp>
        <p:sp>
          <p:nvSpPr>
            <p:cNvPr id="1042" name="Google Shape;1554;p46"/>
            <p:cNvSpPr/>
            <p:nvPr/>
          </p:nvSpPr>
          <p:spPr>
            <a:xfrm>
              <a:off x="7750440" y="4263120"/>
              <a:ext cx="11520" cy="9360"/>
            </a:xfrm>
            <a:custGeom>
              <a:avLst/>
              <a:gdLst/>
              <a:ahLst/>
              <a:rect l="l" t="t" r="r" b="b"/>
              <a:pathLst>
                <a:path w="225" h="189">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w="0">
              <a:noFill/>
            </a:ln>
          </p:spPr>
          <p:style>
            <a:lnRef idx="0"/>
            <a:fillRef idx="0"/>
            <a:effectRef idx="0"/>
            <a:fontRef idx="minor"/>
          </p:style>
        </p:sp>
        <p:sp>
          <p:nvSpPr>
            <p:cNvPr id="1043" name="Google Shape;1555;p46"/>
            <p:cNvSpPr/>
            <p:nvPr/>
          </p:nvSpPr>
          <p:spPr>
            <a:xfrm>
              <a:off x="7750440" y="4279680"/>
              <a:ext cx="11520" cy="972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fillRef idx="0"/>
            <a:effectRef idx="0"/>
            <a:fontRef idx="minor"/>
          </p:style>
        </p:sp>
        <p:sp>
          <p:nvSpPr>
            <p:cNvPr id="1044" name="Google Shape;1556;p46"/>
            <p:cNvSpPr/>
            <p:nvPr/>
          </p:nvSpPr>
          <p:spPr>
            <a:xfrm>
              <a:off x="7750440" y="4296240"/>
              <a:ext cx="11520" cy="9720"/>
            </a:xfrm>
            <a:custGeom>
              <a:avLst/>
              <a:gdLst/>
              <a:ahLst/>
              <a:rect l="l" t="t" r="r" b="b"/>
              <a:pathLst>
                <a:path w="225" h="192">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w="0">
              <a:noFill/>
            </a:ln>
          </p:spPr>
          <p:style>
            <a:lnRef idx="0"/>
            <a:fillRef idx="0"/>
            <a:effectRef idx="0"/>
            <a:fontRef idx="minor"/>
          </p:style>
        </p:sp>
        <p:sp>
          <p:nvSpPr>
            <p:cNvPr id="1045" name="Google Shape;1557;p46"/>
            <p:cNvSpPr/>
            <p:nvPr/>
          </p:nvSpPr>
          <p:spPr>
            <a:xfrm>
              <a:off x="7750440" y="4312800"/>
              <a:ext cx="11160" cy="9360"/>
            </a:xfrm>
            <a:custGeom>
              <a:avLst/>
              <a:gdLst/>
              <a:ahLst/>
              <a:rect l="l" t="t" r="r" b="b"/>
              <a:pathLst>
                <a:path w="223" h="19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w="0">
              <a:noFill/>
            </a:ln>
          </p:spPr>
          <p:style>
            <a:lnRef idx="0"/>
            <a:fillRef idx="0"/>
            <a:effectRef idx="0"/>
            <a:fontRef idx="minor"/>
          </p:style>
        </p:sp>
        <p:sp>
          <p:nvSpPr>
            <p:cNvPr id="1046" name="Google Shape;1558;p46"/>
            <p:cNvSpPr/>
            <p:nvPr/>
          </p:nvSpPr>
          <p:spPr>
            <a:xfrm>
              <a:off x="7750440" y="4329000"/>
              <a:ext cx="11520" cy="972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fillRef idx="0"/>
            <a:effectRef idx="0"/>
            <a:fontRef idx="minor"/>
          </p:style>
        </p:sp>
        <p:sp>
          <p:nvSpPr>
            <p:cNvPr id="1047" name="Google Shape;1559;p46"/>
            <p:cNvSpPr/>
            <p:nvPr/>
          </p:nvSpPr>
          <p:spPr>
            <a:xfrm>
              <a:off x="7732080" y="4230000"/>
              <a:ext cx="11520" cy="9720"/>
            </a:xfrm>
            <a:custGeom>
              <a:avLst/>
              <a:gdLst/>
              <a:ahLst/>
              <a:rect l="l" t="t" r="r" b="b"/>
              <a:pathLst>
                <a:path w="230" h="196">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w="0">
              <a:noFill/>
            </a:ln>
          </p:spPr>
          <p:style>
            <a:lnRef idx="0"/>
            <a:fillRef idx="0"/>
            <a:effectRef idx="0"/>
            <a:fontRef idx="minor"/>
          </p:style>
        </p:sp>
        <p:sp>
          <p:nvSpPr>
            <p:cNvPr id="1048" name="Google Shape;1560;p46"/>
            <p:cNvSpPr/>
            <p:nvPr/>
          </p:nvSpPr>
          <p:spPr>
            <a:xfrm>
              <a:off x="7732080" y="4246560"/>
              <a:ext cx="11160" cy="9360"/>
            </a:xfrm>
            <a:custGeom>
              <a:avLst/>
              <a:gdLst/>
              <a:ahLst/>
              <a:rect l="l" t="t" r="r" b="b"/>
              <a:pathLst>
                <a:path w="223" h="19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w="0">
              <a:noFill/>
            </a:ln>
          </p:spPr>
          <p:style>
            <a:lnRef idx="0"/>
            <a:fillRef idx="0"/>
            <a:effectRef idx="0"/>
            <a:fontRef idx="minor"/>
          </p:style>
        </p:sp>
        <p:sp>
          <p:nvSpPr>
            <p:cNvPr id="1049" name="Google Shape;1561;p46"/>
            <p:cNvSpPr/>
            <p:nvPr/>
          </p:nvSpPr>
          <p:spPr>
            <a:xfrm>
              <a:off x="7732080" y="4263120"/>
              <a:ext cx="11520" cy="9360"/>
            </a:xfrm>
            <a:custGeom>
              <a:avLst/>
              <a:gdLst/>
              <a:ahLst/>
              <a:rect l="l" t="t" r="r" b="b"/>
              <a:pathLst>
                <a:path w="230" h="189">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w="0">
              <a:noFill/>
            </a:ln>
          </p:spPr>
          <p:style>
            <a:lnRef idx="0"/>
            <a:fillRef idx="0"/>
            <a:effectRef idx="0"/>
            <a:fontRef idx="minor"/>
          </p:style>
        </p:sp>
        <p:sp>
          <p:nvSpPr>
            <p:cNvPr id="1050" name="Google Shape;1562;p46"/>
            <p:cNvSpPr/>
            <p:nvPr/>
          </p:nvSpPr>
          <p:spPr>
            <a:xfrm>
              <a:off x="7732080" y="4279680"/>
              <a:ext cx="11520" cy="972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fillRef idx="0"/>
            <a:effectRef idx="0"/>
            <a:fontRef idx="minor"/>
          </p:style>
        </p:sp>
        <p:sp>
          <p:nvSpPr>
            <p:cNvPr id="1051" name="Google Shape;1563;p46"/>
            <p:cNvSpPr/>
            <p:nvPr/>
          </p:nvSpPr>
          <p:spPr>
            <a:xfrm>
              <a:off x="7732080" y="4296240"/>
              <a:ext cx="11520" cy="9720"/>
            </a:xfrm>
            <a:custGeom>
              <a:avLst/>
              <a:gdLst/>
              <a:ahLst/>
              <a:rect l="l" t="t" r="r" b="b"/>
              <a:pathLst>
                <a:path w="230" h="192">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w="0">
              <a:noFill/>
            </a:ln>
          </p:spPr>
          <p:style>
            <a:lnRef idx="0"/>
            <a:fillRef idx="0"/>
            <a:effectRef idx="0"/>
            <a:fontRef idx="minor"/>
          </p:style>
        </p:sp>
        <p:sp>
          <p:nvSpPr>
            <p:cNvPr id="1052" name="Google Shape;1564;p46"/>
            <p:cNvSpPr/>
            <p:nvPr/>
          </p:nvSpPr>
          <p:spPr>
            <a:xfrm>
              <a:off x="7732080" y="4312800"/>
              <a:ext cx="11520" cy="9360"/>
            </a:xfrm>
            <a:custGeom>
              <a:avLst/>
              <a:gdLst/>
              <a:ahLst/>
              <a:rect l="l" t="t" r="r" b="b"/>
              <a:pathLst>
                <a:path w="228" h="19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w="0">
              <a:noFill/>
            </a:ln>
          </p:spPr>
          <p:style>
            <a:lnRef idx="0"/>
            <a:fillRef idx="0"/>
            <a:effectRef idx="0"/>
            <a:fontRef idx="minor"/>
          </p:style>
        </p:sp>
        <p:sp>
          <p:nvSpPr>
            <p:cNvPr id="1053" name="Google Shape;1565;p46"/>
            <p:cNvSpPr/>
            <p:nvPr/>
          </p:nvSpPr>
          <p:spPr>
            <a:xfrm>
              <a:off x="7732080" y="4329000"/>
              <a:ext cx="11520" cy="972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fillRef idx="0"/>
            <a:effectRef idx="0"/>
            <a:fontRef idx="minor"/>
          </p:style>
        </p:sp>
      </p:grpSp>
      <p:grpSp>
        <p:nvGrpSpPr>
          <p:cNvPr id="1054" name="Google Shape;1566;p46"/>
          <p:cNvGrpSpPr/>
          <p:nvPr/>
        </p:nvGrpSpPr>
        <p:grpSpPr>
          <a:xfrm>
            <a:off x="1990080" y="3423240"/>
            <a:ext cx="964800" cy="133560"/>
            <a:chOff x="1990080" y="3423240"/>
            <a:chExt cx="964800" cy="133560"/>
          </a:xfrm>
        </p:grpSpPr>
        <p:sp>
          <p:nvSpPr>
            <p:cNvPr id="1055" name="Google Shape;1567;p46"/>
            <p:cNvSpPr/>
            <p:nvPr/>
          </p:nvSpPr>
          <p:spPr>
            <a:xfrm>
              <a:off x="2225160" y="3423240"/>
              <a:ext cx="729720" cy="133560"/>
            </a:xfrm>
            <a:custGeom>
              <a:avLst/>
              <a:gdLst/>
              <a:ahLst/>
              <a:rect l="l" t="t" r="r" b="b"/>
              <a:pathLst>
                <a:path w="11841" h="2305">
                  <a:moveTo>
                    <a:pt x="1155" y="0"/>
                  </a:moveTo>
                  <a:lnTo>
                    <a:pt x="0" y="2304"/>
                  </a:lnTo>
                  <a:lnTo>
                    <a:pt x="11410" y="2304"/>
                  </a:lnTo>
                  <a:lnTo>
                    <a:pt x="11840" y="1153"/>
                  </a:lnTo>
                  <a:lnTo>
                    <a:pt x="11410" y="0"/>
                  </a:lnTo>
                  <a:close/>
                </a:path>
              </a:pathLst>
            </a:custGeom>
            <a:solidFill>
              <a:srgbClr val="d7dfe5"/>
            </a:solidFill>
            <a:ln w="0">
              <a:noFill/>
            </a:ln>
          </p:spPr>
          <p:style>
            <a:lnRef idx="0"/>
            <a:fillRef idx="0"/>
            <a:effectRef idx="0"/>
            <a:fontRef idx="minor"/>
          </p:style>
        </p:sp>
        <p:sp>
          <p:nvSpPr>
            <p:cNvPr id="1056" name="Google Shape;1568;p46"/>
            <p:cNvSpPr/>
            <p:nvPr/>
          </p:nvSpPr>
          <p:spPr>
            <a:xfrm>
              <a:off x="1990080" y="3423240"/>
              <a:ext cx="168840" cy="133560"/>
            </a:xfrm>
            <a:custGeom>
              <a:avLst/>
              <a:gdLst/>
              <a:ahLst/>
              <a:rect l="l" t="t" r="r" b="b"/>
              <a:pathLst>
                <a:path w="2749" h="2305">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w="0">
              <a:noFill/>
            </a:ln>
          </p:spPr>
          <p:style>
            <a:lnRef idx="0"/>
            <a:fillRef idx="0"/>
            <a:effectRef idx="0"/>
            <a:fontRef idx="minor"/>
          </p:style>
        </p:sp>
        <p:sp>
          <p:nvSpPr>
            <p:cNvPr id="1057" name="Google Shape;1569;p46"/>
            <p:cNvSpPr/>
            <p:nvPr/>
          </p:nvSpPr>
          <p:spPr>
            <a:xfrm>
              <a:off x="2106360" y="3423240"/>
              <a:ext cx="108360" cy="133560"/>
            </a:xfrm>
            <a:custGeom>
              <a:avLst/>
              <a:gdLst/>
              <a:ahLst/>
              <a:rect l="l" t="t" r="r" b="b"/>
              <a:pathLst>
                <a:path w="1770" h="2304">
                  <a:moveTo>
                    <a:pt x="1227" y="1"/>
                  </a:moveTo>
                  <a:lnTo>
                    <a:pt x="0" y="2304"/>
                  </a:lnTo>
                  <a:lnTo>
                    <a:pt x="542" y="2304"/>
                  </a:lnTo>
                  <a:lnTo>
                    <a:pt x="1770" y="1"/>
                  </a:lnTo>
                  <a:close/>
                </a:path>
              </a:pathLst>
            </a:custGeom>
            <a:solidFill>
              <a:srgbClr val="d7dfe5"/>
            </a:solidFill>
            <a:ln w="0">
              <a:noFill/>
            </a:ln>
          </p:spPr>
          <p:style>
            <a:lnRef idx="0"/>
            <a:fillRef idx="0"/>
            <a:effectRef idx="0"/>
            <a:fontRef idx="minor"/>
          </p:style>
        </p:sp>
        <p:sp>
          <p:nvSpPr>
            <p:cNvPr id="1058" name="Google Shape;1570;p46"/>
            <p:cNvSpPr/>
            <p:nvPr/>
          </p:nvSpPr>
          <p:spPr>
            <a:xfrm>
              <a:off x="2161800" y="3423240"/>
              <a:ext cx="108360" cy="133560"/>
            </a:xfrm>
            <a:custGeom>
              <a:avLst/>
              <a:gdLst/>
              <a:ahLst/>
              <a:rect l="l" t="t" r="r" b="b"/>
              <a:pathLst>
                <a:path w="1771" h="2304">
                  <a:moveTo>
                    <a:pt x="1229" y="1"/>
                  </a:moveTo>
                  <a:lnTo>
                    <a:pt x="1" y="2304"/>
                  </a:lnTo>
                  <a:lnTo>
                    <a:pt x="544" y="2304"/>
                  </a:lnTo>
                  <a:lnTo>
                    <a:pt x="1770" y="1"/>
                  </a:lnTo>
                  <a:close/>
                </a:path>
              </a:pathLst>
            </a:custGeom>
            <a:solidFill>
              <a:srgbClr val="e0e7eb"/>
            </a:solidFill>
            <a:ln w="0">
              <a:noFill/>
            </a:ln>
          </p:spPr>
          <p:style>
            <a:lnRef idx="0"/>
            <a:fillRef idx="0"/>
            <a:effectRef idx="0"/>
            <a:fontRef idx="minor"/>
          </p:style>
        </p:sp>
      </p:grpSp>
      <p:grpSp>
        <p:nvGrpSpPr>
          <p:cNvPr id="1059" name="Google Shape;1571;p46"/>
          <p:cNvGrpSpPr/>
          <p:nvPr/>
        </p:nvGrpSpPr>
        <p:grpSpPr>
          <a:xfrm>
            <a:off x="1990080" y="3012120"/>
            <a:ext cx="959400" cy="288360"/>
            <a:chOff x="1990080" y="3012120"/>
            <a:chExt cx="959400" cy="288360"/>
          </a:xfrm>
        </p:grpSpPr>
        <p:sp>
          <p:nvSpPr>
            <p:cNvPr id="1060" name="Google Shape;1572;p46"/>
            <p:cNvSpPr/>
            <p:nvPr/>
          </p:nvSpPr>
          <p:spPr>
            <a:xfrm>
              <a:off x="1990080" y="3012120"/>
              <a:ext cx="176760" cy="28836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w="0">
              <a:noFill/>
            </a:ln>
          </p:spPr>
          <p:style>
            <a:lnRef idx="0"/>
            <a:fillRef idx="0"/>
            <a:effectRef idx="0"/>
            <a:fontRef idx="minor"/>
          </p:style>
        </p:sp>
        <p:sp>
          <p:nvSpPr>
            <p:cNvPr id="1061" name="Google Shape;1573;p46"/>
            <p:cNvSpPr/>
            <p:nvPr/>
          </p:nvSpPr>
          <p:spPr>
            <a:xfrm>
              <a:off x="2011320" y="3110040"/>
              <a:ext cx="53280" cy="9288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w="0">
              <a:noFill/>
            </a:ln>
          </p:spPr>
          <p:style>
            <a:lnRef idx="0"/>
            <a:fillRef idx="0"/>
            <a:effectRef idx="0"/>
            <a:fontRef idx="minor"/>
          </p:style>
        </p:sp>
        <p:sp>
          <p:nvSpPr>
            <p:cNvPr id="1062" name="Google Shape;1574;p46"/>
            <p:cNvSpPr/>
            <p:nvPr/>
          </p:nvSpPr>
          <p:spPr>
            <a:xfrm>
              <a:off x="2057040" y="3038760"/>
              <a:ext cx="892440" cy="23508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w="0">
              <a:noFill/>
            </a:ln>
          </p:spPr>
          <p:style>
            <a:lnRef idx="0"/>
            <a:fillRef idx="0"/>
            <a:effectRef idx="0"/>
            <a:fontRef idx="minor"/>
          </p:style>
        </p:sp>
      </p:grpSp>
      <p:grpSp>
        <p:nvGrpSpPr>
          <p:cNvPr id="1063" name="Google Shape;1575;p46"/>
          <p:cNvGrpSpPr/>
          <p:nvPr/>
        </p:nvGrpSpPr>
        <p:grpSpPr>
          <a:xfrm>
            <a:off x="992880" y="3278160"/>
            <a:ext cx="832680" cy="258480"/>
            <a:chOff x="992880" y="3278160"/>
            <a:chExt cx="832680" cy="258480"/>
          </a:xfrm>
        </p:grpSpPr>
        <p:sp>
          <p:nvSpPr>
            <p:cNvPr id="1064" name="Google Shape;1576;p46"/>
            <p:cNvSpPr/>
            <p:nvPr/>
          </p:nvSpPr>
          <p:spPr>
            <a:xfrm>
              <a:off x="992880" y="3278160"/>
              <a:ext cx="128880" cy="128880"/>
            </a:xfrm>
            <a:custGeom>
              <a:avLst/>
              <a:gdLst/>
              <a:ahLst/>
              <a:rect l="l" t="t" r="r" b="b"/>
              <a:pathLst>
                <a:path w="2688" h="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w="0">
              <a:noFill/>
            </a:ln>
          </p:spPr>
          <p:style>
            <a:lnRef idx="0"/>
            <a:fillRef idx="0"/>
            <a:effectRef idx="0"/>
            <a:fontRef idx="minor"/>
          </p:style>
        </p:sp>
        <p:sp>
          <p:nvSpPr>
            <p:cNvPr id="1065" name="Google Shape;1577;p46"/>
            <p:cNvSpPr/>
            <p:nvPr/>
          </p:nvSpPr>
          <p:spPr>
            <a:xfrm>
              <a:off x="1041120" y="3326400"/>
              <a:ext cx="162360" cy="162360"/>
            </a:xfrm>
            <a:custGeom>
              <a:avLst/>
              <a:gdLst/>
              <a:ahLst/>
              <a:rect l="l" t="t" r="r" b="b"/>
              <a:pathLst>
                <a:path w="3381" h="338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w="0">
              <a:noFill/>
            </a:ln>
          </p:spPr>
          <p:style>
            <a:lnRef idx="0"/>
            <a:fillRef idx="0"/>
            <a:effectRef idx="0"/>
            <a:fontRef idx="minor"/>
          </p:style>
        </p:sp>
        <p:sp>
          <p:nvSpPr>
            <p:cNvPr id="1066" name="Google Shape;1578;p46"/>
            <p:cNvSpPr/>
            <p:nvPr/>
          </p:nvSpPr>
          <p:spPr>
            <a:xfrm>
              <a:off x="1122840" y="3324600"/>
              <a:ext cx="702720" cy="212040"/>
            </a:xfrm>
            <a:custGeom>
              <a:avLst/>
              <a:gdLst/>
              <a:ahLst/>
              <a:rect l="l" t="t" r="r" b="b"/>
              <a:pathLst>
                <a:path w="16511" h="4997">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w="0">
              <a:noFill/>
            </a:ln>
          </p:spPr>
          <p:style>
            <a:lnRef idx="0"/>
            <a:fillRef idx="0"/>
            <a:effectRef idx="0"/>
            <a:fontRef idx="minor"/>
          </p:style>
        </p:sp>
      </p:grpSp>
      <p:grpSp>
        <p:nvGrpSpPr>
          <p:cNvPr id="1067" name="Google Shape;1579;p46"/>
          <p:cNvGrpSpPr/>
          <p:nvPr/>
        </p:nvGrpSpPr>
        <p:grpSpPr>
          <a:xfrm>
            <a:off x="1990080" y="2674080"/>
            <a:ext cx="964440" cy="215640"/>
            <a:chOff x="1990080" y="2674080"/>
            <a:chExt cx="964440" cy="215640"/>
          </a:xfrm>
        </p:grpSpPr>
        <p:sp>
          <p:nvSpPr>
            <p:cNvPr id="1068" name="Google Shape;1580;p46"/>
            <p:cNvSpPr/>
            <p:nvPr/>
          </p:nvSpPr>
          <p:spPr>
            <a:xfrm>
              <a:off x="1990080" y="2674080"/>
              <a:ext cx="278640" cy="215640"/>
            </a:xfrm>
            <a:custGeom>
              <a:avLst/>
              <a:gdLst/>
              <a:ahLst/>
              <a:rect l="l" t="t" r="r" b="b"/>
              <a:pathLst>
                <a:path w="4789" h="3708">
                  <a:moveTo>
                    <a:pt x="1" y="0"/>
                  </a:moveTo>
                  <a:lnTo>
                    <a:pt x="1" y="3707"/>
                  </a:lnTo>
                  <a:lnTo>
                    <a:pt x="3381" y="3707"/>
                  </a:lnTo>
                  <a:lnTo>
                    <a:pt x="4789" y="1853"/>
                  </a:lnTo>
                  <a:lnTo>
                    <a:pt x="3381" y="0"/>
                  </a:lnTo>
                  <a:close/>
                </a:path>
              </a:pathLst>
            </a:custGeom>
            <a:solidFill>
              <a:srgbClr val="a5b7c5"/>
            </a:solidFill>
            <a:ln w="0">
              <a:noFill/>
            </a:ln>
          </p:spPr>
          <p:style>
            <a:lnRef idx="0"/>
            <a:fillRef idx="0"/>
            <a:effectRef idx="0"/>
            <a:fontRef idx="minor"/>
          </p:style>
        </p:sp>
        <p:sp>
          <p:nvSpPr>
            <p:cNvPr id="1069" name="Google Shape;1581;p46"/>
            <p:cNvSpPr/>
            <p:nvPr/>
          </p:nvSpPr>
          <p:spPr>
            <a:xfrm>
              <a:off x="2187360" y="2674080"/>
              <a:ext cx="767160" cy="215640"/>
            </a:xfrm>
            <a:custGeom>
              <a:avLst/>
              <a:gdLst/>
              <a:ahLst/>
              <a:rect l="l" t="t" r="r" b="b"/>
              <a:pathLst>
                <a:path w="13170" h="3708">
                  <a:moveTo>
                    <a:pt x="0" y="0"/>
                  </a:moveTo>
                  <a:lnTo>
                    <a:pt x="1408" y="1853"/>
                  </a:lnTo>
                  <a:lnTo>
                    <a:pt x="0" y="3707"/>
                  </a:lnTo>
                  <a:lnTo>
                    <a:pt x="13169" y="3707"/>
                  </a:lnTo>
                  <a:lnTo>
                    <a:pt x="13169" y="0"/>
                  </a:lnTo>
                  <a:close/>
                </a:path>
              </a:pathLst>
            </a:custGeom>
            <a:solidFill>
              <a:srgbClr val="667e92"/>
            </a:solidFill>
            <a:ln w="0">
              <a:noFill/>
            </a:ln>
          </p:spPr>
          <p:style>
            <a:lnRef idx="0"/>
            <a:fillRef idx="0"/>
            <a:effectRef idx="0"/>
            <a:fontRef idx="minor"/>
          </p:style>
        </p:sp>
      </p:grpSp>
      <p:grpSp>
        <p:nvGrpSpPr>
          <p:cNvPr id="1070" name="Google Shape;1582;p46"/>
          <p:cNvGrpSpPr/>
          <p:nvPr/>
        </p:nvGrpSpPr>
        <p:grpSpPr>
          <a:xfrm>
            <a:off x="988920" y="2578680"/>
            <a:ext cx="809640" cy="318600"/>
            <a:chOff x="988920" y="2578680"/>
            <a:chExt cx="809640" cy="318600"/>
          </a:xfrm>
        </p:grpSpPr>
        <p:sp>
          <p:nvSpPr>
            <p:cNvPr id="1071" name="Google Shape;1583;p46"/>
            <p:cNvSpPr/>
            <p:nvPr/>
          </p:nvSpPr>
          <p:spPr>
            <a:xfrm>
              <a:off x="988920" y="2674080"/>
              <a:ext cx="809640" cy="223200"/>
            </a:xfrm>
            <a:custGeom>
              <a:avLst/>
              <a:gdLst/>
              <a:ahLst/>
              <a:rect l="l" t="t" r="r" b="b"/>
              <a:pathLst>
                <a:path w="17670" h="4882">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w="0">
              <a:noFill/>
            </a:ln>
          </p:spPr>
          <p:style>
            <a:lnRef idx="0"/>
            <a:fillRef idx="0"/>
            <a:effectRef idx="0"/>
            <a:fontRef idx="minor"/>
          </p:style>
        </p:sp>
        <p:sp>
          <p:nvSpPr>
            <p:cNvPr id="1072" name="Google Shape;1584;p46"/>
            <p:cNvSpPr/>
            <p:nvPr/>
          </p:nvSpPr>
          <p:spPr>
            <a:xfrm>
              <a:off x="988920" y="2836440"/>
              <a:ext cx="60480" cy="60480"/>
            </a:xfrm>
            <a:custGeom>
              <a:avLst/>
              <a:gdLst/>
              <a:ahLst/>
              <a:rect l="l" t="t" r="r" b="b"/>
              <a:pathLst>
                <a:path w="1338" h="1337">
                  <a:moveTo>
                    <a:pt x="1" y="1"/>
                  </a:moveTo>
                  <a:lnTo>
                    <a:pt x="1" y="1336"/>
                  </a:lnTo>
                  <a:lnTo>
                    <a:pt x="1338" y="1336"/>
                  </a:lnTo>
                  <a:lnTo>
                    <a:pt x="1" y="1"/>
                  </a:lnTo>
                  <a:close/>
                </a:path>
              </a:pathLst>
            </a:custGeom>
            <a:solidFill>
              <a:srgbClr val="e3e9ed"/>
            </a:solidFill>
            <a:ln w="0">
              <a:noFill/>
            </a:ln>
          </p:spPr>
          <p:style>
            <a:lnRef idx="0"/>
            <a:fillRef idx="0"/>
            <a:effectRef idx="0"/>
            <a:fontRef idx="minor"/>
          </p:style>
        </p:sp>
        <p:sp>
          <p:nvSpPr>
            <p:cNvPr id="1073" name="Google Shape;1585;p46"/>
            <p:cNvSpPr/>
            <p:nvPr/>
          </p:nvSpPr>
          <p:spPr>
            <a:xfrm>
              <a:off x="988920" y="2578680"/>
              <a:ext cx="231480" cy="231480"/>
            </a:xfrm>
            <a:custGeom>
              <a:avLst/>
              <a:gdLst/>
              <a:ahLst/>
              <a:rect l="l" t="t" r="r" b="b"/>
              <a:pathLst>
                <a:path w="5066" h="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w="0">
              <a:noFill/>
            </a:ln>
          </p:spPr>
          <p:style>
            <a:lnRef idx="0"/>
            <a:fillRef idx="0"/>
            <a:effectRef idx="0"/>
            <a:fontRef idx="minor"/>
          </p:style>
        </p:sp>
        <p:sp>
          <p:nvSpPr>
            <p:cNvPr id="1074" name="Google Shape;1586;p46"/>
            <p:cNvSpPr/>
            <p:nvPr/>
          </p:nvSpPr>
          <p:spPr>
            <a:xfrm>
              <a:off x="1019880" y="2609640"/>
              <a:ext cx="169200" cy="169200"/>
            </a:xfrm>
            <a:custGeom>
              <a:avLst/>
              <a:gdLst/>
              <a:ahLst/>
              <a:rect l="l" t="t" r="r" b="b"/>
              <a:pathLst>
                <a:path w="3708" h="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w="0">
              <a:noFill/>
            </a:ln>
          </p:spPr>
          <p:style>
            <a:lnRef idx="0"/>
            <a:fillRef idx="0"/>
            <a:effectRef idx="0"/>
            <a:fontRef idx="minor"/>
          </p:style>
        </p:sp>
        <p:sp>
          <p:nvSpPr>
            <p:cNvPr id="1075" name="Google Shape;1587;p46"/>
            <p:cNvSpPr/>
            <p:nvPr/>
          </p:nvSpPr>
          <p:spPr>
            <a:xfrm>
              <a:off x="1032840" y="2622600"/>
              <a:ext cx="144000" cy="144000"/>
            </a:xfrm>
            <a:custGeom>
              <a:avLst/>
              <a:gdLst/>
              <a:ahLst/>
              <a:rect l="l" t="t" r="r" b="b"/>
              <a:pathLst>
                <a:path w="3157" h="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w="0">
              <a:noFill/>
            </a:ln>
          </p:spPr>
          <p:style>
            <a:lnRef idx="0"/>
            <a:fillRef idx="0"/>
            <a:effectRef idx="0"/>
            <a:fontRef idx="minor"/>
          </p:style>
        </p:sp>
      </p:grpSp>
      <p:sp>
        <p:nvSpPr>
          <p:cNvPr id="1076" name="Google Shape;1588;p46"/>
          <p:cNvSpPr/>
          <p:nvPr/>
        </p:nvSpPr>
        <p:spPr>
          <a:xfrm>
            <a:off x="981720" y="2987280"/>
            <a:ext cx="821880" cy="195120"/>
          </a:xfrm>
          <a:custGeom>
            <a:avLst/>
            <a:gdLst/>
            <a:ahLst/>
            <a:rect l="l" t="t" r="r" b="b"/>
            <a:pathLst>
              <a:path w="17936" h="427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w="0">
            <a:noFill/>
          </a:ln>
        </p:spPr>
        <p:style>
          <a:lnRef idx="0"/>
          <a:fillRef idx="0"/>
          <a:effectRef idx="0"/>
          <a:fontRef idx="minor"/>
        </p:style>
      </p:sp>
      <p:grpSp>
        <p:nvGrpSpPr>
          <p:cNvPr id="1077" name="Google Shape;1589;p46"/>
          <p:cNvGrpSpPr/>
          <p:nvPr/>
        </p:nvGrpSpPr>
        <p:grpSpPr>
          <a:xfrm>
            <a:off x="988920" y="2333160"/>
            <a:ext cx="1969560" cy="208080"/>
            <a:chOff x="988920" y="2333160"/>
            <a:chExt cx="1969560" cy="208080"/>
          </a:xfrm>
        </p:grpSpPr>
        <p:sp>
          <p:nvSpPr>
            <p:cNvPr id="1078" name="Google Shape;1590;p46"/>
            <p:cNvSpPr/>
            <p:nvPr/>
          </p:nvSpPr>
          <p:spPr>
            <a:xfrm>
              <a:off x="988920" y="2333160"/>
              <a:ext cx="1443600" cy="208080"/>
            </a:xfrm>
            <a:prstGeom prst="homePlate">
              <a:avLst>
                <a:gd name="adj" fmla="val 50000"/>
              </a:avLst>
            </a:prstGeom>
            <a:solidFill>
              <a:srgbClr val="869fb2"/>
            </a:solidFill>
            <a:ln w="0">
              <a:noFill/>
            </a:ln>
          </p:spPr>
          <p:style>
            <a:lnRef idx="0"/>
            <a:fillRef idx="0"/>
            <a:effectRef idx="0"/>
            <a:fontRef idx="minor"/>
          </p:style>
        </p:sp>
        <p:sp>
          <p:nvSpPr>
            <p:cNvPr id="1079" name="Google Shape;1591;p46"/>
            <p:cNvSpPr/>
            <p:nvPr/>
          </p:nvSpPr>
          <p:spPr>
            <a:xfrm>
              <a:off x="2342160" y="2333160"/>
              <a:ext cx="265320" cy="208080"/>
            </a:xfrm>
            <a:prstGeom prst="chevron">
              <a:avLst>
                <a:gd name="adj" fmla="val 50000"/>
              </a:avLst>
            </a:prstGeom>
            <a:solidFill>
              <a:srgbClr val="869fb2"/>
            </a:solidFill>
            <a:ln w="0">
              <a:noFill/>
            </a:ln>
          </p:spPr>
          <p:style>
            <a:lnRef idx="0"/>
            <a:fillRef idx="0"/>
            <a:effectRef idx="0"/>
            <a:fontRef idx="minor"/>
          </p:style>
        </p:sp>
        <p:sp>
          <p:nvSpPr>
            <p:cNvPr id="1080" name="Google Shape;1592;p46"/>
            <p:cNvSpPr/>
            <p:nvPr/>
          </p:nvSpPr>
          <p:spPr>
            <a:xfrm>
              <a:off x="2517840" y="2333160"/>
              <a:ext cx="265320" cy="208080"/>
            </a:xfrm>
            <a:prstGeom prst="chevron">
              <a:avLst>
                <a:gd name="adj" fmla="val 50000"/>
              </a:avLst>
            </a:prstGeom>
            <a:solidFill>
              <a:srgbClr val="869fb2"/>
            </a:solidFill>
            <a:ln w="0">
              <a:noFill/>
            </a:ln>
          </p:spPr>
          <p:style>
            <a:lnRef idx="0"/>
            <a:fillRef idx="0"/>
            <a:effectRef idx="0"/>
            <a:fontRef idx="minor"/>
          </p:style>
        </p:sp>
        <p:sp>
          <p:nvSpPr>
            <p:cNvPr id="1081" name="Google Shape;1593;p46"/>
            <p:cNvSpPr/>
            <p:nvPr/>
          </p:nvSpPr>
          <p:spPr>
            <a:xfrm>
              <a:off x="2693160" y="2333160"/>
              <a:ext cx="265320" cy="208080"/>
            </a:xfrm>
            <a:prstGeom prst="chevron">
              <a:avLst>
                <a:gd name="adj" fmla="val 50000"/>
              </a:avLst>
            </a:prstGeom>
            <a:solidFill>
              <a:srgbClr val="869fb2"/>
            </a:solidFill>
            <a:ln w="0">
              <a:noFill/>
            </a:ln>
          </p:spPr>
          <p:style>
            <a:lnRef idx="0"/>
            <a:fillRef idx="0"/>
            <a:effectRef idx="0"/>
            <a:fontRef idx="minor"/>
          </p:style>
        </p:sp>
      </p:grpSp>
      <p:grpSp>
        <p:nvGrpSpPr>
          <p:cNvPr id="1082" name="Google Shape;1594;p46"/>
          <p:cNvGrpSpPr/>
          <p:nvPr/>
        </p:nvGrpSpPr>
        <p:grpSpPr>
          <a:xfrm>
            <a:off x="1990080" y="3940560"/>
            <a:ext cx="945720" cy="152640"/>
            <a:chOff x="1990080" y="3940560"/>
            <a:chExt cx="945720" cy="152640"/>
          </a:xfrm>
        </p:grpSpPr>
        <p:sp>
          <p:nvSpPr>
            <p:cNvPr id="1083" name="Google Shape;1595;p46"/>
            <p:cNvSpPr/>
            <p:nvPr/>
          </p:nvSpPr>
          <p:spPr>
            <a:xfrm>
              <a:off x="1990080" y="3940560"/>
              <a:ext cx="945720" cy="152640"/>
            </a:xfrm>
            <a:custGeom>
              <a:avLst/>
              <a:gdLst/>
              <a:ahLst/>
              <a:rect l="l" t="t" r="r" b="b"/>
              <a:pathLst>
                <a:path w="17328" h="2863">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w="0">
              <a:noFill/>
            </a:ln>
          </p:spPr>
          <p:style>
            <a:lnRef idx="0"/>
            <a:fillRef idx="0"/>
            <a:effectRef idx="0"/>
            <a:fontRef idx="minor"/>
          </p:style>
        </p:sp>
        <p:sp>
          <p:nvSpPr>
            <p:cNvPr id="1084" name="Google Shape;1596;p46"/>
            <p:cNvSpPr/>
            <p:nvPr/>
          </p:nvSpPr>
          <p:spPr>
            <a:xfrm>
              <a:off x="2004120" y="3948840"/>
              <a:ext cx="144720" cy="136440"/>
            </a:xfrm>
            <a:custGeom>
              <a:avLst/>
              <a:gdLst/>
              <a:ahLst/>
              <a:rect l="l" t="t" r="r" b="b"/>
              <a:pathLst>
                <a:path w="2664" h="2563">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w="0">
              <a:noFill/>
            </a:ln>
          </p:spPr>
          <p:style>
            <a:lnRef idx="0"/>
            <a:fillRef idx="0"/>
            <a:effectRef idx="0"/>
            <a:fontRef idx="minor"/>
          </p:style>
        </p:sp>
      </p:grpSp>
      <p:grpSp>
        <p:nvGrpSpPr>
          <p:cNvPr id="1085" name="Google Shape;1597;p46"/>
          <p:cNvGrpSpPr/>
          <p:nvPr/>
        </p:nvGrpSpPr>
        <p:grpSpPr>
          <a:xfrm>
            <a:off x="1990080" y="3679560"/>
            <a:ext cx="961560" cy="138240"/>
            <a:chOff x="1990080" y="3679560"/>
            <a:chExt cx="961560" cy="138240"/>
          </a:xfrm>
        </p:grpSpPr>
        <p:sp>
          <p:nvSpPr>
            <p:cNvPr id="1086" name="Google Shape;1598;p46"/>
            <p:cNvSpPr/>
            <p:nvPr/>
          </p:nvSpPr>
          <p:spPr>
            <a:xfrm>
              <a:off x="1990080" y="3679560"/>
              <a:ext cx="961560" cy="138240"/>
            </a:xfrm>
            <a:custGeom>
              <a:avLst/>
              <a:gdLst/>
              <a:ahLst/>
              <a:rect l="l" t="t" r="r" b="b"/>
              <a:pathLst>
                <a:path w="15736" h="260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w="0">
              <a:noFill/>
            </a:ln>
          </p:spPr>
          <p:style>
            <a:lnRef idx="0"/>
            <a:fillRef idx="0"/>
            <a:effectRef idx="0"/>
            <a:fontRef idx="minor"/>
          </p:style>
        </p:sp>
        <p:sp>
          <p:nvSpPr>
            <p:cNvPr id="1087" name="Google Shape;1599;p46"/>
            <p:cNvSpPr/>
            <p:nvPr/>
          </p:nvSpPr>
          <p:spPr>
            <a:xfrm>
              <a:off x="1990080" y="3679560"/>
              <a:ext cx="226800" cy="138240"/>
            </a:xfrm>
            <a:custGeom>
              <a:avLst/>
              <a:gdLst/>
              <a:ahLst/>
              <a:rect l="l" t="t" r="r" b="b"/>
              <a:pathLst>
                <a:path w="3721" h="260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w="0">
              <a:noFill/>
            </a:ln>
          </p:spPr>
          <p:style>
            <a:lnRef idx="0"/>
            <a:fillRef idx="0"/>
            <a:effectRef idx="0"/>
            <a:fontRef idx="minor"/>
          </p:style>
        </p:sp>
      </p:grpSp>
      <p:sp>
        <p:nvSpPr>
          <p:cNvPr id="1088" name="Google Shape;1600;p46"/>
          <p:cNvSpPr/>
          <p:nvPr/>
        </p:nvSpPr>
        <p:spPr>
          <a:xfrm>
            <a:off x="1990080" y="4215960"/>
            <a:ext cx="959760" cy="152280"/>
          </a:xfrm>
          <a:prstGeom prst="homePlate">
            <a:avLst>
              <a:gd name="adj" fmla="val 50000"/>
            </a:avLst>
          </a:prstGeom>
          <a:solidFill>
            <a:srgbClr val="667e92"/>
          </a:solidFill>
          <a:ln w="0">
            <a:noFill/>
          </a:ln>
        </p:spPr>
        <p:style>
          <a:lnRef idx="0"/>
          <a:fillRef idx="0"/>
          <a:effectRef idx="0"/>
          <a:fontRef idx="minor"/>
        </p:style>
      </p:sp>
      <p:grpSp>
        <p:nvGrpSpPr>
          <p:cNvPr id="1089" name="Google Shape;1601;p46"/>
          <p:cNvGrpSpPr/>
          <p:nvPr/>
        </p:nvGrpSpPr>
        <p:grpSpPr>
          <a:xfrm>
            <a:off x="990360" y="3614400"/>
            <a:ext cx="822960" cy="458280"/>
            <a:chOff x="990360" y="3614400"/>
            <a:chExt cx="822960" cy="458280"/>
          </a:xfrm>
        </p:grpSpPr>
        <p:sp>
          <p:nvSpPr>
            <p:cNvPr id="1090" name="Google Shape;1602;p46"/>
            <p:cNvSpPr/>
            <p:nvPr/>
          </p:nvSpPr>
          <p:spPr>
            <a:xfrm>
              <a:off x="990360" y="3614400"/>
              <a:ext cx="822960" cy="458280"/>
            </a:xfrm>
            <a:custGeom>
              <a:avLst/>
              <a:gdLst/>
              <a:ahLst/>
              <a:rect l="l" t="t" r="r" b="b"/>
              <a:pathLst>
                <a:path w="16269" h="9064">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w="0">
              <a:noFill/>
            </a:ln>
          </p:spPr>
          <p:style>
            <a:lnRef idx="0"/>
            <a:fillRef idx="0"/>
            <a:effectRef idx="0"/>
            <a:fontRef idx="minor"/>
          </p:style>
        </p:sp>
        <p:sp>
          <p:nvSpPr>
            <p:cNvPr id="1091" name="Google Shape;1603;p46"/>
            <p:cNvSpPr/>
            <p:nvPr/>
          </p:nvSpPr>
          <p:spPr>
            <a:xfrm>
              <a:off x="990360" y="3614400"/>
              <a:ext cx="205560" cy="370440"/>
            </a:xfrm>
            <a:custGeom>
              <a:avLst/>
              <a:gdLst/>
              <a:ahLst/>
              <a:rect l="l" t="t" r="r" b="b"/>
              <a:pathLst>
                <a:path w="4077" h="7329">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w="0">
              <a:noFill/>
            </a:ln>
          </p:spPr>
          <p:style>
            <a:lnRef idx="0"/>
            <a:fillRef idx="0"/>
            <a:effectRef idx="0"/>
            <a:fontRef idx="minor"/>
          </p:style>
        </p:sp>
      </p:grpSp>
      <p:grpSp>
        <p:nvGrpSpPr>
          <p:cNvPr id="1092" name="Google Shape;1604;p46"/>
          <p:cNvGrpSpPr/>
          <p:nvPr/>
        </p:nvGrpSpPr>
        <p:grpSpPr>
          <a:xfrm>
            <a:off x="990360" y="4163040"/>
            <a:ext cx="855720" cy="211320"/>
            <a:chOff x="990360" y="4163040"/>
            <a:chExt cx="855720" cy="211320"/>
          </a:xfrm>
        </p:grpSpPr>
        <p:sp>
          <p:nvSpPr>
            <p:cNvPr id="1093" name="Google Shape;1605;p46"/>
            <p:cNvSpPr/>
            <p:nvPr/>
          </p:nvSpPr>
          <p:spPr>
            <a:xfrm>
              <a:off x="990360" y="4213080"/>
              <a:ext cx="855720" cy="161280"/>
            </a:xfrm>
            <a:custGeom>
              <a:avLst/>
              <a:gdLst/>
              <a:ahLst/>
              <a:rect l="l" t="t" r="r" b="b"/>
              <a:pathLst>
                <a:path w="16911" h="3199">
                  <a:moveTo>
                    <a:pt x="1" y="1"/>
                  </a:moveTo>
                  <a:lnTo>
                    <a:pt x="1" y="3198"/>
                  </a:lnTo>
                  <a:lnTo>
                    <a:pt x="16911" y="3198"/>
                  </a:lnTo>
                  <a:lnTo>
                    <a:pt x="16911" y="1"/>
                  </a:lnTo>
                  <a:close/>
                </a:path>
              </a:pathLst>
            </a:custGeom>
            <a:solidFill>
              <a:srgbClr val="667e92"/>
            </a:solidFill>
            <a:ln w="0">
              <a:noFill/>
            </a:ln>
          </p:spPr>
          <p:style>
            <a:lnRef idx="0"/>
            <a:fillRef idx="0"/>
            <a:effectRef idx="0"/>
            <a:fontRef idx="minor"/>
          </p:style>
        </p:sp>
        <p:sp>
          <p:nvSpPr>
            <p:cNvPr id="1094" name="Google Shape;1606;p46"/>
            <p:cNvSpPr/>
            <p:nvPr/>
          </p:nvSpPr>
          <p:spPr>
            <a:xfrm>
              <a:off x="990360" y="4163040"/>
              <a:ext cx="293400" cy="161280"/>
            </a:xfrm>
            <a:custGeom>
              <a:avLst/>
              <a:gdLst/>
              <a:ahLst/>
              <a:rect l="l" t="t" r="r" b="b"/>
              <a:pathLst>
                <a:path w="5809" h="3199">
                  <a:moveTo>
                    <a:pt x="1" y="1"/>
                  </a:moveTo>
                  <a:lnTo>
                    <a:pt x="1" y="3198"/>
                  </a:lnTo>
                  <a:lnTo>
                    <a:pt x="5809" y="3198"/>
                  </a:lnTo>
                  <a:lnTo>
                    <a:pt x="4195" y="1"/>
                  </a:lnTo>
                  <a:close/>
                </a:path>
              </a:pathLst>
            </a:custGeom>
            <a:solidFill>
              <a:srgbClr val="e3e9ed"/>
            </a:solidFill>
            <a:ln w="0">
              <a:noFill/>
            </a:ln>
          </p:spPr>
          <p:style>
            <a:lnRef idx="0"/>
            <a:fillRef idx="0"/>
            <a:effectRef idx="0"/>
            <a:fontRef idx="minor"/>
          </p:style>
        </p:sp>
      </p:grpSp>
      <p:grpSp>
        <p:nvGrpSpPr>
          <p:cNvPr id="1095" name="Google Shape;1607;p46"/>
          <p:cNvGrpSpPr/>
          <p:nvPr/>
        </p:nvGrpSpPr>
        <p:grpSpPr>
          <a:xfrm>
            <a:off x="3100320" y="2338200"/>
            <a:ext cx="510840" cy="510840"/>
            <a:chOff x="3100320" y="2338200"/>
            <a:chExt cx="510840" cy="510840"/>
          </a:xfrm>
        </p:grpSpPr>
        <p:sp>
          <p:nvSpPr>
            <p:cNvPr id="1096" name="Google Shape;1608;p46"/>
            <p:cNvSpPr/>
            <p:nvPr/>
          </p:nvSpPr>
          <p:spPr>
            <a:xfrm>
              <a:off x="3100320" y="2338200"/>
              <a:ext cx="510840" cy="510840"/>
            </a:xfrm>
            <a:prstGeom prst="ellipse">
              <a:avLst/>
            </a:prstGeom>
            <a:solidFill>
              <a:srgbClr val="cfd9e0"/>
            </a:solidFill>
            <a:ln w="0">
              <a:noFill/>
            </a:ln>
          </p:spPr>
          <p:style>
            <a:lnRef idx="0"/>
            <a:fillRef idx="0"/>
            <a:effectRef idx="0"/>
            <a:fontRef idx="minor"/>
          </p:style>
        </p:sp>
        <p:sp>
          <p:nvSpPr>
            <p:cNvPr id="1097" name="Google Shape;1609;p46"/>
            <p:cNvSpPr/>
            <p:nvPr/>
          </p:nvSpPr>
          <p:spPr>
            <a:xfrm>
              <a:off x="3100320" y="2338200"/>
              <a:ext cx="510840" cy="510840"/>
            </a:xfrm>
            <a:prstGeom prst="pie">
              <a:avLst>
                <a:gd name="adj1" fmla="val 0"/>
                <a:gd name="adj2" fmla="val 16200000"/>
              </a:avLst>
            </a:prstGeom>
            <a:solidFill>
              <a:srgbClr val="667e92"/>
            </a:solidFill>
            <a:ln w="0">
              <a:noFill/>
            </a:ln>
          </p:spPr>
          <p:style>
            <a:lnRef idx="0"/>
            <a:fillRef idx="0"/>
            <a:effectRef idx="0"/>
            <a:fontRef idx="minor"/>
          </p:style>
        </p:sp>
      </p:grpSp>
      <p:grpSp>
        <p:nvGrpSpPr>
          <p:cNvPr id="1098" name="Google Shape;1610;p46"/>
          <p:cNvGrpSpPr/>
          <p:nvPr/>
        </p:nvGrpSpPr>
        <p:grpSpPr>
          <a:xfrm>
            <a:off x="3097800" y="3105000"/>
            <a:ext cx="512280" cy="512280"/>
            <a:chOff x="3097800" y="3105000"/>
            <a:chExt cx="512280" cy="512280"/>
          </a:xfrm>
        </p:grpSpPr>
        <p:sp>
          <p:nvSpPr>
            <p:cNvPr id="1099" name="Google Shape;1611;p46"/>
            <p:cNvSpPr/>
            <p:nvPr/>
          </p:nvSpPr>
          <p:spPr>
            <a:xfrm>
              <a:off x="3097800" y="3105000"/>
              <a:ext cx="512280" cy="512280"/>
            </a:xfrm>
            <a:prstGeom prst="donut">
              <a:avLst>
                <a:gd name="adj" fmla="val 25000"/>
              </a:avLst>
            </a:prstGeom>
            <a:solidFill>
              <a:srgbClr val="cfd9e0"/>
            </a:solidFill>
            <a:ln w="0">
              <a:noFill/>
            </a:ln>
          </p:spPr>
          <p:style>
            <a:lnRef idx="0"/>
            <a:fillRef idx="0"/>
            <a:effectRef idx="0"/>
            <a:fontRef idx="minor"/>
          </p:style>
        </p:sp>
        <p:sp>
          <p:nvSpPr>
            <p:cNvPr id="1100" name="Google Shape;1612;p46"/>
            <p:cNvSpPr/>
            <p:nvPr/>
          </p:nvSpPr>
          <p:spPr>
            <a:xfrm>
              <a:off x="3097800" y="3105000"/>
              <a:ext cx="512280" cy="512280"/>
            </a:xfrm>
            <a:prstGeom prst="blockArc">
              <a:avLst>
                <a:gd name="adj1" fmla="val 7914150"/>
                <a:gd name="adj2" fmla="val 0"/>
                <a:gd name="adj3" fmla="val 25000"/>
              </a:avLst>
            </a:prstGeom>
            <a:solidFill>
              <a:srgbClr val="667e92"/>
            </a:solidFill>
            <a:ln w="0">
              <a:noFill/>
            </a:ln>
          </p:spPr>
          <p:style>
            <a:lnRef idx="0"/>
            <a:fillRef idx="0"/>
            <a:effectRef idx="0"/>
            <a:fontRef idx="minor"/>
          </p:style>
        </p:sp>
      </p:grpSp>
      <p:grpSp>
        <p:nvGrpSpPr>
          <p:cNvPr id="1101" name="Google Shape;1613;p46"/>
          <p:cNvGrpSpPr/>
          <p:nvPr/>
        </p:nvGrpSpPr>
        <p:grpSpPr>
          <a:xfrm>
            <a:off x="3015000" y="3756960"/>
            <a:ext cx="685440" cy="685800"/>
            <a:chOff x="3015000" y="3756960"/>
            <a:chExt cx="685440" cy="685800"/>
          </a:xfrm>
        </p:grpSpPr>
        <p:sp>
          <p:nvSpPr>
            <p:cNvPr id="1102" name="Google Shape;1614;p46"/>
            <p:cNvSpPr/>
            <p:nvPr/>
          </p:nvSpPr>
          <p:spPr>
            <a:xfrm>
              <a:off x="3101760" y="3844080"/>
              <a:ext cx="511200" cy="511200"/>
            </a:xfrm>
            <a:prstGeom prst="donut">
              <a:avLst>
                <a:gd name="adj" fmla="val 4716"/>
              </a:avLst>
            </a:prstGeom>
            <a:solidFill>
              <a:srgbClr val="869fb2"/>
            </a:solidFill>
            <a:ln w="0">
              <a:noFill/>
            </a:ln>
          </p:spPr>
          <p:style>
            <a:lnRef idx="0"/>
            <a:fillRef idx="0"/>
            <a:effectRef idx="0"/>
            <a:fontRef idx="minor"/>
          </p:style>
        </p:sp>
        <p:sp>
          <p:nvSpPr>
            <p:cNvPr id="1103" name="Google Shape;1615;p46"/>
            <p:cNvSpPr/>
            <p:nvPr/>
          </p:nvSpPr>
          <p:spPr>
            <a:xfrm>
              <a:off x="3150000" y="3892320"/>
              <a:ext cx="414360" cy="414360"/>
            </a:xfrm>
            <a:prstGeom prst="donut">
              <a:avLst>
                <a:gd name="adj" fmla="val 5814"/>
              </a:avLst>
            </a:prstGeom>
            <a:solidFill>
              <a:srgbClr val="869fb2"/>
            </a:solidFill>
            <a:ln w="0">
              <a:noFill/>
            </a:ln>
          </p:spPr>
          <p:style>
            <a:lnRef idx="0"/>
            <a:fillRef idx="0"/>
            <a:effectRef idx="0"/>
            <a:fontRef idx="minor"/>
          </p:style>
        </p:sp>
        <p:sp>
          <p:nvSpPr>
            <p:cNvPr id="1104" name="Google Shape;1616;p46"/>
            <p:cNvSpPr/>
            <p:nvPr/>
          </p:nvSpPr>
          <p:spPr>
            <a:xfrm>
              <a:off x="3200040" y="3942000"/>
              <a:ext cx="315000" cy="314640"/>
            </a:xfrm>
            <a:prstGeom prst="donut">
              <a:avLst>
                <a:gd name="adj" fmla="val 7648"/>
              </a:avLst>
            </a:prstGeom>
            <a:solidFill>
              <a:srgbClr val="869fb2"/>
            </a:solidFill>
            <a:ln w="0">
              <a:noFill/>
            </a:ln>
          </p:spPr>
          <p:style>
            <a:lnRef idx="0"/>
            <a:fillRef idx="0"/>
            <a:effectRef idx="0"/>
            <a:fontRef idx="minor"/>
          </p:style>
        </p:sp>
        <p:sp>
          <p:nvSpPr>
            <p:cNvPr id="1105" name="Google Shape;1617;p46"/>
            <p:cNvSpPr/>
            <p:nvPr/>
          </p:nvSpPr>
          <p:spPr>
            <a:xfrm>
              <a:off x="3254040" y="3996360"/>
              <a:ext cx="207000" cy="207000"/>
            </a:xfrm>
            <a:prstGeom prst="donut">
              <a:avLst>
                <a:gd name="adj" fmla="val 10182"/>
              </a:avLst>
            </a:prstGeom>
            <a:solidFill>
              <a:srgbClr val="869fb2"/>
            </a:solidFill>
            <a:ln w="0">
              <a:noFill/>
            </a:ln>
          </p:spPr>
          <p:style>
            <a:lnRef idx="0"/>
            <a:fillRef idx="0"/>
            <a:effectRef idx="0"/>
            <a:fontRef idx="minor"/>
          </p:style>
        </p:sp>
        <p:sp>
          <p:nvSpPr>
            <p:cNvPr id="1106" name="Google Shape;1618;p46"/>
            <p:cNvSpPr/>
            <p:nvPr/>
          </p:nvSpPr>
          <p:spPr>
            <a:xfrm rot="17790000">
              <a:off x="3102120" y="3844080"/>
              <a:ext cx="511200" cy="511200"/>
            </a:xfrm>
            <a:prstGeom prst="blockArc">
              <a:avLst>
                <a:gd name="adj1" fmla="val 5266439"/>
                <a:gd name="adj2" fmla="val 19995741"/>
                <a:gd name="adj3" fmla="val 4692"/>
              </a:avLst>
            </a:prstGeom>
            <a:solidFill>
              <a:srgbClr val="e3e9ed"/>
            </a:solidFill>
            <a:ln w="0">
              <a:noFill/>
            </a:ln>
          </p:spPr>
          <p:style>
            <a:lnRef idx="0"/>
            <a:fillRef idx="0"/>
            <a:effectRef idx="0"/>
            <a:fontRef idx="minor"/>
          </p:style>
        </p:sp>
        <p:sp>
          <p:nvSpPr>
            <p:cNvPr id="1107" name="Google Shape;1619;p46"/>
            <p:cNvSpPr/>
            <p:nvPr/>
          </p:nvSpPr>
          <p:spPr>
            <a:xfrm rot="17694600">
              <a:off x="3150000" y="3892680"/>
              <a:ext cx="414720" cy="414720"/>
            </a:xfrm>
            <a:prstGeom prst="blockArc">
              <a:avLst>
                <a:gd name="adj1" fmla="val 3085776"/>
                <a:gd name="adj2" fmla="val 20100839"/>
                <a:gd name="adj3" fmla="val 5564"/>
              </a:avLst>
            </a:prstGeom>
            <a:solidFill>
              <a:srgbClr val="e3e9ed"/>
            </a:solidFill>
            <a:ln w="0">
              <a:noFill/>
            </a:ln>
          </p:spPr>
          <p:style>
            <a:lnRef idx="0"/>
            <a:fillRef idx="0"/>
            <a:effectRef idx="0"/>
            <a:fontRef idx="minor"/>
          </p:style>
        </p:sp>
        <p:sp>
          <p:nvSpPr>
            <p:cNvPr id="1108" name="Google Shape;1620;p46"/>
            <p:cNvSpPr/>
            <p:nvPr/>
          </p:nvSpPr>
          <p:spPr>
            <a:xfrm rot="17377800">
              <a:off x="3199680" y="3942360"/>
              <a:ext cx="315000" cy="315000"/>
            </a:xfrm>
            <a:prstGeom prst="blockArc">
              <a:avLst>
                <a:gd name="adj1" fmla="val 8884448"/>
                <a:gd name="adj2" fmla="val 20414899"/>
                <a:gd name="adj3" fmla="val 7688"/>
              </a:avLst>
            </a:prstGeom>
            <a:solidFill>
              <a:srgbClr val="e3e9ed"/>
            </a:solidFill>
            <a:ln w="0">
              <a:noFill/>
            </a:ln>
          </p:spPr>
          <p:style>
            <a:lnRef idx="0"/>
            <a:fillRef idx="0"/>
            <a:effectRef idx="0"/>
            <a:fontRef idx="minor"/>
          </p:style>
        </p:sp>
        <p:sp>
          <p:nvSpPr>
            <p:cNvPr id="1109" name="Google Shape;1621;p46"/>
            <p:cNvSpPr/>
            <p:nvPr/>
          </p:nvSpPr>
          <p:spPr>
            <a:xfrm rot="17061000">
              <a:off x="3253680" y="3996720"/>
              <a:ext cx="206640" cy="206640"/>
            </a:xfrm>
            <a:prstGeom prst="blockArc">
              <a:avLst>
                <a:gd name="adj1" fmla="val 6490304"/>
                <a:gd name="adj2" fmla="val 20700625"/>
                <a:gd name="adj3" fmla="val 10156"/>
              </a:avLst>
            </a:prstGeom>
            <a:solidFill>
              <a:srgbClr val="e3e9ed"/>
            </a:solidFill>
            <a:ln w="0">
              <a:noFill/>
            </a:ln>
          </p:spPr>
          <p:style>
            <a:lnRef idx="0"/>
            <a:fillRef idx="0"/>
            <a:effectRef idx="0"/>
            <a:fontRef idx="minor"/>
          </p:style>
        </p:sp>
      </p:grpSp>
      <p:grpSp>
        <p:nvGrpSpPr>
          <p:cNvPr id="1110" name="Google Shape;1622;p46"/>
          <p:cNvGrpSpPr/>
          <p:nvPr/>
        </p:nvGrpSpPr>
        <p:grpSpPr>
          <a:xfrm>
            <a:off x="3798000" y="3849480"/>
            <a:ext cx="509400" cy="510120"/>
            <a:chOff x="3798000" y="3849480"/>
            <a:chExt cx="509400" cy="510120"/>
          </a:xfrm>
        </p:grpSpPr>
        <p:sp>
          <p:nvSpPr>
            <p:cNvPr id="1111" name="Google Shape;1623;p46"/>
            <p:cNvSpPr/>
            <p:nvPr/>
          </p:nvSpPr>
          <p:spPr>
            <a:xfrm>
              <a:off x="4001040" y="3849480"/>
              <a:ext cx="217800" cy="161280"/>
            </a:xfrm>
            <a:custGeom>
              <a:avLst/>
              <a:gdLst/>
              <a:ahLst/>
              <a:rect l="l" t="t" r="r" b="b"/>
              <a:pathLst>
                <a:path w="77683" h="57354">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w="0">
              <a:noFill/>
            </a:ln>
          </p:spPr>
          <p:style>
            <a:lnRef idx="0"/>
            <a:fillRef idx="0"/>
            <a:effectRef idx="0"/>
            <a:fontRef idx="minor"/>
          </p:style>
        </p:sp>
        <p:sp>
          <p:nvSpPr>
            <p:cNvPr id="1112" name="Google Shape;1624;p46"/>
            <p:cNvSpPr/>
            <p:nvPr/>
          </p:nvSpPr>
          <p:spPr>
            <a:xfrm>
              <a:off x="4125240" y="3898440"/>
              <a:ext cx="174600" cy="178200"/>
            </a:xfrm>
            <a:custGeom>
              <a:avLst/>
              <a:gdLst/>
              <a:ahLst/>
              <a:rect l="l" t="t" r="r" b="b"/>
              <a:pathLst>
                <a:path w="62343" h="63324">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w="0">
              <a:noFill/>
            </a:ln>
          </p:spPr>
          <p:style>
            <a:lnRef idx="0"/>
            <a:fillRef idx="0"/>
            <a:effectRef idx="0"/>
            <a:fontRef idx="minor"/>
          </p:style>
        </p:sp>
        <p:sp>
          <p:nvSpPr>
            <p:cNvPr id="1113" name="Google Shape;1625;p46"/>
            <p:cNvSpPr/>
            <p:nvPr/>
          </p:nvSpPr>
          <p:spPr>
            <a:xfrm>
              <a:off x="4166280" y="4026240"/>
              <a:ext cx="141120" cy="178560"/>
            </a:xfrm>
            <a:custGeom>
              <a:avLst/>
              <a:gdLst/>
              <a:ahLst/>
              <a:rect l="l" t="t" r="r" b="b"/>
              <a:pathLst>
                <a:path w="50444" h="63437">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w="0">
              <a:noFill/>
            </a:ln>
          </p:spPr>
          <p:style>
            <a:lnRef idx="0"/>
            <a:fillRef idx="0"/>
            <a:effectRef idx="0"/>
            <a:fontRef idx="minor"/>
          </p:style>
        </p:sp>
        <p:sp>
          <p:nvSpPr>
            <p:cNvPr id="1114" name="Google Shape;1626;p46"/>
            <p:cNvSpPr/>
            <p:nvPr/>
          </p:nvSpPr>
          <p:spPr>
            <a:xfrm>
              <a:off x="4116240" y="4143600"/>
              <a:ext cx="177480" cy="180000"/>
            </a:xfrm>
            <a:custGeom>
              <a:avLst/>
              <a:gdLst/>
              <a:ahLst/>
              <a:rect l="l" t="t" r="r" b="b"/>
              <a:pathLst>
                <a:path w="63366" h="63984">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w="0">
              <a:noFill/>
            </a:ln>
          </p:spPr>
          <p:style>
            <a:lnRef idx="0"/>
            <a:fillRef idx="0"/>
            <a:effectRef idx="0"/>
            <a:fontRef idx="minor"/>
          </p:style>
        </p:sp>
        <p:sp>
          <p:nvSpPr>
            <p:cNvPr id="1115" name="Google Shape;1627;p46"/>
            <p:cNvSpPr/>
            <p:nvPr/>
          </p:nvSpPr>
          <p:spPr>
            <a:xfrm>
              <a:off x="4029840" y="4205520"/>
              <a:ext cx="171360" cy="154080"/>
            </a:xfrm>
            <a:custGeom>
              <a:avLst/>
              <a:gdLst/>
              <a:ahLst/>
              <a:rect l="l" t="t" r="r" b="b"/>
              <a:pathLst>
                <a:path w="61145" h="5481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w="0">
              <a:noFill/>
            </a:ln>
          </p:spPr>
          <p:style>
            <a:lnRef idx="0"/>
            <a:fillRef idx="0"/>
            <a:effectRef idx="0"/>
            <a:fontRef idx="minor"/>
          </p:style>
        </p:sp>
        <p:sp>
          <p:nvSpPr>
            <p:cNvPr id="1116" name="Google Shape;1628;p46"/>
            <p:cNvSpPr/>
            <p:nvPr/>
          </p:nvSpPr>
          <p:spPr>
            <a:xfrm>
              <a:off x="3885120" y="4198680"/>
              <a:ext cx="166320" cy="160920"/>
            </a:xfrm>
            <a:custGeom>
              <a:avLst/>
              <a:gdLst/>
              <a:ahLst/>
              <a:rect l="l" t="t" r="r" b="b"/>
              <a:pathLst>
                <a:path w="59391" h="57254">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w="0">
              <a:noFill/>
            </a:ln>
          </p:spPr>
          <p:style>
            <a:lnRef idx="0"/>
            <a:fillRef idx="0"/>
            <a:effectRef idx="0"/>
            <a:fontRef idx="minor"/>
          </p:style>
        </p:sp>
        <p:sp>
          <p:nvSpPr>
            <p:cNvPr id="1117" name="Google Shape;1629;p46"/>
            <p:cNvSpPr/>
            <p:nvPr/>
          </p:nvSpPr>
          <p:spPr>
            <a:xfrm>
              <a:off x="3804480" y="4132800"/>
              <a:ext cx="174600" cy="178200"/>
            </a:xfrm>
            <a:custGeom>
              <a:avLst/>
              <a:gdLst/>
              <a:ahLst/>
              <a:rect l="l" t="t" r="r" b="b"/>
              <a:pathLst>
                <a:path w="62234" h="6332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w="0">
              <a:noFill/>
            </a:ln>
          </p:spPr>
          <p:style>
            <a:lnRef idx="0"/>
            <a:fillRef idx="0"/>
            <a:effectRef idx="0"/>
            <a:fontRef idx="minor"/>
          </p:style>
        </p:sp>
        <p:sp>
          <p:nvSpPr>
            <p:cNvPr id="1118" name="Google Shape;1630;p46"/>
            <p:cNvSpPr/>
            <p:nvPr/>
          </p:nvSpPr>
          <p:spPr>
            <a:xfrm>
              <a:off x="3798000" y="4004640"/>
              <a:ext cx="140040" cy="178560"/>
            </a:xfrm>
            <a:custGeom>
              <a:avLst/>
              <a:gdLst/>
              <a:ahLst/>
              <a:rect l="l" t="t" r="r" b="b"/>
              <a:pathLst>
                <a:path w="49984" h="63437">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w="0">
              <a:noFill/>
            </a:ln>
          </p:spPr>
          <p:style>
            <a:lnRef idx="0"/>
            <a:fillRef idx="0"/>
            <a:effectRef idx="0"/>
            <a:fontRef idx="minor"/>
          </p:style>
        </p:sp>
        <p:sp>
          <p:nvSpPr>
            <p:cNvPr id="1119" name="Google Shape;1631;p46"/>
            <p:cNvSpPr/>
            <p:nvPr/>
          </p:nvSpPr>
          <p:spPr>
            <a:xfrm>
              <a:off x="3810240" y="3885840"/>
              <a:ext cx="177840" cy="180000"/>
            </a:xfrm>
            <a:custGeom>
              <a:avLst/>
              <a:gdLst/>
              <a:ahLst/>
              <a:rect l="l" t="t" r="r" b="b"/>
              <a:pathLst>
                <a:path w="63467" h="63986">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w="0">
              <a:noFill/>
            </a:ln>
          </p:spPr>
          <p:style>
            <a:lnRef idx="0"/>
            <a:fillRef idx="0"/>
            <a:effectRef idx="0"/>
            <a:fontRef idx="minor"/>
          </p:style>
        </p:sp>
        <p:sp>
          <p:nvSpPr>
            <p:cNvPr id="1120" name="Google Shape;1632;p46"/>
            <p:cNvSpPr/>
            <p:nvPr/>
          </p:nvSpPr>
          <p:spPr>
            <a:xfrm>
              <a:off x="3902760" y="3849840"/>
              <a:ext cx="143640" cy="154080"/>
            </a:xfrm>
            <a:custGeom>
              <a:avLst/>
              <a:gdLst/>
              <a:ahLst/>
              <a:rect l="l" t="t" r="r" b="b"/>
              <a:pathLst>
                <a:path w="51241" h="54734">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w="0">
              <a:noFill/>
            </a:ln>
          </p:spPr>
          <p:style>
            <a:lnRef idx="0"/>
            <a:fillRef idx="0"/>
            <a:effectRef idx="0"/>
            <a:fontRef idx="minor"/>
          </p:style>
        </p:sp>
      </p:grpSp>
      <p:grpSp>
        <p:nvGrpSpPr>
          <p:cNvPr id="1121" name="Google Shape;1633;p46"/>
          <p:cNvGrpSpPr/>
          <p:nvPr/>
        </p:nvGrpSpPr>
        <p:grpSpPr>
          <a:xfrm>
            <a:off x="4489560" y="3850920"/>
            <a:ext cx="491760" cy="502560"/>
            <a:chOff x="4489560" y="3850920"/>
            <a:chExt cx="491760" cy="502560"/>
          </a:xfrm>
        </p:grpSpPr>
        <p:sp>
          <p:nvSpPr>
            <p:cNvPr id="1122" name="Google Shape;1634;p46"/>
            <p:cNvSpPr/>
            <p:nvPr/>
          </p:nvSpPr>
          <p:spPr>
            <a:xfrm>
              <a:off x="4493520" y="4028040"/>
              <a:ext cx="87840" cy="44280"/>
            </a:xfrm>
            <a:custGeom>
              <a:avLst/>
              <a:gdLst/>
              <a:ahLst/>
              <a:rect l="l" t="t" r="r" b="b"/>
              <a:pathLst>
                <a:path w="1414" h="701">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a:solidFill>
                <a:srgbClr val="5f7d95"/>
              </a:solidFill>
              <a:round/>
            </a:ln>
          </p:spPr>
          <p:style>
            <a:lnRef idx="0"/>
            <a:fillRef idx="0"/>
            <a:effectRef idx="0"/>
            <a:fontRef idx="minor"/>
          </p:style>
        </p:sp>
        <p:sp>
          <p:nvSpPr>
            <p:cNvPr id="1123" name="Google Shape;1635;p46"/>
            <p:cNvSpPr/>
            <p:nvPr/>
          </p:nvSpPr>
          <p:spPr>
            <a:xfrm>
              <a:off x="4517280" y="3960000"/>
              <a:ext cx="84960" cy="65880"/>
            </a:xfrm>
            <a:custGeom>
              <a:avLst/>
              <a:gdLst/>
              <a:ahLst/>
              <a:rect l="l" t="t" r="r" b="b"/>
              <a:pathLst>
                <a:path w="1371" h="1039">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a:solidFill>
                <a:srgbClr val="5f7d95"/>
              </a:solidFill>
              <a:round/>
            </a:ln>
          </p:spPr>
          <p:style>
            <a:lnRef idx="0"/>
            <a:fillRef idx="0"/>
            <a:effectRef idx="0"/>
            <a:fontRef idx="minor"/>
          </p:style>
        </p:sp>
        <p:sp>
          <p:nvSpPr>
            <p:cNvPr id="1124" name="Google Shape;1636;p46"/>
            <p:cNvSpPr/>
            <p:nvPr/>
          </p:nvSpPr>
          <p:spPr>
            <a:xfrm>
              <a:off x="4560480" y="3904920"/>
              <a:ext cx="74880" cy="81360"/>
            </a:xfrm>
            <a:custGeom>
              <a:avLst/>
              <a:gdLst/>
              <a:ahLst/>
              <a:rect l="l" t="t" r="r" b="b"/>
              <a:pathLst>
                <a:path w="1206" h="1278">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a:solidFill>
                <a:srgbClr val="5f7d95"/>
              </a:solidFill>
              <a:round/>
            </a:ln>
          </p:spPr>
          <p:style>
            <a:lnRef idx="0"/>
            <a:fillRef idx="0"/>
            <a:effectRef idx="0"/>
            <a:fontRef idx="minor"/>
          </p:style>
        </p:sp>
        <p:sp>
          <p:nvSpPr>
            <p:cNvPr id="1125" name="Google Shape;1637;p46"/>
            <p:cNvSpPr/>
            <p:nvPr/>
          </p:nvSpPr>
          <p:spPr>
            <a:xfrm>
              <a:off x="4619160" y="3867480"/>
              <a:ext cx="57600" cy="88920"/>
            </a:xfrm>
            <a:custGeom>
              <a:avLst/>
              <a:gdLst/>
              <a:ahLst/>
              <a:rect l="l" t="t" r="r" b="b"/>
              <a:pathLst>
                <a:path w="931" h="140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a:solidFill>
                <a:srgbClr val="5f7d95"/>
              </a:solidFill>
              <a:round/>
            </a:ln>
          </p:spPr>
          <p:style>
            <a:lnRef idx="0"/>
            <a:fillRef idx="0"/>
            <a:effectRef idx="0"/>
            <a:fontRef idx="minor"/>
          </p:style>
        </p:sp>
        <p:sp>
          <p:nvSpPr>
            <p:cNvPr id="1126" name="Google Shape;1638;p46"/>
            <p:cNvSpPr/>
            <p:nvPr/>
          </p:nvSpPr>
          <p:spPr>
            <a:xfrm>
              <a:off x="4688280" y="3850920"/>
              <a:ext cx="34920" cy="88920"/>
            </a:xfrm>
            <a:custGeom>
              <a:avLst/>
              <a:gdLst/>
              <a:ahLst/>
              <a:rect l="l" t="t" r="r" b="b"/>
              <a:pathLst>
                <a:path w="571" h="140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w="0">
              <a:noFill/>
            </a:ln>
          </p:spPr>
          <p:style>
            <a:lnRef idx="0"/>
            <a:fillRef idx="0"/>
            <a:effectRef idx="0"/>
            <a:fontRef idx="minor"/>
          </p:style>
        </p:sp>
        <p:sp>
          <p:nvSpPr>
            <p:cNvPr id="1127" name="Google Shape;1639;p46"/>
            <p:cNvSpPr/>
            <p:nvPr/>
          </p:nvSpPr>
          <p:spPr>
            <a:xfrm>
              <a:off x="4752720" y="3851280"/>
              <a:ext cx="37080" cy="90000"/>
            </a:xfrm>
            <a:custGeom>
              <a:avLst/>
              <a:gdLst/>
              <a:ahLst/>
              <a:rect l="l" t="t" r="r" b="b"/>
              <a:pathLst>
                <a:path w="606" h="1414">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w="0">
              <a:noFill/>
            </a:ln>
          </p:spPr>
          <p:style>
            <a:lnRef idx="0"/>
            <a:fillRef idx="0"/>
            <a:effectRef idx="0"/>
            <a:fontRef idx="minor"/>
          </p:style>
        </p:sp>
        <p:sp>
          <p:nvSpPr>
            <p:cNvPr id="1128" name="Google Shape;1640;p46"/>
            <p:cNvSpPr/>
            <p:nvPr/>
          </p:nvSpPr>
          <p:spPr>
            <a:xfrm>
              <a:off x="4799160" y="3870360"/>
              <a:ext cx="59400" cy="89280"/>
            </a:xfrm>
            <a:custGeom>
              <a:avLst/>
              <a:gdLst/>
              <a:ahLst/>
              <a:rect l="l" t="t" r="r" b="b"/>
              <a:pathLst>
                <a:path w="961" h="140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w="0">
              <a:noFill/>
            </a:ln>
          </p:spPr>
          <p:style>
            <a:lnRef idx="0"/>
            <a:fillRef idx="0"/>
            <a:effectRef idx="0"/>
            <a:fontRef idx="minor"/>
          </p:style>
        </p:sp>
        <p:sp>
          <p:nvSpPr>
            <p:cNvPr id="1129" name="Google Shape;1641;p46"/>
            <p:cNvSpPr/>
            <p:nvPr/>
          </p:nvSpPr>
          <p:spPr>
            <a:xfrm>
              <a:off x="4839840" y="3909600"/>
              <a:ext cx="75960" cy="80280"/>
            </a:xfrm>
            <a:custGeom>
              <a:avLst/>
              <a:gdLst/>
              <a:ahLst/>
              <a:rect l="l" t="t" r="r" b="b"/>
              <a:pathLst>
                <a:path w="1227" h="1263">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w="0">
              <a:noFill/>
            </a:ln>
          </p:spPr>
          <p:style>
            <a:lnRef idx="0"/>
            <a:fillRef idx="0"/>
            <a:effectRef idx="0"/>
            <a:fontRef idx="minor"/>
          </p:style>
        </p:sp>
        <p:sp>
          <p:nvSpPr>
            <p:cNvPr id="1130" name="Google Shape;1642;p46"/>
            <p:cNvSpPr/>
            <p:nvPr/>
          </p:nvSpPr>
          <p:spPr>
            <a:xfrm>
              <a:off x="4890600" y="4035240"/>
              <a:ext cx="88200" cy="41760"/>
            </a:xfrm>
            <a:custGeom>
              <a:avLst/>
              <a:gdLst/>
              <a:ahLst/>
              <a:rect l="l" t="t" r="r" b="b"/>
              <a:pathLst>
                <a:path w="1422" h="665">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w="0">
              <a:noFill/>
            </a:ln>
          </p:spPr>
          <p:style>
            <a:lnRef idx="0"/>
            <a:fillRef idx="0"/>
            <a:effectRef idx="0"/>
            <a:fontRef idx="minor"/>
          </p:style>
        </p:sp>
        <p:sp>
          <p:nvSpPr>
            <p:cNvPr id="1131" name="Google Shape;1643;p46"/>
            <p:cNvSpPr/>
            <p:nvPr/>
          </p:nvSpPr>
          <p:spPr>
            <a:xfrm>
              <a:off x="4894560" y="4106880"/>
              <a:ext cx="86760" cy="32040"/>
            </a:xfrm>
            <a:custGeom>
              <a:avLst/>
              <a:gdLst/>
              <a:ahLst/>
              <a:rect l="l" t="t" r="r" b="b"/>
              <a:pathLst>
                <a:path w="1400" h="513">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w="0">
              <a:noFill/>
            </a:ln>
          </p:spPr>
          <p:style>
            <a:lnRef idx="0"/>
            <a:fillRef idx="0"/>
            <a:effectRef idx="0"/>
            <a:fontRef idx="minor"/>
          </p:style>
        </p:sp>
        <p:sp>
          <p:nvSpPr>
            <p:cNvPr id="1132" name="Google Shape;1644;p46"/>
            <p:cNvSpPr/>
            <p:nvPr/>
          </p:nvSpPr>
          <p:spPr>
            <a:xfrm>
              <a:off x="4880520" y="4155480"/>
              <a:ext cx="87840" cy="55080"/>
            </a:xfrm>
            <a:custGeom>
              <a:avLst/>
              <a:gdLst/>
              <a:ahLst/>
              <a:rect l="l" t="t" r="r" b="b"/>
              <a:pathLst>
                <a:path w="1414" h="873">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w="0">
              <a:noFill/>
            </a:ln>
          </p:spPr>
          <p:style>
            <a:lnRef idx="0"/>
            <a:fillRef idx="0"/>
            <a:effectRef idx="0"/>
            <a:fontRef idx="minor"/>
          </p:style>
        </p:sp>
        <p:sp>
          <p:nvSpPr>
            <p:cNvPr id="1133" name="Google Shape;1645;p46"/>
            <p:cNvSpPr/>
            <p:nvPr/>
          </p:nvSpPr>
          <p:spPr>
            <a:xfrm>
              <a:off x="4853880" y="4199040"/>
              <a:ext cx="80640" cy="74160"/>
            </a:xfrm>
            <a:custGeom>
              <a:avLst/>
              <a:gdLst/>
              <a:ahLst/>
              <a:rect l="l" t="t" r="r" b="b"/>
              <a:pathLst>
                <a:path w="1299" h="1169">
                  <a:moveTo>
                    <a:pt x="195" y="0"/>
                  </a:moveTo>
                  <a:lnTo>
                    <a:pt x="102" y="123"/>
                  </a:lnTo>
                  <a:lnTo>
                    <a:pt x="1" y="238"/>
                  </a:lnTo>
                  <a:lnTo>
                    <a:pt x="1003" y="1168"/>
                  </a:lnTo>
                  <a:lnTo>
                    <a:pt x="1155" y="988"/>
                  </a:lnTo>
                  <a:lnTo>
                    <a:pt x="1299" y="801"/>
                  </a:lnTo>
                  <a:lnTo>
                    <a:pt x="195" y="0"/>
                  </a:lnTo>
                  <a:close/>
                </a:path>
              </a:pathLst>
            </a:custGeom>
            <a:solidFill>
              <a:srgbClr val="cfd9e0"/>
            </a:solidFill>
            <a:ln w="0">
              <a:noFill/>
            </a:ln>
          </p:spPr>
          <p:style>
            <a:lnRef idx="0"/>
            <a:fillRef idx="0"/>
            <a:effectRef idx="0"/>
            <a:fontRef idx="minor"/>
          </p:style>
        </p:sp>
        <p:sp>
          <p:nvSpPr>
            <p:cNvPr id="1134" name="Google Shape;1646;p46"/>
            <p:cNvSpPr/>
            <p:nvPr/>
          </p:nvSpPr>
          <p:spPr>
            <a:xfrm>
              <a:off x="4816440" y="4233600"/>
              <a:ext cx="66600" cy="86400"/>
            </a:xfrm>
            <a:custGeom>
              <a:avLst/>
              <a:gdLst/>
              <a:ahLst/>
              <a:rect l="l" t="t" r="r" b="b"/>
              <a:pathLst>
                <a:path w="1075" h="1357">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w="0">
              <a:noFill/>
            </a:ln>
          </p:spPr>
          <p:style>
            <a:lnRef idx="0"/>
            <a:fillRef idx="0"/>
            <a:effectRef idx="0"/>
            <a:fontRef idx="minor"/>
          </p:style>
        </p:sp>
        <p:sp>
          <p:nvSpPr>
            <p:cNvPr id="1135" name="Google Shape;1647;p46"/>
            <p:cNvSpPr/>
            <p:nvPr/>
          </p:nvSpPr>
          <p:spPr>
            <a:xfrm>
              <a:off x="4771800" y="4256640"/>
              <a:ext cx="46800" cy="90360"/>
            </a:xfrm>
            <a:custGeom>
              <a:avLst/>
              <a:gdLst/>
              <a:ahLst/>
              <a:rect l="l" t="t" r="r" b="b"/>
              <a:pathLst>
                <a:path w="758" h="1422">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w="0">
              <a:noFill/>
            </a:ln>
          </p:spPr>
          <p:style>
            <a:lnRef idx="0"/>
            <a:fillRef idx="0"/>
            <a:effectRef idx="0"/>
            <a:fontRef idx="minor"/>
          </p:style>
        </p:sp>
        <p:sp>
          <p:nvSpPr>
            <p:cNvPr id="1136" name="Google Shape;1648;p46"/>
            <p:cNvSpPr/>
            <p:nvPr/>
          </p:nvSpPr>
          <p:spPr>
            <a:xfrm>
              <a:off x="4717440" y="4266000"/>
              <a:ext cx="28800" cy="87480"/>
            </a:xfrm>
            <a:custGeom>
              <a:avLst/>
              <a:gdLst/>
              <a:ahLst/>
              <a:rect l="l" t="t" r="r" b="b"/>
              <a:pathLst>
                <a:path w="470" h="1375">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a:solidFill>
                <a:srgbClr val="5f7d95"/>
              </a:solidFill>
              <a:round/>
            </a:ln>
          </p:spPr>
          <p:style>
            <a:lnRef idx="0"/>
            <a:fillRef idx="0"/>
            <a:effectRef idx="0"/>
            <a:fontRef idx="minor"/>
          </p:style>
        </p:sp>
        <p:sp>
          <p:nvSpPr>
            <p:cNvPr id="1137" name="Google Shape;1649;p46"/>
            <p:cNvSpPr/>
            <p:nvPr/>
          </p:nvSpPr>
          <p:spPr>
            <a:xfrm>
              <a:off x="4645800" y="4255560"/>
              <a:ext cx="48960" cy="90000"/>
            </a:xfrm>
            <a:custGeom>
              <a:avLst/>
              <a:gdLst/>
              <a:ahLst/>
              <a:rect l="l" t="t" r="r" b="b"/>
              <a:pathLst>
                <a:path w="795" h="141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a:solidFill>
                <a:srgbClr val="5f7d95"/>
              </a:solidFill>
              <a:round/>
            </a:ln>
          </p:spPr>
          <p:style>
            <a:lnRef idx="0"/>
            <a:fillRef idx="0"/>
            <a:effectRef idx="0"/>
            <a:fontRef idx="minor"/>
          </p:style>
        </p:sp>
        <p:sp>
          <p:nvSpPr>
            <p:cNvPr id="1138" name="Google Shape;1650;p46"/>
            <p:cNvSpPr/>
            <p:nvPr/>
          </p:nvSpPr>
          <p:spPr>
            <a:xfrm>
              <a:off x="4582080" y="4231080"/>
              <a:ext cx="68760" cy="85320"/>
            </a:xfrm>
            <a:custGeom>
              <a:avLst/>
              <a:gdLst/>
              <a:ahLst/>
              <a:rect l="l" t="t" r="r" b="b"/>
              <a:pathLst>
                <a:path w="1112" h="1343">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a:solidFill>
                <a:srgbClr val="5f7d95"/>
              </a:solidFill>
              <a:round/>
            </a:ln>
          </p:spPr>
          <p:style>
            <a:lnRef idx="0"/>
            <a:fillRef idx="0"/>
            <a:effectRef idx="0"/>
            <a:fontRef idx="minor"/>
          </p:style>
        </p:sp>
        <p:sp>
          <p:nvSpPr>
            <p:cNvPr id="1139" name="Google Shape;1651;p46"/>
            <p:cNvSpPr/>
            <p:nvPr/>
          </p:nvSpPr>
          <p:spPr>
            <a:xfrm>
              <a:off x="4532400" y="4194720"/>
              <a:ext cx="82080" cy="72720"/>
            </a:xfrm>
            <a:custGeom>
              <a:avLst/>
              <a:gdLst/>
              <a:ahLst/>
              <a:rect l="l" t="t" r="r" b="b"/>
              <a:pathLst>
                <a:path w="1321" h="1147">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a:solidFill>
                <a:srgbClr val="5f7d95"/>
              </a:solidFill>
              <a:round/>
            </a:ln>
          </p:spPr>
          <p:style>
            <a:lnRef idx="0"/>
            <a:fillRef idx="0"/>
            <a:effectRef idx="0"/>
            <a:fontRef idx="minor"/>
          </p:style>
        </p:sp>
        <p:sp>
          <p:nvSpPr>
            <p:cNvPr id="1140" name="Google Shape;1652;p46"/>
            <p:cNvSpPr/>
            <p:nvPr/>
          </p:nvSpPr>
          <p:spPr>
            <a:xfrm>
              <a:off x="4500360" y="4150800"/>
              <a:ext cx="87840" cy="53280"/>
            </a:xfrm>
            <a:custGeom>
              <a:avLst/>
              <a:gdLst/>
              <a:ahLst/>
              <a:rect l="l" t="t" r="r" b="b"/>
              <a:pathLst>
                <a:path w="1414" h="845">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a:solidFill>
                <a:srgbClr val="5f7d95"/>
              </a:solidFill>
              <a:round/>
            </a:ln>
          </p:spPr>
          <p:style>
            <a:lnRef idx="0"/>
            <a:fillRef idx="0"/>
            <a:effectRef idx="0"/>
            <a:fontRef idx="minor"/>
          </p:style>
        </p:sp>
        <p:sp>
          <p:nvSpPr>
            <p:cNvPr id="1141" name="Google Shape;1653;p46"/>
            <p:cNvSpPr/>
            <p:nvPr/>
          </p:nvSpPr>
          <p:spPr>
            <a:xfrm>
              <a:off x="4489560" y="4102200"/>
              <a:ext cx="86040" cy="29520"/>
            </a:xfrm>
            <a:custGeom>
              <a:avLst/>
              <a:gdLst/>
              <a:ahLst/>
              <a:rect l="l" t="t" r="r" b="b"/>
              <a:pathLst>
                <a:path w="1386" h="470">
                  <a:moveTo>
                    <a:pt x="0" y="1"/>
                  </a:moveTo>
                  <a:cubicBezTo>
                    <a:pt x="7" y="152"/>
                    <a:pt x="7" y="311"/>
                    <a:pt x="29" y="469"/>
                  </a:cubicBezTo>
                  <a:lnTo>
                    <a:pt x="1385" y="304"/>
                  </a:lnTo>
                  <a:cubicBezTo>
                    <a:pt x="1371" y="203"/>
                    <a:pt x="1378" y="102"/>
                    <a:pt x="1363" y="1"/>
                  </a:cubicBezTo>
                  <a:close/>
                </a:path>
              </a:pathLst>
            </a:custGeom>
            <a:solidFill>
              <a:srgbClr val="5f7d95"/>
            </a:solidFill>
            <a:ln w="9525">
              <a:solidFill>
                <a:srgbClr val="5f7d95"/>
              </a:solidFill>
              <a:round/>
            </a:ln>
          </p:spPr>
          <p:style>
            <a:lnRef idx="0"/>
            <a:fillRef idx="0"/>
            <a:effectRef idx="0"/>
            <a:fontRef idx="minor"/>
          </p:style>
        </p:sp>
        <p:sp>
          <p:nvSpPr>
            <p:cNvPr id="1142" name="Google Shape;1654;p46"/>
            <p:cNvSpPr/>
            <p:nvPr/>
          </p:nvSpPr>
          <p:spPr>
            <a:xfrm>
              <a:off x="4871520" y="3966480"/>
              <a:ext cx="85680" cy="63720"/>
            </a:xfrm>
            <a:custGeom>
              <a:avLst/>
              <a:gdLst/>
              <a:ahLst/>
              <a:rect l="l" t="t" r="r" b="b"/>
              <a:pathLst>
                <a:path w="1379" h="1003">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w="0">
              <a:noFill/>
            </a:ln>
          </p:spPr>
          <p:style>
            <a:lnRef idx="0"/>
            <a:fillRef idx="0"/>
            <a:effectRef idx="0"/>
            <a:fontRef idx="minor"/>
          </p:style>
        </p:sp>
      </p:grpSp>
      <p:grpSp>
        <p:nvGrpSpPr>
          <p:cNvPr id="1143" name="Google Shape;1655;p46"/>
          <p:cNvGrpSpPr/>
          <p:nvPr/>
        </p:nvGrpSpPr>
        <p:grpSpPr>
          <a:xfrm>
            <a:off x="5130000" y="2346840"/>
            <a:ext cx="482400" cy="504000"/>
            <a:chOff x="5130000" y="2346840"/>
            <a:chExt cx="482400" cy="504000"/>
          </a:xfrm>
        </p:grpSpPr>
        <p:sp>
          <p:nvSpPr>
            <p:cNvPr id="1144" name="Google Shape;1656;p46"/>
            <p:cNvSpPr/>
            <p:nvPr/>
          </p:nvSpPr>
          <p:spPr>
            <a:xfrm>
              <a:off x="5192280" y="2454120"/>
              <a:ext cx="314640" cy="315360"/>
            </a:xfrm>
            <a:custGeom>
              <a:avLst/>
              <a:gdLst/>
              <a:ahLst/>
              <a:rect l="l" t="t" r="r" b="b"/>
              <a:pathLst>
                <a:path w="14835" h="1482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w="0">
              <a:noFill/>
            </a:ln>
          </p:spPr>
          <p:style>
            <a:lnRef idx="0"/>
            <a:fillRef idx="0"/>
            <a:effectRef idx="0"/>
            <a:fontRef idx="minor"/>
          </p:style>
        </p:sp>
        <p:sp>
          <p:nvSpPr>
            <p:cNvPr id="1145" name="Google Shape;1657;p46"/>
            <p:cNvSpPr/>
            <p:nvPr/>
          </p:nvSpPr>
          <p:spPr>
            <a:xfrm>
              <a:off x="5381280" y="2346840"/>
              <a:ext cx="231120" cy="244800"/>
            </a:xfrm>
            <a:custGeom>
              <a:avLst/>
              <a:gdLst/>
              <a:ahLst/>
              <a:rect l="l" t="t" r="r" b="b"/>
              <a:pathLst>
                <a:path w="10904" h="11518">
                  <a:moveTo>
                    <a:pt x="2" y="1"/>
                  </a:moveTo>
                  <a:lnTo>
                    <a:pt x="0" y="11518"/>
                  </a:lnTo>
                  <a:lnTo>
                    <a:pt x="10904" y="11518"/>
                  </a:lnTo>
                  <a:cubicBezTo>
                    <a:pt x="10391" y="5596"/>
                    <a:pt x="5836" y="826"/>
                    <a:pt x="2" y="1"/>
                  </a:cubicBezTo>
                  <a:close/>
                </a:path>
              </a:pathLst>
            </a:custGeom>
            <a:solidFill>
              <a:srgbClr val="667e92"/>
            </a:solidFill>
            <a:ln w="0">
              <a:noFill/>
            </a:ln>
          </p:spPr>
          <p:style>
            <a:lnRef idx="0"/>
            <a:fillRef idx="0"/>
            <a:effectRef idx="0"/>
            <a:fontRef idx="minor"/>
          </p:style>
        </p:sp>
        <p:sp>
          <p:nvSpPr>
            <p:cNvPr id="1146" name="Google Shape;1658;p46"/>
            <p:cNvSpPr/>
            <p:nvPr/>
          </p:nvSpPr>
          <p:spPr>
            <a:xfrm>
              <a:off x="5130000" y="2633040"/>
              <a:ext cx="196560" cy="198720"/>
            </a:xfrm>
            <a:custGeom>
              <a:avLst/>
              <a:gdLst/>
              <a:ahLst/>
              <a:rect l="l" t="t" r="r" b="b"/>
              <a:pathLst>
                <a:path w="9276" h="9343">
                  <a:moveTo>
                    <a:pt x="0" y="1"/>
                  </a:moveTo>
                  <a:cubicBezTo>
                    <a:pt x="465" y="4930"/>
                    <a:pt x="4350" y="8842"/>
                    <a:pt x="9275" y="9343"/>
                  </a:cubicBezTo>
                  <a:lnTo>
                    <a:pt x="9275" y="1"/>
                  </a:lnTo>
                  <a:close/>
                </a:path>
              </a:pathLst>
            </a:custGeom>
            <a:solidFill>
              <a:srgbClr val="445d73"/>
            </a:solidFill>
            <a:ln w="0">
              <a:noFill/>
            </a:ln>
          </p:spPr>
          <p:style>
            <a:lnRef idx="0"/>
            <a:fillRef idx="0"/>
            <a:effectRef idx="0"/>
            <a:fontRef idx="minor"/>
          </p:style>
        </p:sp>
        <p:sp>
          <p:nvSpPr>
            <p:cNvPr id="1147" name="Google Shape;1659;p46"/>
            <p:cNvSpPr/>
            <p:nvPr/>
          </p:nvSpPr>
          <p:spPr>
            <a:xfrm>
              <a:off x="5381280" y="2633040"/>
              <a:ext cx="207000" cy="217800"/>
            </a:xfrm>
            <a:custGeom>
              <a:avLst/>
              <a:gdLst/>
              <a:ahLst/>
              <a:rect l="l" t="t" r="r" b="b"/>
              <a:pathLst>
                <a:path w="9774" h="10250">
                  <a:moveTo>
                    <a:pt x="0" y="1"/>
                  </a:moveTo>
                  <a:lnTo>
                    <a:pt x="0" y="10249"/>
                  </a:lnTo>
                  <a:cubicBezTo>
                    <a:pt x="5200" y="9514"/>
                    <a:pt x="9280" y="5280"/>
                    <a:pt x="9773" y="1"/>
                  </a:cubicBezTo>
                  <a:close/>
                </a:path>
              </a:pathLst>
            </a:custGeom>
            <a:solidFill>
              <a:srgbClr val="cfd9e0"/>
            </a:solidFill>
            <a:ln w="0">
              <a:noFill/>
            </a:ln>
          </p:spPr>
          <p:style>
            <a:lnRef idx="0"/>
            <a:fillRef idx="0"/>
            <a:effectRef idx="0"/>
            <a:fontRef idx="minor"/>
          </p:style>
        </p:sp>
        <p:sp>
          <p:nvSpPr>
            <p:cNvPr id="1148" name="Google Shape;1660;p46"/>
            <p:cNvSpPr/>
            <p:nvPr/>
          </p:nvSpPr>
          <p:spPr>
            <a:xfrm>
              <a:off x="5151600" y="2414160"/>
              <a:ext cx="174960" cy="177840"/>
            </a:xfrm>
            <a:custGeom>
              <a:avLst/>
              <a:gdLst/>
              <a:ahLst/>
              <a:rect l="l" t="t" r="r" b="b"/>
              <a:pathLst>
                <a:path w="8253" h="8371">
                  <a:moveTo>
                    <a:pt x="8252" y="1"/>
                  </a:moveTo>
                  <a:cubicBezTo>
                    <a:pt x="3865" y="441"/>
                    <a:pt x="383" y="3959"/>
                    <a:pt x="1" y="8371"/>
                  </a:cubicBezTo>
                  <a:lnTo>
                    <a:pt x="8252" y="8371"/>
                  </a:lnTo>
                  <a:lnTo>
                    <a:pt x="8252" y="1"/>
                  </a:lnTo>
                  <a:close/>
                </a:path>
              </a:pathLst>
            </a:custGeom>
            <a:solidFill>
              <a:srgbClr val="869fb1"/>
            </a:solidFill>
            <a:ln w="0">
              <a:noFill/>
            </a:ln>
          </p:spPr>
          <p:style>
            <a:lnRef idx="0"/>
            <a:fillRef idx="0"/>
            <a:effectRef idx="0"/>
            <a:fontRef idx="minor"/>
          </p:style>
        </p:sp>
        <p:sp>
          <p:nvSpPr>
            <p:cNvPr id="1149" name="Google Shape;1661;p46"/>
            <p:cNvSpPr/>
            <p:nvPr/>
          </p:nvSpPr>
          <p:spPr>
            <a:xfrm>
              <a:off x="5241600" y="2503440"/>
              <a:ext cx="216360" cy="216360"/>
            </a:xfrm>
            <a:custGeom>
              <a:avLst/>
              <a:gdLst/>
              <a:ahLst/>
              <a:rect l="l" t="t" r="r" b="b"/>
              <a:pathLst>
                <a:path w="10199" h="1017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w="0">
              <a:noFill/>
            </a:ln>
          </p:spPr>
          <p:style>
            <a:lnRef idx="0"/>
            <a:fillRef idx="0"/>
            <a:effectRef idx="0"/>
            <a:fontRef idx="minor"/>
          </p:style>
        </p:sp>
      </p:grpSp>
      <p:sp>
        <p:nvSpPr>
          <p:cNvPr id="1150" name="Google Shape;1662;p46"/>
          <p:cNvSpPr/>
          <p:nvPr/>
        </p:nvSpPr>
        <p:spPr>
          <a:xfrm>
            <a:off x="7747560" y="3426120"/>
            <a:ext cx="173520" cy="173520"/>
          </a:xfrm>
          <a:custGeom>
            <a:avLst/>
            <a:gdLst/>
            <a:ahLst/>
            <a:rect l="l" t="t" r="r" b="b"/>
            <a:pathLst>
              <a:path w="208163" h="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w="0">
            <a:noFill/>
          </a:ln>
        </p:spPr>
        <p:style>
          <a:lnRef idx="0"/>
          <a:fillRef idx="0"/>
          <a:effectRef idx="0"/>
          <a:fontRef idx="minor"/>
        </p:style>
      </p:sp>
      <p:sp>
        <p:nvSpPr>
          <p:cNvPr id="1151" name="Google Shape;1663;p46"/>
          <p:cNvSpPr/>
          <p:nvPr/>
        </p:nvSpPr>
        <p:spPr>
          <a:xfrm>
            <a:off x="8064000" y="3454920"/>
            <a:ext cx="147960" cy="115920"/>
          </a:xfrm>
          <a:prstGeom prst="stripedRightArrow">
            <a:avLst>
              <a:gd name="adj1" fmla="val 50000"/>
              <a:gd name="adj2" fmla="val 50000"/>
            </a:avLst>
          </a:prstGeom>
          <a:solidFill>
            <a:srgbClr val="869fb2"/>
          </a:solidFill>
          <a:ln w="0">
            <a:noFill/>
          </a:ln>
        </p:spPr>
        <p:style>
          <a:lnRef idx="0"/>
          <a:fillRef idx="0"/>
          <a:effectRef idx="0"/>
          <a:fontRef idx="minor"/>
        </p:style>
      </p:sp>
      <p:sp>
        <p:nvSpPr>
          <p:cNvPr id="1152" name="Google Shape;1664;p46"/>
          <p:cNvSpPr/>
          <p:nvPr/>
        </p:nvSpPr>
        <p:spPr>
          <a:xfrm>
            <a:off x="7165800" y="2775960"/>
            <a:ext cx="117360" cy="117360"/>
          </a:xfrm>
          <a:prstGeom prst="curvedRightArrow">
            <a:avLst>
              <a:gd name="adj1" fmla="val 25000"/>
              <a:gd name="adj2" fmla="val 50000"/>
              <a:gd name="adj3" fmla="val 25000"/>
            </a:avLst>
          </a:prstGeom>
          <a:solidFill>
            <a:srgbClr val="869fb2"/>
          </a:solidFill>
          <a:ln w="0">
            <a:noFill/>
          </a:ln>
        </p:spPr>
        <p:style>
          <a:lnRef idx="0"/>
          <a:fillRef idx="0"/>
          <a:effectRef idx="0"/>
          <a:fontRef idx="minor"/>
        </p:style>
      </p:sp>
      <p:sp>
        <p:nvSpPr>
          <p:cNvPr id="1153" name="Google Shape;1665;p46"/>
          <p:cNvSpPr/>
          <p:nvPr/>
        </p:nvSpPr>
        <p:spPr>
          <a:xfrm flipH="1">
            <a:off x="7472520" y="2775960"/>
            <a:ext cx="117360" cy="117360"/>
          </a:xfrm>
          <a:prstGeom prst="curvedRightArrow">
            <a:avLst>
              <a:gd name="adj1" fmla="val 25000"/>
              <a:gd name="adj2" fmla="val 50000"/>
              <a:gd name="adj3" fmla="val 25000"/>
            </a:avLst>
          </a:prstGeom>
          <a:solidFill>
            <a:srgbClr val="869fb2"/>
          </a:solidFill>
          <a:ln w="0">
            <a:noFill/>
          </a:ln>
        </p:spPr>
        <p:style>
          <a:lnRef idx="0"/>
          <a:fillRef idx="0"/>
          <a:effectRef idx="0"/>
          <a:fontRef idx="minor"/>
        </p:style>
      </p:sp>
      <p:sp>
        <p:nvSpPr>
          <p:cNvPr id="1154" name="PlaceHolder 1"/>
          <p:cNvSpPr>
            <a:spLocks noGrp="1"/>
          </p:cNvSpPr>
          <p:nvPr>
            <p:ph type="title"/>
          </p:nvPr>
        </p:nvSpPr>
        <p:spPr>
          <a:xfrm>
            <a:off x="1068120" y="749160"/>
            <a:ext cx="704664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Use our editable graphic resources...</a:t>
            </a:r>
            <a:endParaRPr b="0" lang="en-US" sz="2400" spc="-1" strike="noStrike">
              <a:latin typeface="Arial"/>
            </a:endParaRPr>
          </a:p>
          <a:p>
            <a:pPr algn="ctr">
              <a:lnSpc>
                <a:spcPct val="100000"/>
              </a:lnSpc>
              <a:buNone/>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55" name="Google Shape;1671;p47"/>
          <p:cNvGrpSpPr/>
          <p:nvPr/>
        </p:nvGrpSpPr>
        <p:grpSpPr>
          <a:xfrm>
            <a:off x="745560" y="1168560"/>
            <a:ext cx="2492280" cy="1379160"/>
            <a:chOff x="745560" y="1168560"/>
            <a:chExt cx="2492280" cy="1379160"/>
          </a:xfrm>
        </p:grpSpPr>
        <p:grpSp>
          <p:nvGrpSpPr>
            <p:cNvPr id="1156" name="Google Shape;1672;p47"/>
            <p:cNvGrpSpPr/>
            <p:nvPr/>
          </p:nvGrpSpPr>
          <p:grpSpPr>
            <a:xfrm>
              <a:off x="2253960" y="1747800"/>
              <a:ext cx="43560" cy="39240"/>
              <a:chOff x="2253960" y="1747800"/>
              <a:chExt cx="43560" cy="39240"/>
            </a:xfrm>
          </p:grpSpPr>
          <p:sp>
            <p:nvSpPr>
              <p:cNvPr id="1157" name="Google Shape;1673;p47"/>
              <p:cNvSpPr/>
              <p:nvPr/>
            </p:nvSpPr>
            <p:spPr>
              <a:xfrm>
                <a:off x="2253960" y="1747800"/>
                <a:ext cx="29160" cy="21960"/>
              </a:xfrm>
              <a:custGeom>
                <a:avLst/>
                <a:gdLst/>
                <a:ah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w="0">
                <a:noFill/>
              </a:ln>
            </p:spPr>
            <p:style>
              <a:lnRef idx="0"/>
              <a:fillRef idx="0"/>
              <a:effectRef idx="0"/>
              <a:fontRef idx="minor"/>
            </p:style>
          </p:sp>
          <p:sp>
            <p:nvSpPr>
              <p:cNvPr id="1158" name="Google Shape;1674;p47"/>
              <p:cNvSpPr/>
              <p:nvPr/>
            </p:nvSpPr>
            <p:spPr>
              <a:xfrm>
                <a:off x="2257200" y="1755360"/>
                <a:ext cx="40320" cy="31680"/>
              </a:xfrm>
              <a:custGeom>
                <a:avLst/>
                <a:gdLst/>
                <a:ah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w="0">
                <a:noFill/>
              </a:ln>
            </p:spPr>
            <p:style>
              <a:lnRef idx="0"/>
              <a:fillRef idx="0"/>
              <a:effectRef idx="0"/>
              <a:fontRef idx="minor"/>
            </p:style>
          </p:sp>
        </p:grpSp>
        <p:grpSp>
          <p:nvGrpSpPr>
            <p:cNvPr id="1159" name="Google Shape;1675;p47"/>
            <p:cNvGrpSpPr/>
            <p:nvPr/>
          </p:nvGrpSpPr>
          <p:grpSpPr>
            <a:xfrm>
              <a:off x="2101320" y="1194840"/>
              <a:ext cx="997920" cy="566640"/>
              <a:chOff x="2101320" y="1194840"/>
              <a:chExt cx="997920" cy="566640"/>
            </a:xfrm>
          </p:grpSpPr>
          <p:sp>
            <p:nvSpPr>
              <p:cNvPr id="1160" name="Google Shape;1676;p47"/>
              <p:cNvSpPr/>
              <p:nvPr/>
            </p:nvSpPr>
            <p:spPr>
              <a:xfrm>
                <a:off x="2193840" y="1677600"/>
                <a:ext cx="30600" cy="31680"/>
              </a:xfrm>
              <a:custGeom>
                <a:avLst/>
                <a:gdLst/>
                <a:ah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w="0">
                <a:noFill/>
              </a:ln>
            </p:spPr>
            <p:style>
              <a:lnRef idx="0"/>
              <a:fillRef idx="0"/>
              <a:effectRef idx="0"/>
              <a:fontRef idx="minor"/>
            </p:style>
          </p:sp>
          <p:grpSp>
            <p:nvGrpSpPr>
              <p:cNvPr id="1161" name="Google Shape;1677;p47"/>
              <p:cNvGrpSpPr/>
              <p:nvPr/>
            </p:nvGrpSpPr>
            <p:grpSpPr>
              <a:xfrm>
                <a:off x="2101320" y="1194840"/>
                <a:ext cx="997920" cy="566640"/>
                <a:chOff x="2101320" y="1194840"/>
                <a:chExt cx="997920" cy="566640"/>
              </a:xfrm>
            </p:grpSpPr>
            <p:sp>
              <p:nvSpPr>
                <p:cNvPr id="1162" name="Google Shape;1678;p47"/>
                <p:cNvSpPr/>
                <p:nvPr/>
              </p:nvSpPr>
              <p:spPr>
                <a:xfrm>
                  <a:off x="2101320" y="1461960"/>
                  <a:ext cx="804600" cy="253080"/>
                </a:xfrm>
                <a:custGeom>
                  <a:avLst/>
                  <a:gdLst/>
                  <a:ah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w="0">
                  <a:noFill/>
                </a:ln>
              </p:spPr>
              <p:style>
                <a:lnRef idx="0"/>
                <a:fillRef idx="0"/>
                <a:effectRef idx="0"/>
                <a:fontRef idx="minor"/>
              </p:style>
            </p:sp>
            <p:sp>
              <p:nvSpPr>
                <p:cNvPr id="1163" name="Google Shape;1679;p47"/>
                <p:cNvSpPr/>
                <p:nvPr/>
              </p:nvSpPr>
              <p:spPr>
                <a:xfrm>
                  <a:off x="2426400" y="1224000"/>
                  <a:ext cx="29520" cy="36000"/>
                </a:xfrm>
                <a:custGeom>
                  <a:avLst/>
                  <a:gdLst/>
                  <a:ah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w="0">
                  <a:noFill/>
                </a:ln>
              </p:spPr>
              <p:style>
                <a:lnRef idx="0"/>
                <a:fillRef idx="0"/>
                <a:effectRef idx="0"/>
                <a:fontRef idx="minor"/>
              </p:style>
            </p:sp>
            <p:sp>
              <p:nvSpPr>
                <p:cNvPr id="1164" name="Google Shape;1680;p47"/>
                <p:cNvSpPr/>
                <p:nvPr/>
              </p:nvSpPr>
              <p:spPr>
                <a:xfrm>
                  <a:off x="2361240" y="1194840"/>
                  <a:ext cx="60480" cy="51120"/>
                </a:xfrm>
                <a:custGeom>
                  <a:avLst/>
                  <a:gdLst/>
                  <a:ah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w="0">
                  <a:noFill/>
                </a:ln>
              </p:spPr>
              <p:style>
                <a:lnRef idx="0"/>
                <a:fillRef idx="0"/>
                <a:effectRef idx="0"/>
                <a:fontRef idx="minor"/>
              </p:style>
            </p:sp>
            <p:sp>
              <p:nvSpPr>
                <p:cNvPr id="1165" name="Google Shape;1681;p47"/>
                <p:cNvSpPr/>
                <p:nvPr/>
              </p:nvSpPr>
              <p:spPr>
                <a:xfrm>
                  <a:off x="2226960" y="1316160"/>
                  <a:ext cx="67320" cy="121680"/>
                </a:xfrm>
                <a:custGeom>
                  <a:avLst/>
                  <a:gdLst/>
                  <a:ah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w="0">
                  <a:noFill/>
                </a:ln>
              </p:spPr>
              <p:style>
                <a:lnRef idx="0"/>
                <a:fillRef idx="0"/>
                <a:effectRef idx="0"/>
                <a:fontRef idx="minor"/>
              </p:style>
            </p:sp>
            <p:sp>
              <p:nvSpPr>
                <p:cNvPr id="1166" name="Google Shape;1682;p47"/>
                <p:cNvSpPr/>
                <p:nvPr/>
              </p:nvSpPr>
              <p:spPr>
                <a:xfrm>
                  <a:off x="2109240" y="1256040"/>
                  <a:ext cx="990000" cy="505440"/>
                </a:xfrm>
                <a:custGeom>
                  <a:avLst/>
                  <a:gdLst/>
                  <a:ah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w="0">
                  <a:noFill/>
                </a:ln>
              </p:spPr>
              <p:style>
                <a:lnRef idx="0"/>
                <a:fillRef idx="0"/>
                <a:effectRef idx="0"/>
                <a:fontRef idx="minor"/>
              </p:style>
            </p:sp>
            <p:sp>
              <p:nvSpPr>
                <p:cNvPr id="1167" name="Google Shape;1683;p47"/>
                <p:cNvSpPr/>
                <p:nvPr/>
              </p:nvSpPr>
              <p:spPr>
                <a:xfrm>
                  <a:off x="2902320" y="1568160"/>
                  <a:ext cx="48240" cy="102960"/>
                </a:xfrm>
                <a:custGeom>
                  <a:avLst/>
                  <a:gdLst/>
                  <a:ah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w="0">
                  <a:noFill/>
                </a:ln>
              </p:spPr>
              <p:style>
                <a:lnRef idx="0"/>
                <a:fillRef idx="0"/>
                <a:effectRef idx="0"/>
                <a:fontRef idx="minor"/>
              </p:style>
            </p:sp>
          </p:grpSp>
        </p:grpSp>
        <p:grpSp>
          <p:nvGrpSpPr>
            <p:cNvPr id="1168" name="Google Shape;1684;p47"/>
            <p:cNvGrpSpPr/>
            <p:nvPr/>
          </p:nvGrpSpPr>
          <p:grpSpPr>
            <a:xfrm>
              <a:off x="2080800" y="1754280"/>
              <a:ext cx="48240" cy="51120"/>
              <a:chOff x="2080800" y="1754280"/>
              <a:chExt cx="48240" cy="51120"/>
            </a:xfrm>
          </p:grpSpPr>
          <p:sp>
            <p:nvSpPr>
              <p:cNvPr id="1169" name="Google Shape;1685;p47"/>
              <p:cNvSpPr/>
              <p:nvPr/>
            </p:nvSpPr>
            <p:spPr>
              <a:xfrm>
                <a:off x="2080800" y="1754280"/>
                <a:ext cx="48240" cy="24840"/>
              </a:xfrm>
              <a:custGeom>
                <a:avLst/>
                <a:gdLst/>
                <a:ah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w="0">
                <a:noFill/>
              </a:ln>
            </p:spPr>
            <p:style>
              <a:lnRef idx="0"/>
              <a:fillRef idx="0"/>
              <a:effectRef idx="0"/>
              <a:fontRef idx="minor"/>
            </p:style>
          </p:sp>
          <p:sp>
            <p:nvSpPr>
              <p:cNvPr id="1170" name="Google Shape;1686;p47"/>
              <p:cNvSpPr/>
              <p:nvPr/>
            </p:nvSpPr>
            <p:spPr>
              <a:xfrm>
                <a:off x="2081880" y="1758600"/>
                <a:ext cx="44640" cy="46800"/>
              </a:xfrm>
              <a:custGeom>
                <a:avLst/>
                <a:gdLst/>
                <a:ah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w="0">
                <a:noFill/>
              </a:ln>
            </p:spPr>
            <p:style>
              <a:lnRef idx="0"/>
              <a:fillRef idx="0"/>
              <a:effectRef idx="0"/>
              <a:fontRef idx="minor"/>
            </p:style>
          </p:sp>
        </p:grpSp>
        <p:grpSp>
          <p:nvGrpSpPr>
            <p:cNvPr id="1171" name="Google Shape;1687;p47"/>
            <p:cNvGrpSpPr/>
            <p:nvPr/>
          </p:nvGrpSpPr>
          <p:grpSpPr>
            <a:xfrm>
              <a:off x="1978920" y="1711080"/>
              <a:ext cx="90000" cy="92520"/>
              <a:chOff x="1978920" y="1711080"/>
              <a:chExt cx="90000" cy="92520"/>
            </a:xfrm>
          </p:grpSpPr>
          <p:sp>
            <p:nvSpPr>
              <p:cNvPr id="1172" name="Google Shape;1688;p47"/>
              <p:cNvSpPr/>
              <p:nvPr/>
            </p:nvSpPr>
            <p:spPr>
              <a:xfrm>
                <a:off x="1978920" y="1711080"/>
                <a:ext cx="56160" cy="31320"/>
              </a:xfrm>
              <a:custGeom>
                <a:avLst/>
                <a:gdLst/>
                <a:ah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w="0">
                <a:noFill/>
              </a:ln>
            </p:spPr>
            <p:style>
              <a:lnRef idx="0"/>
              <a:fillRef idx="0"/>
              <a:effectRef idx="0"/>
              <a:fontRef idx="minor"/>
            </p:style>
          </p:sp>
          <p:sp>
            <p:nvSpPr>
              <p:cNvPr id="1173" name="Google Shape;1689;p47"/>
              <p:cNvSpPr/>
              <p:nvPr/>
            </p:nvSpPr>
            <p:spPr>
              <a:xfrm>
                <a:off x="1995480" y="1765080"/>
                <a:ext cx="720" cy="1080"/>
              </a:xfrm>
              <a:custGeom>
                <a:avLst/>
                <a:gdLst/>
                <a:ah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w="0">
                <a:noFill/>
              </a:ln>
            </p:spPr>
            <p:style>
              <a:lnRef idx="0"/>
              <a:fillRef idx="0"/>
              <a:effectRef idx="0"/>
              <a:fontRef idx="minor"/>
            </p:style>
          </p:sp>
          <p:sp>
            <p:nvSpPr>
              <p:cNvPr id="1174" name="Google Shape;1690;p47"/>
              <p:cNvSpPr/>
              <p:nvPr/>
            </p:nvSpPr>
            <p:spPr>
              <a:xfrm>
                <a:off x="1995120" y="1765440"/>
                <a:ext cx="11160" cy="20160"/>
              </a:xfrm>
              <a:custGeom>
                <a:avLst/>
                <a:gdLst/>
                <a:ah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w="0">
                <a:noFill/>
              </a:ln>
            </p:spPr>
            <p:style>
              <a:lnRef idx="0"/>
              <a:fillRef idx="0"/>
              <a:effectRef idx="0"/>
              <a:fontRef idx="minor"/>
            </p:style>
          </p:sp>
          <p:sp>
            <p:nvSpPr>
              <p:cNvPr id="1175" name="Google Shape;1691;p47"/>
              <p:cNvSpPr/>
              <p:nvPr/>
            </p:nvSpPr>
            <p:spPr>
              <a:xfrm>
                <a:off x="2008080" y="1749960"/>
                <a:ext cx="2520" cy="1440"/>
              </a:xfrm>
              <a:custGeom>
                <a:avLst/>
                <a:gdLst/>
                <a:ah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w="0">
                <a:noFill/>
              </a:ln>
            </p:spPr>
            <p:style>
              <a:lnRef idx="0"/>
              <a:fillRef idx="0"/>
              <a:effectRef idx="0"/>
              <a:fontRef idx="minor"/>
            </p:style>
          </p:sp>
          <p:sp>
            <p:nvSpPr>
              <p:cNvPr id="1176" name="Google Shape;1692;p47"/>
              <p:cNvSpPr/>
              <p:nvPr/>
            </p:nvSpPr>
            <p:spPr>
              <a:xfrm>
                <a:off x="2014560" y="1755000"/>
                <a:ext cx="360" cy="360"/>
              </a:xfrm>
              <a:custGeom>
                <a:avLst/>
                <a:gdLst/>
                <a:ahLst/>
                <a:rect l="l" t="t" r="r" b="b"/>
                <a:pathLst>
                  <a:path w="63" h="64">
                    <a:moveTo>
                      <a:pt x="42" y="1"/>
                    </a:moveTo>
                    <a:lnTo>
                      <a:pt x="0" y="22"/>
                    </a:lnTo>
                    <a:lnTo>
                      <a:pt x="63" y="63"/>
                    </a:lnTo>
                    <a:lnTo>
                      <a:pt x="42" y="1"/>
                    </a:lnTo>
                    <a:close/>
                  </a:path>
                </a:pathLst>
              </a:custGeom>
              <a:solidFill>
                <a:srgbClr val="5f7d95"/>
              </a:solidFill>
              <a:ln w="0">
                <a:noFill/>
              </a:ln>
            </p:spPr>
            <p:style>
              <a:lnRef idx="0"/>
              <a:fillRef idx="0"/>
              <a:effectRef idx="0"/>
              <a:fontRef idx="minor"/>
            </p:style>
          </p:sp>
          <p:sp>
            <p:nvSpPr>
              <p:cNvPr id="1177" name="Google Shape;1693;p47"/>
              <p:cNvSpPr/>
              <p:nvPr/>
            </p:nvSpPr>
            <p:spPr>
              <a:xfrm>
                <a:off x="1983960" y="1713600"/>
                <a:ext cx="84960" cy="90000"/>
              </a:xfrm>
              <a:custGeom>
                <a:avLst/>
                <a:gdLst/>
                <a:ah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w="0">
                <a:noFill/>
              </a:ln>
            </p:spPr>
            <p:style>
              <a:lnRef idx="0"/>
              <a:fillRef idx="0"/>
              <a:effectRef idx="0"/>
              <a:fontRef idx="minor"/>
            </p:style>
          </p:sp>
        </p:grpSp>
        <p:grpSp>
          <p:nvGrpSpPr>
            <p:cNvPr id="1178" name="Google Shape;1694;p47"/>
            <p:cNvGrpSpPr/>
            <p:nvPr/>
          </p:nvGrpSpPr>
          <p:grpSpPr>
            <a:xfrm>
              <a:off x="1971360" y="1701720"/>
              <a:ext cx="43560" cy="25200"/>
              <a:chOff x="1971360" y="1701720"/>
              <a:chExt cx="43560" cy="25200"/>
            </a:xfrm>
          </p:grpSpPr>
          <p:sp>
            <p:nvSpPr>
              <p:cNvPr id="1179" name="Google Shape;1695;p47"/>
              <p:cNvSpPr/>
              <p:nvPr/>
            </p:nvSpPr>
            <p:spPr>
              <a:xfrm>
                <a:off x="1977120" y="1706760"/>
                <a:ext cx="33120" cy="17640"/>
              </a:xfrm>
              <a:custGeom>
                <a:avLst/>
                <a:gdLst/>
                <a:ah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w="0">
                <a:noFill/>
              </a:ln>
            </p:spPr>
            <p:style>
              <a:lnRef idx="0"/>
              <a:fillRef idx="0"/>
              <a:effectRef idx="0"/>
              <a:fontRef idx="minor"/>
            </p:style>
          </p:sp>
          <p:sp>
            <p:nvSpPr>
              <p:cNvPr id="1180" name="Google Shape;1696;p47"/>
              <p:cNvSpPr/>
              <p:nvPr/>
            </p:nvSpPr>
            <p:spPr>
              <a:xfrm>
                <a:off x="1971360" y="1701720"/>
                <a:ext cx="43560" cy="25200"/>
              </a:xfrm>
              <a:custGeom>
                <a:avLst/>
                <a:gdLst/>
                <a:ah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w="0">
                <a:noFill/>
              </a:ln>
            </p:spPr>
            <p:style>
              <a:lnRef idx="0"/>
              <a:fillRef idx="0"/>
              <a:effectRef idx="0"/>
              <a:fontRef idx="minor"/>
            </p:style>
          </p:sp>
        </p:grpSp>
        <p:grpSp>
          <p:nvGrpSpPr>
            <p:cNvPr id="1181" name="Google Shape;1697;p47"/>
            <p:cNvGrpSpPr/>
            <p:nvPr/>
          </p:nvGrpSpPr>
          <p:grpSpPr>
            <a:xfrm>
              <a:off x="1906920" y="1676880"/>
              <a:ext cx="88920" cy="83520"/>
              <a:chOff x="1906920" y="1676880"/>
              <a:chExt cx="88920" cy="83520"/>
            </a:xfrm>
          </p:grpSpPr>
          <p:sp>
            <p:nvSpPr>
              <p:cNvPr id="1182" name="Google Shape;1698;p47"/>
              <p:cNvSpPr/>
              <p:nvPr/>
            </p:nvSpPr>
            <p:spPr>
              <a:xfrm>
                <a:off x="1906920" y="1677240"/>
                <a:ext cx="84960" cy="77400"/>
              </a:xfrm>
              <a:custGeom>
                <a:avLst/>
                <a:gdLst/>
                <a:ah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w="0">
                <a:noFill/>
              </a:ln>
            </p:spPr>
            <p:style>
              <a:lnRef idx="0"/>
              <a:fillRef idx="0"/>
              <a:effectRef idx="0"/>
              <a:fontRef idx="minor"/>
            </p:style>
          </p:sp>
          <p:sp>
            <p:nvSpPr>
              <p:cNvPr id="1183" name="Google Shape;1699;p47"/>
              <p:cNvSpPr/>
              <p:nvPr/>
            </p:nvSpPr>
            <p:spPr>
              <a:xfrm>
                <a:off x="1923120" y="1739160"/>
                <a:ext cx="36360" cy="21240"/>
              </a:xfrm>
              <a:custGeom>
                <a:avLst/>
                <a:gdLst/>
                <a:ah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w="0">
                <a:noFill/>
              </a:ln>
            </p:spPr>
            <p:style>
              <a:lnRef idx="0"/>
              <a:fillRef idx="0"/>
              <a:effectRef idx="0"/>
              <a:fontRef idx="minor"/>
            </p:style>
          </p:sp>
          <p:sp>
            <p:nvSpPr>
              <p:cNvPr id="1184" name="Google Shape;1700;p47"/>
              <p:cNvSpPr/>
              <p:nvPr/>
            </p:nvSpPr>
            <p:spPr>
              <a:xfrm>
                <a:off x="1955160" y="1676880"/>
                <a:ext cx="40680" cy="43920"/>
              </a:xfrm>
              <a:custGeom>
                <a:avLst/>
                <a:gdLst/>
                <a:ah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w="0">
                <a:noFill/>
              </a:ln>
            </p:spPr>
            <p:style>
              <a:lnRef idx="0"/>
              <a:fillRef idx="0"/>
              <a:effectRef idx="0"/>
              <a:fontRef idx="minor"/>
            </p:style>
          </p:sp>
        </p:grpSp>
        <p:grpSp>
          <p:nvGrpSpPr>
            <p:cNvPr id="1185" name="Google Shape;1701;p47"/>
            <p:cNvGrpSpPr/>
            <p:nvPr/>
          </p:nvGrpSpPr>
          <p:grpSpPr>
            <a:xfrm>
              <a:off x="1872360" y="1753200"/>
              <a:ext cx="31680" cy="48240"/>
              <a:chOff x="1872360" y="1753200"/>
              <a:chExt cx="31680" cy="48240"/>
            </a:xfrm>
          </p:grpSpPr>
          <p:sp>
            <p:nvSpPr>
              <p:cNvPr id="1186" name="Google Shape;1702;p47"/>
              <p:cNvSpPr/>
              <p:nvPr/>
            </p:nvSpPr>
            <p:spPr>
              <a:xfrm rot="192000">
                <a:off x="1873440" y="1756800"/>
                <a:ext cx="22320" cy="43920"/>
              </a:xfrm>
              <a:custGeom>
                <a:avLst/>
                <a:gdLst/>
                <a:ah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w="0">
                <a:noFill/>
              </a:ln>
            </p:spPr>
            <p:style>
              <a:lnRef idx="0"/>
              <a:fillRef idx="0"/>
              <a:effectRef idx="0"/>
              <a:fontRef idx="minor"/>
            </p:style>
          </p:sp>
          <p:sp>
            <p:nvSpPr>
              <p:cNvPr id="1187" name="Google Shape;1703;p47"/>
              <p:cNvSpPr/>
              <p:nvPr/>
            </p:nvSpPr>
            <p:spPr>
              <a:xfrm>
                <a:off x="1882800" y="1753200"/>
                <a:ext cx="21240" cy="45720"/>
              </a:xfrm>
              <a:custGeom>
                <a:avLst/>
                <a:gdLst/>
                <a:ah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w="0">
                <a:noFill/>
              </a:ln>
            </p:spPr>
            <p:style>
              <a:lnRef idx="0"/>
              <a:fillRef idx="0"/>
              <a:effectRef idx="0"/>
              <a:fontRef idx="minor"/>
            </p:style>
          </p:sp>
        </p:grpSp>
        <p:grpSp>
          <p:nvGrpSpPr>
            <p:cNvPr id="1188" name="Google Shape;1704;p47"/>
            <p:cNvGrpSpPr/>
            <p:nvPr/>
          </p:nvGrpSpPr>
          <p:grpSpPr>
            <a:xfrm>
              <a:off x="2052360" y="1454040"/>
              <a:ext cx="80640" cy="130320"/>
              <a:chOff x="2052360" y="1454040"/>
              <a:chExt cx="80640" cy="130320"/>
            </a:xfrm>
          </p:grpSpPr>
          <p:sp>
            <p:nvSpPr>
              <p:cNvPr id="1189" name="Google Shape;1705;p47"/>
              <p:cNvSpPr/>
              <p:nvPr/>
            </p:nvSpPr>
            <p:spPr>
              <a:xfrm>
                <a:off x="2052360" y="1454040"/>
                <a:ext cx="51840" cy="61200"/>
              </a:xfrm>
              <a:custGeom>
                <a:avLst/>
                <a:gdLst/>
                <a:ah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w="0">
                <a:noFill/>
              </a:ln>
            </p:spPr>
            <p:style>
              <a:lnRef idx="0"/>
              <a:fillRef idx="0"/>
              <a:effectRef idx="0"/>
              <a:fontRef idx="minor"/>
            </p:style>
          </p:sp>
          <p:sp>
            <p:nvSpPr>
              <p:cNvPr id="1190" name="Google Shape;1706;p47"/>
              <p:cNvSpPr/>
              <p:nvPr/>
            </p:nvSpPr>
            <p:spPr>
              <a:xfrm>
                <a:off x="2059200" y="1456920"/>
                <a:ext cx="73800" cy="127440"/>
              </a:xfrm>
              <a:custGeom>
                <a:avLst/>
                <a:gdLst/>
                <a:ah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w="0">
                <a:noFill/>
              </a:ln>
            </p:spPr>
            <p:style>
              <a:lnRef idx="0"/>
              <a:fillRef idx="0"/>
              <a:effectRef idx="0"/>
              <a:fontRef idx="minor"/>
            </p:style>
          </p:sp>
        </p:grpSp>
        <p:grpSp>
          <p:nvGrpSpPr>
            <p:cNvPr id="1191" name="Google Shape;1707;p47"/>
            <p:cNvGrpSpPr/>
            <p:nvPr/>
          </p:nvGrpSpPr>
          <p:grpSpPr>
            <a:xfrm>
              <a:off x="745560" y="1281600"/>
              <a:ext cx="729360" cy="610200"/>
              <a:chOff x="745560" y="1281600"/>
              <a:chExt cx="729360" cy="610200"/>
            </a:xfrm>
          </p:grpSpPr>
          <p:sp>
            <p:nvSpPr>
              <p:cNvPr id="1192" name="Google Shape;1708;p47"/>
              <p:cNvSpPr/>
              <p:nvPr/>
            </p:nvSpPr>
            <p:spPr>
              <a:xfrm>
                <a:off x="1086120" y="1641960"/>
                <a:ext cx="388800" cy="246600"/>
              </a:xfrm>
              <a:custGeom>
                <a:avLst/>
                <a:gdLst/>
                <a:ah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w="0">
                <a:noFill/>
              </a:ln>
            </p:spPr>
            <p:style>
              <a:lnRef idx="0"/>
              <a:fillRef idx="0"/>
              <a:effectRef idx="0"/>
              <a:fontRef idx="minor"/>
            </p:style>
          </p:sp>
          <p:grpSp>
            <p:nvGrpSpPr>
              <p:cNvPr id="1193" name="Google Shape;1709;p47"/>
              <p:cNvGrpSpPr/>
              <p:nvPr/>
            </p:nvGrpSpPr>
            <p:grpSpPr>
              <a:xfrm>
                <a:off x="745560" y="1281600"/>
                <a:ext cx="727920" cy="610200"/>
                <a:chOff x="745560" y="1281600"/>
                <a:chExt cx="727920" cy="610200"/>
              </a:xfrm>
            </p:grpSpPr>
            <p:sp>
              <p:nvSpPr>
                <p:cNvPr id="1194" name="Google Shape;1710;p47"/>
                <p:cNvSpPr/>
                <p:nvPr/>
              </p:nvSpPr>
              <p:spPr>
                <a:xfrm>
                  <a:off x="745560" y="1281600"/>
                  <a:ext cx="360000" cy="294840"/>
                </a:xfrm>
                <a:custGeom>
                  <a:avLst/>
                  <a:gdLst/>
                  <a:ah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w="0">
                  <a:noFill/>
                </a:ln>
              </p:spPr>
              <p:style>
                <a:lnRef idx="0"/>
                <a:fillRef idx="0"/>
                <a:effectRef idx="0"/>
                <a:fontRef idx="minor"/>
              </p:style>
            </p:sp>
            <p:sp>
              <p:nvSpPr>
                <p:cNvPr id="1195" name="Google Shape;1711;p47"/>
                <p:cNvSpPr/>
                <p:nvPr/>
              </p:nvSpPr>
              <p:spPr>
                <a:xfrm>
                  <a:off x="1049040" y="1653120"/>
                  <a:ext cx="424440" cy="238680"/>
                </a:xfrm>
                <a:custGeom>
                  <a:avLst/>
                  <a:gdLst/>
                  <a:ah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w="0">
                  <a:noFill/>
                </a:ln>
              </p:spPr>
              <p:style>
                <a:lnRef idx="0"/>
                <a:fillRef idx="0"/>
                <a:effectRef idx="0"/>
                <a:fontRef idx="minor"/>
              </p:style>
            </p:sp>
          </p:grpSp>
        </p:grpSp>
        <p:grpSp>
          <p:nvGrpSpPr>
            <p:cNvPr id="1196" name="Google Shape;1712;p47"/>
            <p:cNvGrpSpPr/>
            <p:nvPr/>
          </p:nvGrpSpPr>
          <p:grpSpPr>
            <a:xfrm>
              <a:off x="1374840" y="2035440"/>
              <a:ext cx="308880" cy="305640"/>
              <a:chOff x="1374840" y="2035440"/>
              <a:chExt cx="308880" cy="305640"/>
            </a:xfrm>
          </p:grpSpPr>
          <p:sp>
            <p:nvSpPr>
              <p:cNvPr id="1197" name="Google Shape;1713;p47"/>
              <p:cNvSpPr/>
              <p:nvPr/>
            </p:nvSpPr>
            <p:spPr>
              <a:xfrm>
                <a:off x="1374840" y="2035440"/>
                <a:ext cx="197280" cy="305640"/>
              </a:xfrm>
              <a:custGeom>
                <a:avLst/>
                <a:gdLst/>
                <a:ah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w="0">
                <a:noFill/>
              </a:ln>
            </p:spPr>
            <p:style>
              <a:lnRef idx="0"/>
              <a:fillRef idx="0"/>
              <a:effectRef idx="0"/>
              <a:fontRef idx="minor"/>
            </p:style>
          </p:sp>
          <p:sp>
            <p:nvSpPr>
              <p:cNvPr id="1198" name="Google Shape;1714;p47"/>
              <p:cNvSpPr/>
              <p:nvPr/>
            </p:nvSpPr>
            <p:spPr>
              <a:xfrm>
                <a:off x="1389240" y="2043000"/>
                <a:ext cx="294480" cy="292680"/>
              </a:xfrm>
              <a:custGeom>
                <a:avLst/>
                <a:gdLst/>
                <a:ah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w="0">
                <a:noFill/>
              </a:ln>
            </p:spPr>
            <p:style>
              <a:lnRef idx="0"/>
              <a:fillRef idx="0"/>
              <a:effectRef idx="0"/>
              <a:fontRef idx="minor"/>
            </p:style>
          </p:sp>
        </p:grpSp>
        <p:grpSp>
          <p:nvGrpSpPr>
            <p:cNvPr id="1199" name="Google Shape;1715;p47"/>
            <p:cNvGrpSpPr/>
            <p:nvPr/>
          </p:nvGrpSpPr>
          <p:grpSpPr>
            <a:xfrm>
              <a:off x="1413720" y="2170080"/>
              <a:ext cx="94680" cy="377640"/>
              <a:chOff x="1413720" y="2170080"/>
              <a:chExt cx="94680" cy="377640"/>
            </a:xfrm>
          </p:grpSpPr>
          <p:sp>
            <p:nvSpPr>
              <p:cNvPr id="1200" name="Google Shape;1716;p47"/>
              <p:cNvSpPr/>
              <p:nvPr/>
            </p:nvSpPr>
            <p:spPr>
              <a:xfrm>
                <a:off x="1423440" y="2170080"/>
                <a:ext cx="84960" cy="349200"/>
              </a:xfrm>
              <a:custGeom>
                <a:avLst/>
                <a:gdLst/>
                <a:ah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w="0">
                <a:noFill/>
              </a:ln>
            </p:spPr>
            <p:style>
              <a:lnRef idx="0"/>
              <a:fillRef idx="0"/>
              <a:effectRef idx="0"/>
              <a:fontRef idx="minor"/>
            </p:style>
          </p:sp>
          <p:sp>
            <p:nvSpPr>
              <p:cNvPr id="1201" name="Google Shape;1717;p47"/>
              <p:cNvSpPr/>
              <p:nvPr/>
            </p:nvSpPr>
            <p:spPr>
              <a:xfrm>
                <a:off x="1413720" y="2212920"/>
                <a:ext cx="70560" cy="334800"/>
              </a:xfrm>
              <a:custGeom>
                <a:avLst/>
                <a:gdLst/>
                <a:ah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w="0">
                <a:noFill/>
              </a:ln>
            </p:spPr>
            <p:style>
              <a:lnRef idx="0"/>
              <a:fillRef idx="0"/>
              <a:effectRef idx="0"/>
              <a:fontRef idx="minor"/>
            </p:style>
          </p:sp>
        </p:grpSp>
        <p:grpSp>
          <p:nvGrpSpPr>
            <p:cNvPr id="1202" name="Google Shape;1718;p47"/>
            <p:cNvGrpSpPr/>
            <p:nvPr/>
          </p:nvGrpSpPr>
          <p:grpSpPr>
            <a:xfrm>
              <a:off x="2058480" y="2238840"/>
              <a:ext cx="122040" cy="101880"/>
              <a:chOff x="2058480" y="2238840"/>
              <a:chExt cx="122040" cy="101880"/>
            </a:xfrm>
          </p:grpSpPr>
          <p:sp>
            <p:nvSpPr>
              <p:cNvPr id="1203" name="Google Shape;1719;p47"/>
              <p:cNvSpPr/>
              <p:nvPr/>
            </p:nvSpPr>
            <p:spPr>
              <a:xfrm>
                <a:off x="2062440" y="2238840"/>
                <a:ext cx="118080" cy="83880"/>
              </a:xfrm>
              <a:custGeom>
                <a:avLst/>
                <a:gdLst/>
                <a:ah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w="0">
                <a:noFill/>
              </a:ln>
            </p:spPr>
            <p:style>
              <a:lnRef idx="0"/>
              <a:fillRef idx="0"/>
              <a:effectRef idx="0"/>
              <a:fontRef idx="minor"/>
            </p:style>
          </p:sp>
          <p:sp>
            <p:nvSpPr>
              <p:cNvPr id="1204" name="Google Shape;1720;p47"/>
              <p:cNvSpPr/>
              <p:nvPr/>
            </p:nvSpPr>
            <p:spPr>
              <a:xfrm>
                <a:off x="2058480" y="2242440"/>
                <a:ext cx="118800" cy="98280"/>
              </a:xfrm>
              <a:custGeom>
                <a:avLst/>
                <a:gdLst/>
                <a:ah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w="0">
                <a:noFill/>
              </a:ln>
            </p:spPr>
            <p:style>
              <a:lnRef idx="0"/>
              <a:fillRef idx="0"/>
              <a:effectRef idx="0"/>
              <a:fontRef idx="minor"/>
            </p:style>
          </p:sp>
        </p:grpSp>
        <p:sp>
          <p:nvSpPr>
            <p:cNvPr id="1205" name="Google Shape;1721;p47"/>
            <p:cNvSpPr/>
            <p:nvPr/>
          </p:nvSpPr>
          <p:spPr>
            <a:xfrm>
              <a:off x="1442880" y="1944360"/>
              <a:ext cx="19800" cy="5400"/>
            </a:xfrm>
            <a:custGeom>
              <a:avLst/>
              <a:gdLst/>
              <a:ah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w="0">
              <a:noFill/>
            </a:ln>
          </p:spPr>
          <p:style>
            <a:lnRef idx="0"/>
            <a:fillRef idx="0"/>
            <a:effectRef idx="0"/>
            <a:fontRef idx="minor"/>
          </p:style>
        </p:sp>
        <p:sp>
          <p:nvSpPr>
            <p:cNvPr id="1206" name="Google Shape;1722;p47"/>
            <p:cNvSpPr/>
            <p:nvPr/>
          </p:nvSpPr>
          <p:spPr>
            <a:xfrm>
              <a:off x="1407600" y="1933560"/>
              <a:ext cx="28080" cy="17640"/>
            </a:xfrm>
            <a:custGeom>
              <a:avLst/>
              <a:gdLst/>
              <a:ah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w="0">
              <a:noFill/>
            </a:ln>
          </p:spPr>
          <p:style>
            <a:lnRef idx="0"/>
            <a:fillRef idx="0"/>
            <a:effectRef idx="0"/>
            <a:fontRef idx="minor"/>
          </p:style>
        </p:sp>
        <p:sp>
          <p:nvSpPr>
            <p:cNvPr id="1207" name="Google Shape;1723;p47"/>
            <p:cNvSpPr/>
            <p:nvPr/>
          </p:nvSpPr>
          <p:spPr>
            <a:xfrm>
              <a:off x="1569960" y="1189080"/>
              <a:ext cx="316080" cy="386640"/>
            </a:xfrm>
            <a:custGeom>
              <a:avLst/>
              <a:gdLst/>
              <a:ah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w="0">
              <a:noFill/>
            </a:ln>
          </p:spPr>
          <p:style>
            <a:lnRef idx="0"/>
            <a:fillRef idx="0"/>
            <a:effectRef idx="0"/>
            <a:fontRef idx="minor"/>
          </p:style>
        </p:sp>
        <p:grpSp>
          <p:nvGrpSpPr>
            <p:cNvPr id="1208" name="Google Shape;1724;p47"/>
            <p:cNvGrpSpPr/>
            <p:nvPr/>
          </p:nvGrpSpPr>
          <p:grpSpPr>
            <a:xfrm>
              <a:off x="1019520" y="1168560"/>
              <a:ext cx="651600" cy="577800"/>
              <a:chOff x="1019520" y="1168560"/>
              <a:chExt cx="651600" cy="577800"/>
            </a:xfrm>
          </p:grpSpPr>
          <p:sp>
            <p:nvSpPr>
              <p:cNvPr id="1209" name="Google Shape;1725;p47"/>
              <p:cNvSpPr/>
              <p:nvPr/>
            </p:nvSpPr>
            <p:spPr>
              <a:xfrm>
                <a:off x="1053360" y="1627560"/>
                <a:ext cx="26640" cy="32040"/>
              </a:xfrm>
              <a:custGeom>
                <a:avLst/>
                <a:gdLst/>
                <a:ah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w="0">
                <a:noFill/>
              </a:ln>
            </p:spPr>
            <p:style>
              <a:lnRef idx="0"/>
              <a:fillRef idx="0"/>
              <a:effectRef idx="0"/>
              <a:fontRef idx="minor"/>
            </p:style>
          </p:sp>
          <p:sp>
            <p:nvSpPr>
              <p:cNvPr id="1210" name="Google Shape;1726;p47"/>
              <p:cNvSpPr/>
              <p:nvPr/>
            </p:nvSpPr>
            <p:spPr>
              <a:xfrm>
                <a:off x="1035360" y="1582200"/>
                <a:ext cx="11160" cy="26280"/>
              </a:xfrm>
              <a:custGeom>
                <a:avLst/>
                <a:gdLst/>
                <a:ah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w="0">
                <a:noFill/>
              </a:ln>
            </p:spPr>
            <p:style>
              <a:lnRef idx="0"/>
              <a:fillRef idx="0"/>
              <a:effectRef idx="0"/>
              <a:fontRef idx="minor"/>
            </p:style>
          </p:sp>
          <p:sp>
            <p:nvSpPr>
              <p:cNvPr id="1211" name="Google Shape;1727;p47"/>
              <p:cNvSpPr/>
              <p:nvPr/>
            </p:nvSpPr>
            <p:spPr>
              <a:xfrm>
                <a:off x="1347120" y="1404720"/>
                <a:ext cx="24480" cy="23400"/>
              </a:xfrm>
              <a:custGeom>
                <a:avLst/>
                <a:gdLst/>
                <a:ah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w="0">
                <a:noFill/>
              </a:ln>
            </p:spPr>
            <p:style>
              <a:lnRef idx="0"/>
              <a:fillRef idx="0"/>
              <a:effectRef idx="0"/>
              <a:fontRef idx="minor"/>
            </p:style>
          </p:sp>
          <p:sp>
            <p:nvSpPr>
              <p:cNvPr id="1212" name="Google Shape;1728;p47"/>
              <p:cNvSpPr/>
              <p:nvPr/>
            </p:nvSpPr>
            <p:spPr>
              <a:xfrm>
                <a:off x="1436040" y="1280160"/>
                <a:ext cx="75240" cy="65880"/>
              </a:xfrm>
              <a:custGeom>
                <a:avLst/>
                <a:gdLst/>
                <a:ah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w="0">
                <a:noFill/>
              </a:ln>
            </p:spPr>
            <p:style>
              <a:lnRef idx="0"/>
              <a:fillRef idx="0"/>
              <a:effectRef idx="0"/>
              <a:fontRef idx="minor"/>
            </p:style>
          </p:sp>
          <p:sp>
            <p:nvSpPr>
              <p:cNvPr id="1213" name="Google Shape;1729;p47"/>
              <p:cNvSpPr/>
              <p:nvPr/>
            </p:nvSpPr>
            <p:spPr>
              <a:xfrm>
                <a:off x="1417320" y="1310040"/>
                <a:ext cx="16560" cy="18000"/>
              </a:xfrm>
              <a:custGeom>
                <a:avLst/>
                <a:gdLst/>
                <a:ah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w="0">
                <a:noFill/>
              </a:ln>
            </p:spPr>
            <p:style>
              <a:lnRef idx="0"/>
              <a:fillRef idx="0"/>
              <a:effectRef idx="0"/>
              <a:fontRef idx="minor"/>
            </p:style>
          </p:sp>
          <p:sp>
            <p:nvSpPr>
              <p:cNvPr id="1214" name="Google Shape;1730;p47"/>
              <p:cNvSpPr/>
              <p:nvPr/>
            </p:nvSpPr>
            <p:spPr>
              <a:xfrm>
                <a:off x="1374480" y="1223280"/>
                <a:ext cx="21240" cy="12240"/>
              </a:xfrm>
              <a:custGeom>
                <a:avLst/>
                <a:gdLst/>
                <a:ah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w="0">
                <a:noFill/>
              </a:ln>
            </p:spPr>
            <p:style>
              <a:lnRef idx="0"/>
              <a:fillRef idx="0"/>
              <a:effectRef idx="0"/>
              <a:fontRef idx="minor"/>
            </p:style>
          </p:sp>
          <p:sp>
            <p:nvSpPr>
              <p:cNvPr id="1215" name="Google Shape;1731;p47"/>
              <p:cNvSpPr/>
              <p:nvPr/>
            </p:nvSpPr>
            <p:spPr>
              <a:xfrm>
                <a:off x="1290600" y="1236960"/>
                <a:ext cx="56520" cy="29520"/>
              </a:xfrm>
              <a:custGeom>
                <a:avLst/>
                <a:gdLst/>
                <a:ah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w="0">
                <a:noFill/>
              </a:ln>
            </p:spPr>
            <p:style>
              <a:lnRef idx="0"/>
              <a:fillRef idx="0"/>
              <a:effectRef idx="0"/>
              <a:fontRef idx="minor"/>
            </p:style>
          </p:sp>
          <p:sp>
            <p:nvSpPr>
              <p:cNvPr id="1216" name="Google Shape;1732;p47"/>
              <p:cNvSpPr/>
              <p:nvPr/>
            </p:nvSpPr>
            <p:spPr>
              <a:xfrm>
                <a:off x="1362240" y="1236960"/>
                <a:ext cx="24480" cy="15480"/>
              </a:xfrm>
              <a:custGeom>
                <a:avLst/>
                <a:gdLst/>
                <a:ah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w="0">
                <a:noFill/>
              </a:ln>
            </p:spPr>
            <p:style>
              <a:lnRef idx="0"/>
              <a:fillRef idx="0"/>
              <a:effectRef idx="0"/>
              <a:fontRef idx="minor"/>
            </p:style>
          </p:sp>
          <p:sp>
            <p:nvSpPr>
              <p:cNvPr id="1217" name="Google Shape;1733;p47"/>
              <p:cNvSpPr/>
              <p:nvPr/>
            </p:nvSpPr>
            <p:spPr>
              <a:xfrm>
                <a:off x="1306800" y="1263240"/>
                <a:ext cx="73800" cy="43200"/>
              </a:xfrm>
              <a:custGeom>
                <a:avLst/>
                <a:gdLst/>
                <a:ah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w="0">
                <a:noFill/>
              </a:ln>
            </p:spPr>
            <p:style>
              <a:lnRef idx="0"/>
              <a:fillRef idx="0"/>
              <a:effectRef idx="0"/>
              <a:fontRef idx="minor"/>
            </p:style>
          </p:sp>
          <p:sp>
            <p:nvSpPr>
              <p:cNvPr id="1218" name="Google Shape;1734;p47"/>
              <p:cNvSpPr/>
              <p:nvPr/>
            </p:nvSpPr>
            <p:spPr>
              <a:xfrm>
                <a:off x="1391760" y="1281960"/>
                <a:ext cx="35280" cy="32760"/>
              </a:xfrm>
              <a:custGeom>
                <a:avLst/>
                <a:gdLst/>
                <a:ah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w="0">
                <a:noFill/>
              </a:ln>
            </p:spPr>
            <p:style>
              <a:lnRef idx="0"/>
              <a:fillRef idx="0"/>
              <a:effectRef idx="0"/>
              <a:fontRef idx="minor"/>
            </p:style>
          </p:sp>
          <p:sp>
            <p:nvSpPr>
              <p:cNvPr id="1219" name="Google Shape;1735;p47"/>
              <p:cNvSpPr/>
              <p:nvPr/>
            </p:nvSpPr>
            <p:spPr>
              <a:xfrm>
                <a:off x="1416960" y="1218600"/>
                <a:ext cx="31680" cy="42840"/>
              </a:xfrm>
              <a:custGeom>
                <a:avLst/>
                <a:gdLst/>
                <a:ah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w="0">
                <a:noFill/>
              </a:ln>
            </p:spPr>
            <p:style>
              <a:lnRef idx="0"/>
              <a:fillRef idx="0"/>
              <a:effectRef idx="0"/>
              <a:fontRef idx="minor"/>
            </p:style>
          </p:sp>
          <p:sp>
            <p:nvSpPr>
              <p:cNvPr id="1220" name="Google Shape;1736;p47"/>
              <p:cNvSpPr/>
              <p:nvPr/>
            </p:nvSpPr>
            <p:spPr>
              <a:xfrm>
                <a:off x="1475640" y="1191240"/>
                <a:ext cx="49680" cy="78120"/>
              </a:xfrm>
              <a:custGeom>
                <a:avLst/>
                <a:gdLst/>
                <a:ah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w="0">
                <a:noFill/>
              </a:ln>
            </p:spPr>
            <p:style>
              <a:lnRef idx="0"/>
              <a:fillRef idx="0"/>
              <a:effectRef idx="0"/>
              <a:fontRef idx="minor"/>
            </p:style>
          </p:sp>
          <p:sp>
            <p:nvSpPr>
              <p:cNvPr id="1221" name="Google Shape;1737;p47"/>
              <p:cNvSpPr/>
              <p:nvPr/>
            </p:nvSpPr>
            <p:spPr>
              <a:xfrm>
                <a:off x="1447560" y="1242000"/>
                <a:ext cx="18360" cy="23400"/>
              </a:xfrm>
              <a:custGeom>
                <a:avLst/>
                <a:gdLst/>
                <a:ah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w="0">
                <a:noFill/>
              </a:ln>
            </p:spPr>
            <p:style>
              <a:lnRef idx="0"/>
              <a:fillRef idx="0"/>
              <a:effectRef idx="0"/>
              <a:fontRef idx="minor"/>
            </p:style>
          </p:sp>
          <p:sp>
            <p:nvSpPr>
              <p:cNvPr id="1222" name="Google Shape;1738;p47"/>
              <p:cNvSpPr/>
              <p:nvPr/>
            </p:nvSpPr>
            <p:spPr>
              <a:xfrm>
                <a:off x="1470600" y="1168560"/>
                <a:ext cx="200520" cy="149760"/>
              </a:xfrm>
              <a:custGeom>
                <a:avLst/>
                <a:gdLst/>
                <a:ah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w="0">
                <a:noFill/>
              </a:ln>
            </p:spPr>
            <p:style>
              <a:lnRef idx="0"/>
              <a:fillRef idx="0"/>
              <a:effectRef idx="0"/>
              <a:fontRef idx="minor"/>
            </p:style>
          </p:sp>
          <p:sp>
            <p:nvSpPr>
              <p:cNvPr id="1223" name="Google Shape;1739;p47"/>
              <p:cNvSpPr/>
              <p:nvPr/>
            </p:nvSpPr>
            <p:spPr>
              <a:xfrm>
                <a:off x="1531080" y="1661760"/>
                <a:ext cx="46800" cy="48600"/>
              </a:xfrm>
              <a:custGeom>
                <a:avLst/>
                <a:gdLst/>
                <a:ah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w="0">
                <a:noFill/>
              </a:ln>
            </p:spPr>
            <p:style>
              <a:lnRef idx="0"/>
              <a:fillRef idx="0"/>
              <a:effectRef idx="0"/>
              <a:fontRef idx="minor"/>
            </p:style>
          </p:sp>
          <p:sp>
            <p:nvSpPr>
              <p:cNvPr id="1224" name="Google Shape;1740;p47"/>
              <p:cNvSpPr/>
              <p:nvPr/>
            </p:nvSpPr>
            <p:spPr>
              <a:xfrm>
                <a:off x="1019520" y="1292400"/>
                <a:ext cx="546480" cy="453960"/>
              </a:xfrm>
              <a:custGeom>
                <a:avLst/>
                <a:gdLst/>
                <a:ah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w="0">
                <a:noFill/>
              </a:ln>
            </p:spPr>
            <p:style>
              <a:lnRef idx="0"/>
              <a:fillRef idx="0"/>
              <a:effectRef idx="0"/>
              <a:fontRef idx="minor"/>
            </p:style>
          </p:sp>
        </p:grpSp>
        <p:sp>
          <p:nvSpPr>
            <p:cNvPr id="1225" name="Google Shape;1741;p47"/>
            <p:cNvSpPr/>
            <p:nvPr/>
          </p:nvSpPr>
          <p:spPr>
            <a:xfrm>
              <a:off x="1360080" y="1944360"/>
              <a:ext cx="16200" cy="5760"/>
            </a:xfrm>
            <a:custGeom>
              <a:avLst/>
              <a:gdLst/>
              <a:ah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w="0">
              <a:noFill/>
            </a:ln>
          </p:spPr>
          <p:style>
            <a:lnRef idx="0"/>
            <a:fillRef idx="0"/>
            <a:effectRef idx="0"/>
            <a:fontRef idx="minor"/>
          </p:style>
        </p:sp>
        <p:sp>
          <p:nvSpPr>
            <p:cNvPr id="1226" name="Google Shape;1742;p47"/>
            <p:cNvSpPr/>
            <p:nvPr/>
          </p:nvSpPr>
          <p:spPr>
            <a:xfrm>
              <a:off x="1388880" y="1933200"/>
              <a:ext cx="20880" cy="14040"/>
            </a:xfrm>
            <a:custGeom>
              <a:avLst/>
              <a:gdLst/>
              <a:ah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w="0">
              <a:noFill/>
            </a:ln>
          </p:spPr>
          <p:style>
            <a:lnRef idx="0"/>
            <a:fillRef idx="0"/>
            <a:effectRef idx="0"/>
            <a:fontRef idx="minor"/>
          </p:style>
        </p:sp>
        <p:sp>
          <p:nvSpPr>
            <p:cNvPr id="1227" name="Google Shape;1743;p47"/>
            <p:cNvSpPr/>
            <p:nvPr/>
          </p:nvSpPr>
          <p:spPr>
            <a:xfrm>
              <a:off x="1312560" y="1907640"/>
              <a:ext cx="79560" cy="26640"/>
            </a:xfrm>
            <a:custGeom>
              <a:avLst/>
              <a:gdLst/>
              <a:ah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w="0">
              <a:noFill/>
            </a:ln>
          </p:spPr>
          <p:style>
            <a:lnRef idx="0"/>
            <a:fillRef idx="0"/>
            <a:effectRef idx="0"/>
            <a:fontRef idx="minor"/>
          </p:style>
        </p:sp>
        <p:sp>
          <p:nvSpPr>
            <p:cNvPr id="1228" name="Google Shape;1744;p47"/>
            <p:cNvSpPr/>
            <p:nvPr/>
          </p:nvSpPr>
          <p:spPr>
            <a:xfrm>
              <a:off x="1528920" y="2498040"/>
              <a:ext cx="19800" cy="10440"/>
            </a:xfrm>
            <a:custGeom>
              <a:avLst/>
              <a:gdLst/>
              <a:ah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w="0">
              <a:noFill/>
            </a:ln>
          </p:spPr>
          <p:style>
            <a:lnRef idx="0"/>
            <a:fillRef idx="0"/>
            <a:effectRef idx="0"/>
            <a:fontRef idx="minor"/>
          </p:style>
        </p:sp>
        <p:sp>
          <p:nvSpPr>
            <p:cNvPr id="1229" name="Google Shape;1745;p47"/>
            <p:cNvSpPr/>
            <p:nvPr/>
          </p:nvSpPr>
          <p:spPr>
            <a:xfrm>
              <a:off x="1323360" y="2010240"/>
              <a:ext cx="41040" cy="17640"/>
            </a:xfrm>
            <a:custGeom>
              <a:avLst/>
              <a:gdLst/>
              <a:ah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w="0">
              <a:noFill/>
            </a:ln>
          </p:spPr>
          <p:style>
            <a:lnRef idx="0"/>
            <a:fillRef idx="0"/>
            <a:effectRef idx="0"/>
            <a:fontRef idx="minor"/>
          </p:style>
        </p:sp>
        <p:sp>
          <p:nvSpPr>
            <p:cNvPr id="1230" name="Google Shape;1746;p47"/>
            <p:cNvSpPr/>
            <p:nvPr/>
          </p:nvSpPr>
          <p:spPr>
            <a:xfrm>
              <a:off x="1301400" y="1999080"/>
              <a:ext cx="24480" cy="21960"/>
            </a:xfrm>
            <a:custGeom>
              <a:avLst/>
              <a:gdLst/>
              <a:ah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w="0">
              <a:noFill/>
            </a:ln>
          </p:spPr>
          <p:style>
            <a:lnRef idx="0"/>
            <a:fillRef idx="0"/>
            <a:effectRef idx="0"/>
            <a:fontRef idx="minor"/>
          </p:style>
        </p:sp>
        <p:sp>
          <p:nvSpPr>
            <p:cNvPr id="1231" name="Google Shape;1747;p47"/>
            <p:cNvSpPr/>
            <p:nvPr/>
          </p:nvSpPr>
          <p:spPr>
            <a:xfrm>
              <a:off x="1288080" y="1969560"/>
              <a:ext cx="34560" cy="32760"/>
            </a:xfrm>
            <a:custGeom>
              <a:avLst/>
              <a:gdLst/>
              <a:ah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w="0">
              <a:noFill/>
            </a:ln>
          </p:spPr>
          <p:style>
            <a:lnRef idx="0"/>
            <a:fillRef idx="0"/>
            <a:effectRef idx="0"/>
            <a:fontRef idx="minor"/>
          </p:style>
        </p:sp>
        <p:sp>
          <p:nvSpPr>
            <p:cNvPr id="1232" name="Google Shape;1748;p47"/>
            <p:cNvSpPr/>
            <p:nvPr/>
          </p:nvSpPr>
          <p:spPr>
            <a:xfrm>
              <a:off x="1276560" y="1962720"/>
              <a:ext cx="46800" cy="22320"/>
            </a:xfrm>
            <a:custGeom>
              <a:avLst/>
              <a:gdLst/>
              <a:ah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w="0">
              <a:noFill/>
            </a:ln>
          </p:spPr>
          <p:style>
            <a:lnRef idx="0"/>
            <a:fillRef idx="0"/>
            <a:effectRef idx="0"/>
            <a:fontRef idx="minor"/>
          </p:style>
        </p:sp>
        <p:sp>
          <p:nvSpPr>
            <p:cNvPr id="1233" name="Google Shape;1749;p47"/>
            <p:cNvSpPr/>
            <p:nvPr/>
          </p:nvSpPr>
          <p:spPr>
            <a:xfrm>
              <a:off x="1270080" y="1975320"/>
              <a:ext cx="18000" cy="9720"/>
            </a:xfrm>
            <a:custGeom>
              <a:avLst/>
              <a:gdLst/>
              <a:ah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w="0">
              <a:noFill/>
            </a:ln>
          </p:spPr>
          <p:style>
            <a:lnRef idx="0"/>
            <a:fillRef idx="0"/>
            <a:effectRef idx="0"/>
            <a:fontRef idx="minor"/>
          </p:style>
        </p:sp>
        <p:sp>
          <p:nvSpPr>
            <p:cNvPr id="1234" name="Google Shape;1750;p47"/>
            <p:cNvSpPr/>
            <p:nvPr/>
          </p:nvSpPr>
          <p:spPr>
            <a:xfrm>
              <a:off x="1278360" y="1945800"/>
              <a:ext cx="7920" cy="17640"/>
            </a:xfrm>
            <a:custGeom>
              <a:avLst/>
              <a:gdLst/>
              <a:ah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w="0">
              <a:noFill/>
            </a:ln>
          </p:spPr>
          <p:style>
            <a:lnRef idx="0"/>
            <a:fillRef idx="0"/>
            <a:effectRef idx="0"/>
            <a:fontRef idx="minor"/>
          </p:style>
        </p:sp>
        <p:sp>
          <p:nvSpPr>
            <p:cNvPr id="1235" name="Google Shape;1751;p47"/>
            <p:cNvSpPr/>
            <p:nvPr/>
          </p:nvSpPr>
          <p:spPr>
            <a:xfrm>
              <a:off x="1254600" y="1949760"/>
              <a:ext cx="30240" cy="30600"/>
            </a:xfrm>
            <a:custGeom>
              <a:avLst/>
              <a:gdLst/>
              <a:ah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w="0">
              <a:noFill/>
            </a:ln>
          </p:spPr>
          <p:style>
            <a:lnRef idx="0"/>
            <a:fillRef idx="0"/>
            <a:effectRef idx="0"/>
            <a:fontRef idx="minor"/>
          </p:style>
        </p:sp>
        <p:sp>
          <p:nvSpPr>
            <p:cNvPr id="1236" name="Google Shape;1752;p47"/>
            <p:cNvSpPr/>
            <p:nvPr/>
          </p:nvSpPr>
          <p:spPr>
            <a:xfrm>
              <a:off x="1085760" y="1822680"/>
              <a:ext cx="213840" cy="151200"/>
            </a:xfrm>
            <a:custGeom>
              <a:avLst/>
              <a:gdLst/>
              <a:ah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w="0">
              <a:noFill/>
            </a:ln>
          </p:spPr>
          <p:style>
            <a:lnRef idx="0"/>
            <a:fillRef idx="0"/>
            <a:effectRef idx="0"/>
            <a:fontRef idx="minor"/>
          </p:style>
        </p:sp>
        <p:sp>
          <p:nvSpPr>
            <p:cNvPr id="1237" name="Google Shape;1753;p47"/>
            <p:cNvSpPr/>
            <p:nvPr/>
          </p:nvSpPr>
          <p:spPr>
            <a:xfrm>
              <a:off x="1536840" y="2039760"/>
              <a:ext cx="20520" cy="28440"/>
            </a:xfrm>
            <a:custGeom>
              <a:avLst/>
              <a:gdLst/>
              <a:ah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w="0">
              <a:noFill/>
            </a:ln>
          </p:spPr>
          <p:style>
            <a:lnRef idx="0"/>
            <a:fillRef idx="0"/>
            <a:effectRef idx="0"/>
            <a:fontRef idx="minor"/>
          </p:style>
        </p:sp>
        <p:sp>
          <p:nvSpPr>
            <p:cNvPr id="1238" name="Google Shape;1754;p47"/>
            <p:cNvSpPr/>
            <p:nvPr/>
          </p:nvSpPr>
          <p:spPr>
            <a:xfrm>
              <a:off x="1510560" y="2036880"/>
              <a:ext cx="29520" cy="30600"/>
            </a:xfrm>
            <a:custGeom>
              <a:avLst/>
              <a:gdLst/>
              <a:ah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w="0">
              <a:noFill/>
            </a:ln>
          </p:spPr>
          <p:style>
            <a:lnRef idx="0"/>
            <a:fillRef idx="0"/>
            <a:effectRef idx="0"/>
            <a:fontRef idx="minor"/>
          </p:style>
        </p:sp>
        <p:sp>
          <p:nvSpPr>
            <p:cNvPr id="1239" name="Google Shape;1755;p47"/>
            <p:cNvSpPr/>
            <p:nvPr/>
          </p:nvSpPr>
          <p:spPr>
            <a:xfrm>
              <a:off x="1485000" y="2018880"/>
              <a:ext cx="37080" cy="53640"/>
            </a:xfrm>
            <a:custGeom>
              <a:avLst/>
              <a:gdLst/>
              <a:ah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w="0">
              <a:noFill/>
            </a:ln>
          </p:spPr>
          <p:style>
            <a:lnRef idx="0"/>
            <a:fillRef idx="0"/>
            <a:effectRef idx="0"/>
            <a:fontRef idx="minor"/>
          </p:style>
        </p:sp>
        <p:sp>
          <p:nvSpPr>
            <p:cNvPr id="1240" name="Google Shape;1756;p47"/>
            <p:cNvSpPr/>
            <p:nvPr/>
          </p:nvSpPr>
          <p:spPr>
            <a:xfrm>
              <a:off x="1396440" y="1991160"/>
              <a:ext cx="99360" cy="85320"/>
            </a:xfrm>
            <a:custGeom>
              <a:avLst/>
              <a:gdLst/>
              <a:ah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w="0">
              <a:noFill/>
            </a:ln>
          </p:spPr>
          <p:style>
            <a:lnRef idx="0"/>
            <a:fillRef idx="0"/>
            <a:effectRef idx="0"/>
            <a:fontRef idx="minor"/>
          </p:style>
        </p:sp>
        <p:sp>
          <p:nvSpPr>
            <p:cNvPr id="1241" name="Google Shape;1757;p47"/>
            <p:cNvSpPr/>
            <p:nvPr/>
          </p:nvSpPr>
          <p:spPr>
            <a:xfrm>
              <a:off x="1352160" y="1989360"/>
              <a:ext cx="89640" cy="122400"/>
            </a:xfrm>
            <a:custGeom>
              <a:avLst/>
              <a:gdLst/>
              <a:ah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w="0">
              <a:noFill/>
            </a:ln>
          </p:spPr>
          <p:style>
            <a:lnRef idx="0"/>
            <a:fillRef idx="0"/>
            <a:effectRef idx="0"/>
            <a:fontRef idx="minor"/>
          </p:style>
        </p:sp>
        <p:sp>
          <p:nvSpPr>
            <p:cNvPr id="1242" name="Google Shape;1758;p47"/>
            <p:cNvSpPr/>
            <p:nvPr/>
          </p:nvSpPr>
          <p:spPr>
            <a:xfrm>
              <a:off x="1336680" y="2071080"/>
              <a:ext cx="43920" cy="46080"/>
            </a:xfrm>
            <a:custGeom>
              <a:avLst/>
              <a:gdLst/>
              <a:ah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w="0">
              <a:noFill/>
            </a:ln>
          </p:spPr>
          <p:style>
            <a:lnRef idx="0"/>
            <a:fillRef idx="0"/>
            <a:effectRef idx="0"/>
            <a:fontRef idx="minor"/>
          </p:style>
        </p:sp>
        <p:sp>
          <p:nvSpPr>
            <p:cNvPr id="1243" name="Google Shape;1759;p47"/>
            <p:cNvSpPr/>
            <p:nvPr/>
          </p:nvSpPr>
          <p:spPr>
            <a:xfrm>
              <a:off x="1334160" y="2081880"/>
              <a:ext cx="96120" cy="135720"/>
            </a:xfrm>
            <a:custGeom>
              <a:avLst/>
              <a:gdLst/>
              <a:ah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w="0">
              <a:noFill/>
            </a:ln>
          </p:spPr>
          <p:style>
            <a:lnRef idx="0"/>
            <a:fillRef idx="0"/>
            <a:effectRef idx="0"/>
            <a:fontRef idx="minor"/>
          </p:style>
        </p:sp>
        <p:sp>
          <p:nvSpPr>
            <p:cNvPr id="1244" name="Google Shape;1760;p47"/>
            <p:cNvSpPr/>
            <p:nvPr/>
          </p:nvSpPr>
          <p:spPr>
            <a:xfrm>
              <a:off x="1424160" y="2152800"/>
              <a:ext cx="92880" cy="99360"/>
            </a:xfrm>
            <a:custGeom>
              <a:avLst/>
              <a:gdLst/>
              <a:ah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w="0">
              <a:noFill/>
            </a:ln>
          </p:spPr>
          <p:style>
            <a:lnRef idx="0"/>
            <a:fillRef idx="0"/>
            <a:effectRef idx="0"/>
            <a:fontRef idx="minor"/>
          </p:style>
        </p:sp>
        <p:sp>
          <p:nvSpPr>
            <p:cNvPr id="1245" name="Google Shape;1761;p47"/>
            <p:cNvSpPr/>
            <p:nvPr/>
          </p:nvSpPr>
          <p:spPr>
            <a:xfrm>
              <a:off x="1481040" y="2223720"/>
              <a:ext cx="63720" cy="64080"/>
            </a:xfrm>
            <a:custGeom>
              <a:avLst/>
              <a:gdLst/>
              <a:ah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w="0">
              <a:noFill/>
            </a:ln>
          </p:spPr>
          <p:style>
            <a:lnRef idx="0"/>
            <a:fillRef idx="0"/>
            <a:effectRef idx="0"/>
            <a:fontRef idx="minor"/>
          </p:style>
        </p:sp>
        <p:sp>
          <p:nvSpPr>
            <p:cNvPr id="1246" name="Google Shape;1762;p47"/>
            <p:cNvSpPr/>
            <p:nvPr/>
          </p:nvSpPr>
          <p:spPr>
            <a:xfrm>
              <a:off x="1520280" y="2307600"/>
              <a:ext cx="37440" cy="40680"/>
            </a:xfrm>
            <a:custGeom>
              <a:avLst/>
              <a:gdLst/>
              <a:ah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w="0">
              <a:noFill/>
            </a:ln>
          </p:spPr>
          <p:style>
            <a:lnRef idx="0"/>
            <a:fillRef idx="0"/>
            <a:effectRef idx="0"/>
            <a:fontRef idx="minor"/>
          </p:style>
        </p:sp>
        <p:grpSp>
          <p:nvGrpSpPr>
            <p:cNvPr id="1247" name="Google Shape;1763;p47"/>
            <p:cNvGrpSpPr/>
            <p:nvPr/>
          </p:nvGrpSpPr>
          <p:grpSpPr>
            <a:xfrm>
              <a:off x="1430280" y="2243880"/>
              <a:ext cx="119520" cy="297000"/>
              <a:chOff x="1430280" y="2243880"/>
              <a:chExt cx="119520" cy="297000"/>
            </a:xfrm>
          </p:grpSpPr>
          <p:sp>
            <p:nvSpPr>
              <p:cNvPr id="1248" name="Google Shape;1764;p47"/>
              <p:cNvSpPr/>
              <p:nvPr/>
            </p:nvSpPr>
            <p:spPr>
              <a:xfrm>
                <a:off x="1430280" y="2243880"/>
                <a:ext cx="119520" cy="267120"/>
              </a:xfrm>
              <a:custGeom>
                <a:avLst/>
                <a:gdLst/>
                <a:ah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w="0">
                <a:noFill/>
              </a:ln>
            </p:spPr>
            <p:style>
              <a:lnRef idx="0"/>
              <a:fillRef idx="0"/>
              <a:effectRef idx="0"/>
              <a:fontRef idx="minor"/>
            </p:style>
          </p:sp>
          <p:sp>
            <p:nvSpPr>
              <p:cNvPr id="1249" name="Google Shape;1765;p47"/>
              <p:cNvSpPr/>
              <p:nvPr/>
            </p:nvSpPr>
            <p:spPr>
              <a:xfrm>
                <a:off x="1478880" y="2523600"/>
                <a:ext cx="26280" cy="17280"/>
              </a:xfrm>
              <a:custGeom>
                <a:avLst/>
                <a:gdLst/>
                <a:ah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w="0">
                <a:noFill/>
              </a:ln>
            </p:spPr>
            <p:style>
              <a:lnRef idx="0"/>
              <a:fillRef idx="0"/>
              <a:effectRef idx="0"/>
              <a:fontRef idx="minor"/>
            </p:style>
          </p:sp>
        </p:grpSp>
        <p:sp>
          <p:nvSpPr>
            <p:cNvPr id="1250" name="Google Shape;1766;p47"/>
            <p:cNvSpPr/>
            <p:nvPr/>
          </p:nvSpPr>
          <p:spPr>
            <a:xfrm>
              <a:off x="2832480" y="1883160"/>
              <a:ext cx="12960" cy="29880"/>
            </a:xfrm>
            <a:custGeom>
              <a:avLst/>
              <a:gdLst/>
              <a:ah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w="0">
              <a:noFill/>
            </a:ln>
          </p:spPr>
          <p:style>
            <a:lnRef idx="0"/>
            <a:fillRef idx="0"/>
            <a:effectRef idx="0"/>
            <a:fontRef idx="minor"/>
          </p:style>
        </p:sp>
        <p:grpSp>
          <p:nvGrpSpPr>
            <p:cNvPr id="1251" name="Google Shape;1767;p47"/>
            <p:cNvGrpSpPr/>
            <p:nvPr/>
          </p:nvGrpSpPr>
          <p:grpSpPr>
            <a:xfrm>
              <a:off x="1987200" y="1275480"/>
              <a:ext cx="79200" cy="81720"/>
              <a:chOff x="1987200" y="1275480"/>
              <a:chExt cx="79200" cy="81720"/>
            </a:xfrm>
          </p:grpSpPr>
          <p:sp>
            <p:nvSpPr>
              <p:cNvPr id="1252" name="Google Shape;1768;p47"/>
              <p:cNvSpPr/>
              <p:nvPr/>
            </p:nvSpPr>
            <p:spPr>
              <a:xfrm>
                <a:off x="2020680" y="1275480"/>
                <a:ext cx="45720" cy="29520"/>
              </a:xfrm>
              <a:custGeom>
                <a:avLst/>
                <a:gdLst/>
                <a:ah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w="0">
                <a:noFill/>
              </a:ln>
            </p:spPr>
            <p:style>
              <a:lnRef idx="0"/>
              <a:fillRef idx="0"/>
              <a:effectRef idx="0"/>
              <a:fontRef idx="minor"/>
            </p:style>
          </p:sp>
          <p:sp>
            <p:nvSpPr>
              <p:cNvPr id="1253" name="Google Shape;1769;p47"/>
              <p:cNvSpPr/>
              <p:nvPr/>
            </p:nvSpPr>
            <p:spPr>
              <a:xfrm>
                <a:off x="2036520" y="1315080"/>
                <a:ext cx="10440" cy="8280"/>
              </a:xfrm>
              <a:custGeom>
                <a:avLst/>
                <a:gdLst/>
                <a:ah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w="0">
                <a:noFill/>
              </a:ln>
            </p:spPr>
            <p:style>
              <a:lnRef idx="0"/>
              <a:fillRef idx="0"/>
              <a:effectRef idx="0"/>
              <a:fontRef idx="minor"/>
            </p:style>
          </p:sp>
          <p:sp>
            <p:nvSpPr>
              <p:cNvPr id="1254" name="Google Shape;1770;p47"/>
              <p:cNvSpPr/>
              <p:nvPr/>
            </p:nvSpPr>
            <p:spPr>
              <a:xfrm>
                <a:off x="2040480" y="1320840"/>
                <a:ext cx="19800" cy="20880"/>
              </a:xfrm>
              <a:custGeom>
                <a:avLst/>
                <a:gdLst/>
                <a:ah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w="0">
                <a:noFill/>
              </a:ln>
            </p:spPr>
            <p:style>
              <a:lnRef idx="0"/>
              <a:fillRef idx="0"/>
              <a:effectRef idx="0"/>
              <a:fontRef idx="minor"/>
            </p:style>
          </p:sp>
          <p:sp>
            <p:nvSpPr>
              <p:cNvPr id="1255" name="Google Shape;1771;p47"/>
              <p:cNvSpPr/>
              <p:nvPr/>
            </p:nvSpPr>
            <p:spPr>
              <a:xfrm>
                <a:off x="1987200" y="1287720"/>
                <a:ext cx="52560" cy="69480"/>
              </a:xfrm>
              <a:custGeom>
                <a:avLst/>
                <a:gdLst/>
                <a:ah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w="0">
                <a:noFill/>
              </a:ln>
            </p:spPr>
            <p:style>
              <a:lnRef idx="0"/>
              <a:fillRef idx="0"/>
              <a:effectRef idx="0"/>
              <a:fontRef idx="minor"/>
            </p:style>
          </p:sp>
        </p:grpSp>
        <p:sp>
          <p:nvSpPr>
            <p:cNvPr id="1256" name="Google Shape;1772;p47"/>
            <p:cNvSpPr/>
            <p:nvPr/>
          </p:nvSpPr>
          <p:spPr>
            <a:xfrm>
              <a:off x="2888280" y="1679040"/>
              <a:ext cx="90720" cy="151920"/>
            </a:xfrm>
            <a:custGeom>
              <a:avLst/>
              <a:gdLst/>
              <a:ah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w="0">
              <a:noFill/>
            </a:ln>
          </p:spPr>
          <p:style>
            <a:lnRef idx="0"/>
            <a:fillRef idx="0"/>
            <a:effectRef idx="0"/>
            <a:fontRef idx="minor"/>
          </p:style>
        </p:sp>
        <p:sp>
          <p:nvSpPr>
            <p:cNvPr id="1257" name="Google Shape;1773;p47"/>
            <p:cNvSpPr/>
            <p:nvPr/>
          </p:nvSpPr>
          <p:spPr>
            <a:xfrm>
              <a:off x="2851200" y="1758960"/>
              <a:ext cx="30600" cy="41040"/>
            </a:xfrm>
            <a:custGeom>
              <a:avLst/>
              <a:gdLst/>
              <a:ah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w="0">
              <a:noFill/>
            </a:ln>
          </p:spPr>
          <p:style>
            <a:lnRef idx="0"/>
            <a:fillRef idx="0"/>
            <a:effectRef idx="0"/>
            <a:fontRef idx="minor"/>
          </p:style>
        </p:sp>
        <p:sp>
          <p:nvSpPr>
            <p:cNvPr id="1258" name="Google Shape;1774;p47"/>
            <p:cNvSpPr/>
            <p:nvPr/>
          </p:nvSpPr>
          <p:spPr>
            <a:xfrm>
              <a:off x="2836080" y="1711080"/>
              <a:ext cx="34920" cy="57960"/>
            </a:xfrm>
            <a:custGeom>
              <a:avLst/>
              <a:gdLst/>
              <a:ah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w="0">
              <a:noFill/>
            </a:ln>
          </p:spPr>
          <p:style>
            <a:lnRef idx="0"/>
            <a:fillRef idx="0"/>
            <a:effectRef idx="0"/>
            <a:fontRef idx="minor"/>
          </p:style>
        </p:sp>
        <p:sp>
          <p:nvSpPr>
            <p:cNvPr id="1259" name="Google Shape;1775;p47"/>
            <p:cNvSpPr/>
            <p:nvPr/>
          </p:nvSpPr>
          <p:spPr>
            <a:xfrm>
              <a:off x="2546640" y="1635120"/>
              <a:ext cx="230760" cy="103680"/>
            </a:xfrm>
            <a:custGeom>
              <a:avLst/>
              <a:gdLst/>
              <a:ah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w="0">
              <a:noFill/>
            </a:ln>
          </p:spPr>
          <p:style>
            <a:lnRef idx="0"/>
            <a:fillRef idx="0"/>
            <a:effectRef idx="0"/>
            <a:fontRef idx="minor"/>
          </p:style>
        </p:sp>
        <p:sp>
          <p:nvSpPr>
            <p:cNvPr id="1260" name="Google Shape;1776;p47"/>
            <p:cNvSpPr/>
            <p:nvPr/>
          </p:nvSpPr>
          <p:spPr>
            <a:xfrm>
              <a:off x="3002400" y="2102400"/>
              <a:ext cx="72720" cy="59400"/>
            </a:xfrm>
            <a:custGeom>
              <a:avLst/>
              <a:gdLst/>
              <a:ah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w="0">
              <a:noFill/>
            </a:ln>
          </p:spPr>
          <p:style>
            <a:lnRef idx="0"/>
            <a:fillRef idx="0"/>
            <a:effectRef idx="0"/>
            <a:fontRef idx="minor"/>
          </p:style>
        </p:sp>
        <p:sp>
          <p:nvSpPr>
            <p:cNvPr id="1261" name="Google Shape;1777;p47"/>
            <p:cNvSpPr/>
            <p:nvPr/>
          </p:nvSpPr>
          <p:spPr>
            <a:xfrm>
              <a:off x="2837520" y="1940040"/>
              <a:ext cx="59400" cy="99360"/>
            </a:xfrm>
            <a:custGeom>
              <a:avLst/>
              <a:gdLst/>
              <a:ah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w="0">
              <a:noFill/>
            </a:ln>
          </p:spPr>
          <p:style>
            <a:lnRef idx="0"/>
            <a:fillRef idx="0"/>
            <a:effectRef idx="0"/>
            <a:fontRef idx="minor"/>
          </p:style>
        </p:sp>
        <p:sp>
          <p:nvSpPr>
            <p:cNvPr id="1262" name="Google Shape;1778;p47"/>
            <p:cNvSpPr/>
            <p:nvPr/>
          </p:nvSpPr>
          <p:spPr>
            <a:xfrm>
              <a:off x="2868120" y="2145960"/>
              <a:ext cx="28440" cy="14040"/>
            </a:xfrm>
            <a:custGeom>
              <a:avLst/>
              <a:gdLst/>
              <a:ah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w="0">
              <a:noFill/>
            </a:ln>
          </p:spPr>
          <p:style>
            <a:lnRef idx="0"/>
            <a:fillRef idx="0"/>
            <a:effectRef idx="0"/>
            <a:fontRef idx="minor"/>
          </p:style>
        </p:sp>
        <p:grpSp>
          <p:nvGrpSpPr>
            <p:cNvPr id="1263" name="Google Shape;1779;p47"/>
            <p:cNvGrpSpPr/>
            <p:nvPr/>
          </p:nvGrpSpPr>
          <p:grpSpPr>
            <a:xfrm>
              <a:off x="2657520" y="2039760"/>
              <a:ext cx="345600" cy="109800"/>
              <a:chOff x="2657520" y="2039760"/>
              <a:chExt cx="345600" cy="109800"/>
            </a:xfrm>
          </p:grpSpPr>
          <p:sp>
            <p:nvSpPr>
              <p:cNvPr id="1264" name="Google Shape;1780;p47"/>
              <p:cNvSpPr/>
              <p:nvPr/>
            </p:nvSpPr>
            <p:spPr>
              <a:xfrm>
                <a:off x="2834640" y="2070720"/>
                <a:ext cx="49680" cy="52920"/>
              </a:xfrm>
              <a:custGeom>
                <a:avLst/>
                <a:gdLst/>
                <a:ah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w="0">
                <a:noFill/>
              </a:ln>
            </p:spPr>
            <p:style>
              <a:lnRef idx="0"/>
              <a:fillRef idx="0"/>
              <a:effectRef idx="0"/>
              <a:fontRef idx="minor"/>
            </p:style>
          </p:sp>
          <p:sp>
            <p:nvSpPr>
              <p:cNvPr id="1265" name="Google Shape;1781;p47"/>
              <p:cNvSpPr/>
              <p:nvPr/>
            </p:nvSpPr>
            <p:spPr>
              <a:xfrm>
                <a:off x="2928240" y="2085120"/>
                <a:ext cx="74880" cy="64440"/>
              </a:xfrm>
              <a:custGeom>
                <a:avLst/>
                <a:gdLst/>
                <a:ah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w="0">
                <a:noFill/>
              </a:ln>
            </p:spPr>
            <p:style>
              <a:lnRef idx="0"/>
              <a:fillRef idx="0"/>
              <a:effectRef idx="0"/>
              <a:fontRef idx="minor"/>
            </p:style>
          </p:sp>
          <p:sp>
            <p:nvSpPr>
              <p:cNvPr id="1266" name="Google Shape;1782;p47"/>
              <p:cNvSpPr/>
              <p:nvPr/>
            </p:nvSpPr>
            <p:spPr>
              <a:xfrm>
                <a:off x="2761560" y="2049120"/>
                <a:ext cx="73800" cy="63720"/>
              </a:xfrm>
              <a:custGeom>
                <a:avLst/>
                <a:gdLst/>
                <a:ah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w="0">
                <a:noFill/>
              </a:ln>
            </p:spPr>
            <p:style>
              <a:lnRef idx="0"/>
              <a:fillRef idx="0"/>
              <a:effectRef idx="0"/>
              <a:fontRef idx="minor"/>
            </p:style>
          </p:sp>
          <p:sp>
            <p:nvSpPr>
              <p:cNvPr id="1267" name="Google Shape;1783;p47"/>
              <p:cNvSpPr/>
              <p:nvPr/>
            </p:nvSpPr>
            <p:spPr>
              <a:xfrm>
                <a:off x="2657520" y="2039760"/>
                <a:ext cx="223920" cy="109440"/>
              </a:xfrm>
              <a:custGeom>
                <a:avLst/>
                <a:gdLst/>
                <a:ah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w="0">
                <a:noFill/>
              </a:ln>
            </p:spPr>
            <p:style>
              <a:lnRef idx="0"/>
              <a:fillRef idx="0"/>
              <a:effectRef idx="0"/>
              <a:fontRef idx="minor"/>
            </p:style>
          </p:sp>
        </p:grpSp>
        <p:sp>
          <p:nvSpPr>
            <p:cNvPr id="1268" name="Google Shape;1784;p47"/>
            <p:cNvSpPr/>
            <p:nvPr/>
          </p:nvSpPr>
          <p:spPr>
            <a:xfrm>
              <a:off x="2694600" y="2031840"/>
              <a:ext cx="32040" cy="39960"/>
            </a:xfrm>
            <a:custGeom>
              <a:avLst/>
              <a:gdLst/>
              <a:ah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w="0">
              <a:noFill/>
            </a:ln>
          </p:spPr>
          <p:style>
            <a:lnRef idx="0"/>
            <a:fillRef idx="0"/>
            <a:effectRef idx="0"/>
            <a:fontRef idx="minor"/>
          </p:style>
        </p:sp>
        <p:sp>
          <p:nvSpPr>
            <p:cNvPr id="1269" name="Google Shape;1785;p47"/>
            <p:cNvSpPr/>
            <p:nvPr/>
          </p:nvSpPr>
          <p:spPr>
            <a:xfrm>
              <a:off x="2767320" y="2030400"/>
              <a:ext cx="70560" cy="45360"/>
            </a:xfrm>
            <a:custGeom>
              <a:avLst/>
              <a:gdLst/>
              <a:ah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w="0">
              <a:noFill/>
            </a:ln>
          </p:spPr>
          <p:style>
            <a:lnRef idx="0"/>
            <a:fillRef idx="0"/>
            <a:effectRef idx="0"/>
            <a:fontRef idx="minor"/>
          </p:style>
        </p:sp>
        <p:sp>
          <p:nvSpPr>
            <p:cNvPr id="1270" name="Google Shape;1786;p47"/>
            <p:cNvSpPr/>
            <p:nvPr/>
          </p:nvSpPr>
          <p:spPr>
            <a:xfrm>
              <a:off x="2700720" y="1903320"/>
              <a:ext cx="61560" cy="114120"/>
            </a:xfrm>
            <a:custGeom>
              <a:avLst/>
              <a:gdLst/>
              <a:ah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w="0">
              <a:noFill/>
            </a:ln>
          </p:spPr>
          <p:style>
            <a:lnRef idx="0"/>
            <a:fillRef idx="0"/>
            <a:effectRef idx="0"/>
            <a:fontRef idx="minor"/>
          </p:style>
        </p:sp>
        <p:sp>
          <p:nvSpPr>
            <p:cNvPr id="1271" name="Google Shape;1787;p47"/>
            <p:cNvSpPr/>
            <p:nvPr/>
          </p:nvSpPr>
          <p:spPr>
            <a:xfrm>
              <a:off x="2708640" y="1971720"/>
              <a:ext cx="38880" cy="31680"/>
            </a:xfrm>
            <a:custGeom>
              <a:avLst/>
              <a:gdLst/>
              <a:ah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w="0">
              <a:noFill/>
            </a:ln>
          </p:spPr>
          <p:style>
            <a:lnRef idx="0"/>
            <a:fillRef idx="0"/>
            <a:effectRef idx="0"/>
            <a:fontRef idx="minor"/>
          </p:style>
        </p:sp>
        <p:sp>
          <p:nvSpPr>
            <p:cNvPr id="1272" name="Google Shape;1788;p47"/>
            <p:cNvSpPr/>
            <p:nvPr/>
          </p:nvSpPr>
          <p:spPr>
            <a:xfrm>
              <a:off x="2686320" y="1911240"/>
              <a:ext cx="60480" cy="66600"/>
            </a:xfrm>
            <a:custGeom>
              <a:avLst/>
              <a:gdLst/>
              <a:ah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w="0">
              <a:noFill/>
            </a:ln>
          </p:spPr>
          <p:style>
            <a:lnRef idx="0"/>
            <a:fillRef idx="0"/>
            <a:effectRef idx="0"/>
            <a:fontRef idx="minor"/>
          </p:style>
        </p:sp>
        <p:sp>
          <p:nvSpPr>
            <p:cNvPr id="1273" name="Google Shape;1789;p47"/>
            <p:cNvSpPr/>
            <p:nvPr/>
          </p:nvSpPr>
          <p:spPr>
            <a:xfrm>
              <a:off x="2668320" y="1926720"/>
              <a:ext cx="62640" cy="112320"/>
            </a:xfrm>
            <a:custGeom>
              <a:avLst/>
              <a:gdLst/>
              <a:ah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w="0">
              <a:noFill/>
            </a:ln>
          </p:spPr>
          <p:style>
            <a:lnRef idx="0"/>
            <a:fillRef idx="0"/>
            <a:effectRef idx="0"/>
            <a:fontRef idx="minor"/>
          </p:style>
        </p:sp>
        <p:sp>
          <p:nvSpPr>
            <p:cNvPr id="1274" name="Google Shape;1790;p47"/>
            <p:cNvSpPr/>
            <p:nvPr/>
          </p:nvSpPr>
          <p:spPr>
            <a:xfrm>
              <a:off x="2626920" y="1865160"/>
              <a:ext cx="65880" cy="142560"/>
            </a:xfrm>
            <a:custGeom>
              <a:avLst/>
              <a:gdLst/>
              <a:ah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w="0">
              <a:noFill/>
            </a:ln>
          </p:spPr>
          <p:style>
            <a:lnRef idx="0"/>
            <a:fillRef idx="0"/>
            <a:effectRef idx="0"/>
            <a:fontRef idx="minor"/>
          </p:style>
        </p:sp>
        <p:sp>
          <p:nvSpPr>
            <p:cNvPr id="1275" name="Google Shape;1791;p47"/>
            <p:cNvSpPr/>
            <p:nvPr/>
          </p:nvSpPr>
          <p:spPr>
            <a:xfrm>
              <a:off x="2591640" y="1878120"/>
              <a:ext cx="37800" cy="46800"/>
            </a:xfrm>
            <a:custGeom>
              <a:avLst/>
              <a:gdLst/>
              <a:ah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w="0">
              <a:noFill/>
            </a:ln>
          </p:spPr>
          <p:style>
            <a:lnRef idx="0"/>
            <a:fillRef idx="0"/>
            <a:effectRef idx="0"/>
            <a:fontRef idx="minor"/>
          </p:style>
        </p:sp>
        <p:sp>
          <p:nvSpPr>
            <p:cNvPr id="1276" name="Google Shape;1792;p47"/>
            <p:cNvSpPr/>
            <p:nvPr/>
          </p:nvSpPr>
          <p:spPr>
            <a:xfrm>
              <a:off x="1990440" y="1608120"/>
              <a:ext cx="28080" cy="33120"/>
            </a:xfrm>
            <a:custGeom>
              <a:avLst/>
              <a:gdLst/>
              <a:ah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w="0">
              <a:noFill/>
            </a:ln>
          </p:spPr>
          <p:style>
            <a:lnRef idx="0"/>
            <a:fillRef idx="0"/>
            <a:effectRef idx="0"/>
            <a:fontRef idx="minor"/>
          </p:style>
        </p:sp>
        <p:sp>
          <p:nvSpPr>
            <p:cNvPr id="1277" name="Google Shape;1793;p47"/>
            <p:cNvSpPr/>
            <p:nvPr/>
          </p:nvSpPr>
          <p:spPr>
            <a:xfrm>
              <a:off x="1967400" y="1441080"/>
              <a:ext cx="150480" cy="167040"/>
            </a:xfrm>
            <a:custGeom>
              <a:avLst/>
              <a:gdLst/>
              <a:ah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w="0">
              <a:noFill/>
            </a:ln>
          </p:spPr>
          <p:style>
            <a:lnRef idx="0"/>
            <a:fillRef idx="0"/>
            <a:effectRef idx="0"/>
            <a:fontRef idx="minor"/>
          </p:style>
        </p:sp>
        <p:sp>
          <p:nvSpPr>
            <p:cNvPr id="1278" name="Google Shape;1794;p47"/>
            <p:cNvSpPr/>
            <p:nvPr/>
          </p:nvSpPr>
          <p:spPr>
            <a:xfrm>
              <a:off x="2009160" y="1472760"/>
              <a:ext cx="74160" cy="160920"/>
            </a:xfrm>
            <a:custGeom>
              <a:avLst/>
              <a:gdLst/>
              <a:ah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w="0">
              <a:noFill/>
            </a:ln>
          </p:spPr>
          <p:style>
            <a:lnRef idx="0"/>
            <a:fillRef idx="0"/>
            <a:effectRef idx="0"/>
            <a:fontRef idx="minor"/>
          </p:style>
        </p:sp>
        <p:sp>
          <p:nvSpPr>
            <p:cNvPr id="1279" name="Google Shape;1795;p47"/>
            <p:cNvSpPr/>
            <p:nvPr/>
          </p:nvSpPr>
          <p:spPr>
            <a:xfrm>
              <a:off x="2088720" y="1586880"/>
              <a:ext cx="29160" cy="25200"/>
            </a:xfrm>
            <a:custGeom>
              <a:avLst/>
              <a:gdLst/>
              <a:ah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w="0">
              <a:noFill/>
            </a:ln>
          </p:spPr>
          <p:style>
            <a:lnRef idx="0"/>
            <a:fillRef idx="0"/>
            <a:effectRef idx="0"/>
            <a:fontRef idx="minor"/>
          </p:style>
        </p:sp>
        <p:sp>
          <p:nvSpPr>
            <p:cNvPr id="1280" name="Google Shape;1796;p47"/>
            <p:cNvSpPr/>
            <p:nvPr/>
          </p:nvSpPr>
          <p:spPr>
            <a:xfrm>
              <a:off x="2074680" y="1605600"/>
              <a:ext cx="46800" cy="24120"/>
            </a:xfrm>
            <a:custGeom>
              <a:avLst/>
              <a:gdLst/>
              <a:ah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w="0">
              <a:noFill/>
            </a:ln>
          </p:spPr>
          <p:style>
            <a:lnRef idx="0"/>
            <a:fillRef idx="0"/>
            <a:effectRef idx="0"/>
            <a:fontRef idx="minor"/>
          </p:style>
        </p:sp>
        <p:sp>
          <p:nvSpPr>
            <p:cNvPr id="1281" name="Google Shape;1797;p47"/>
            <p:cNvSpPr/>
            <p:nvPr/>
          </p:nvSpPr>
          <p:spPr>
            <a:xfrm>
              <a:off x="2076480" y="1622520"/>
              <a:ext cx="36360" cy="25200"/>
            </a:xfrm>
            <a:custGeom>
              <a:avLst/>
              <a:gdLst/>
              <a:ah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w="0">
              <a:noFill/>
            </a:ln>
          </p:spPr>
          <p:style>
            <a:lnRef idx="0"/>
            <a:fillRef idx="0"/>
            <a:effectRef idx="0"/>
            <a:fontRef idx="minor"/>
          </p:style>
        </p:sp>
        <p:sp>
          <p:nvSpPr>
            <p:cNvPr id="1282" name="Google Shape;1798;p47"/>
            <p:cNvSpPr/>
            <p:nvPr/>
          </p:nvSpPr>
          <p:spPr>
            <a:xfrm>
              <a:off x="2094120" y="1624320"/>
              <a:ext cx="62280" cy="45720"/>
            </a:xfrm>
            <a:custGeom>
              <a:avLst/>
              <a:gdLst/>
              <a:ah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w="0">
              <a:noFill/>
            </a:ln>
          </p:spPr>
          <p:style>
            <a:lnRef idx="0"/>
            <a:fillRef idx="0"/>
            <a:effectRef idx="0"/>
            <a:fontRef idx="minor"/>
          </p:style>
        </p:sp>
        <p:sp>
          <p:nvSpPr>
            <p:cNvPr id="1283" name="Google Shape;1799;p47"/>
            <p:cNvSpPr/>
            <p:nvPr/>
          </p:nvSpPr>
          <p:spPr>
            <a:xfrm>
              <a:off x="2050920" y="1699920"/>
              <a:ext cx="42480" cy="25920"/>
            </a:xfrm>
            <a:custGeom>
              <a:avLst/>
              <a:gdLst/>
              <a:ah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w="0">
              <a:noFill/>
            </a:ln>
          </p:spPr>
          <p:style>
            <a:lnRef idx="0"/>
            <a:fillRef idx="0"/>
            <a:effectRef idx="0"/>
            <a:fontRef idx="minor"/>
          </p:style>
        </p:sp>
        <p:sp>
          <p:nvSpPr>
            <p:cNvPr id="1284" name="Google Shape;1800;p47"/>
            <p:cNvSpPr/>
            <p:nvPr/>
          </p:nvSpPr>
          <p:spPr>
            <a:xfrm>
              <a:off x="2054520" y="1692000"/>
              <a:ext cx="36720" cy="14760"/>
            </a:xfrm>
            <a:custGeom>
              <a:avLst/>
              <a:gdLst/>
              <a:ah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w="0">
              <a:noFill/>
            </a:ln>
          </p:spPr>
          <p:style>
            <a:lnRef idx="0"/>
            <a:fillRef idx="0"/>
            <a:effectRef idx="0"/>
            <a:fontRef idx="minor"/>
          </p:style>
        </p:sp>
        <p:sp>
          <p:nvSpPr>
            <p:cNvPr id="1285" name="Google Shape;1801;p47"/>
            <p:cNvSpPr/>
            <p:nvPr/>
          </p:nvSpPr>
          <p:spPr>
            <a:xfrm>
              <a:off x="2073960" y="1753200"/>
              <a:ext cx="13320" cy="25200"/>
            </a:xfrm>
            <a:custGeom>
              <a:avLst/>
              <a:gdLst/>
              <a:ah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w="0">
              <a:noFill/>
            </a:ln>
          </p:spPr>
          <p:style>
            <a:lnRef idx="0"/>
            <a:fillRef idx="0"/>
            <a:effectRef idx="0"/>
            <a:fontRef idx="minor"/>
          </p:style>
        </p:sp>
        <p:sp>
          <p:nvSpPr>
            <p:cNvPr id="1286" name="Google Shape;1802;p47"/>
            <p:cNvSpPr/>
            <p:nvPr/>
          </p:nvSpPr>
          <p:spPr>
            <a:xfrm>
              <a:off x="2067120" y="1743480"/>
              <a:ext cx="12960" cy="15840"/>
            </a:xfrm>
            <a:custGeom>
              <a:avLst/>
              <a:gdLst/>
              <a:ah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w="0">
              <a:noFill/>
            </a:ln>
          </p:spPr>
          <p:style>
            <a:lnRef idx="0"/>
            <a:fillRef idx="0"/>
            <a:effectRef idx="0"/>
            <a:fontRef idx="minor"/>
          </p:style>
        </p:sp>
        <p:sp>
          <p:nvSpPr>
            <p:cNvPr id="1287" name="Google Shape;1803;p47"/>
            <p:cNvSpPr/>
            <p:nvPr/>
          </p:nvSpPr>
          <p:spPr>
            <a:xfrm>
              <a:off x="2046600" y="1729800"/>
              <a:ext cx="27720" cy="23040"/>
            </a:xfrm>
            <a:custGeom>
              <a:avLst/>
              <a:gdLst/>
              <a:ah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w="0">
              <a:noFill/>
            </a:ln>
          </p:spPr>
          <p:style>
            <a:lnRef idx="0"/>
            <a:fillRef idx="0"/>
            <a:effectRef idx="0"/>
            <a:fontRef idx="minor"/>
          </p:style>
        </p:sp>
        <p:sp>
          <p:nvSpPr>
            <p:cNvPr id="1288" name="Google Shape;1804;p47"/>
            <p:cNvSpPr/>
            <p:nvPr/>
          </p:nvSpPr>
          <p:spPr>
            <a:xfrm>
              <a:off x="2031120" y="1716120"/>
              <a:ext cx="21240" cy="12600"/>
            </a:xfrm>
            <a:custGeom>
              <a:avLst/>
              <a:gdLst/>
              <a:ah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w="0">
              <a:noFill/>
            </a:ln>
          </p:spPr>
          <p:style>
            <a:lnRef idx="0"/>
            <a:fillRef idx="0"/>
            <a:effectRef idx="0"/>
            <a:fontRef idx="minor"/>
          </p:style>
        </p:sp>
        <p:sp>
          <p:nvSpPr>
            <p:cNvPr id="1289" name="Google Shape;1805;p47"/>
            <p:cNvSpPr/>
            <p:nvPr/>
          </p:nvSpPr>
          <p:spPr>
            <a:xfrm>
              <a:off x="2003040" y="1695960"/>
              <a:ext cx="51480" cy="23400"/>
            </a:xfrm>
            <a:custGeom>
              <a:avLst/>
              <a:gdLst/>
              <a:ah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w="0">
              <a:noFill/>
            </a:ln>
          </p:spPr>
          <p:style>
            <a:lnRef idx="0"/>
            <a:fillRef idx="0"/>
            <a:effectRef idx="0"/>
            <a:fontRef idx="minor"/>
          </p:style>
        </p:sp>
        <p:sp>
          <p:nvSpPr>
            <p:cNvPr id="1290" name="Google Shape;1806;p47"/>
            <p:cNvSpPr/>
            <p:nvPr/>
          </p:nvSpPr>
          <p:spPr>
            <a:xfrm>
              <a:off x="2032200" y="1638720"/>
              <a:ext cx="68040" cy="54720"/>
            </a:xfrm>
            <a:custGeom>
              <a:avLst/>
              <a:gdLst/>
              <a:ah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w="0">
              <a:noFill/>
            </a:ln>
          </p:spPr>
          <p:style>
            <a:lnRef idx="0"/>
            <a:fillRef idx="0"/>
            <a:effectRef idx="0"/>
            <a:fontRef idx="minor"/>
          </p:style>
        </p:sp>
        <p:sp>
          <p:nvSpPr>
            <p:cNvPr id="1291" name="Google Shape;1807;p47"/>
            <p:cNvSpPr/>
            <p:nvPr/>
          </p:nvSpPr>
          <p:spPr>
            <a:xfrm>
              <a:off x="2018520" y="1676880"/>
              <a:ext cx="54360" cy="22320"/>
            </a:xfrm>
            <a:custGeom>
              <a:avLst/>
              <a:gdLst/>
              <a:ah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w="0">
              <a:noFill/>
            </a:ln>
          </p:spPr>
          <p:style>
            <a:lnRef idx="0"/>
            <a:fillRef idx="0"/>
            <a:effectRef idx="0"/>
            <a:fontRef idx="minor"/>
          </p:style>
        </p:sp>
        <p:sp>
          <p:nvSpPr>
            <p:cNvPr id="1292" name="Google Shape;1808;p47"/>
            <p:cNvSpPr/>
            <p:nvPr/>
          </p:nvSpPr>
          <p:spPr>
            <a:xfrm>
              <a:off x="1976040" y="1639080"/>
              <a:ext cx="61920" cy="70920"/>
            </a:xfrm>
            <a:custGeom>
              <a:avLst/>
              <a:gdLst/>
              <a:ah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w="0">
              <a:noFill/>
            </a:ln>
          </p:spPr>
          <p:style>
            <a:lnRef idx="0"/>
            <a:fillRef idx="0"/>
            <a:effectRef idx="0"/>
            <a:fontRef idx="minor"/>
          </p:style>
        </p:sp>
        <p:sp>
          <p:nvSpPr>
            <p:cNvPr id="1293" name="Google Shape;1809;p47"/>
            <p:cNvSpPr/>
            <p:nvPr/>
          </p:nvSpPr>
          <p:spPr>
            <a:xfrm>
              <a:off x="1959480" y="1654560"/>
              <a:ext cx="26280" cy="22680"/>
            </a:xfrm>
            <a:custGeom>
              <a:avLst/>
              <a:gdLst/>
              <a:ah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w="0">
              <a:noFill/>
            </a:ln>
          </p:spPr>
          <p:style>
            <a:lnRef idx="0"/>
            <a:fillRef idx="0"/>
            <a:effectRef idx="0"/>
            <a:fontRef idx="minor"/>
          </p:style>
        </p:sp>
        <p:sp>
          <p:nvSpPr>
            <p:cNvPr id="1294" name="Google Shape;1810;p47"/>
            <p:cNvSpPr/>
            <p:nvPr/>
          </p:nvSpPr>
          <p:spPr>
            <a:xfrm>
              <a:off x="1956960" y="1674000"/>
              <a:ext cx="20520" cy="16560"/>
            </a:xfrm>
            <a:custGeom>
              <a:avLst/>
              <a:gdLst/>
              <a:ah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w="0">
              <a:noFill/>
            </a:ln>
          </p:spPr>
          <p:style>
            <a:lnRef idx="0"/>
            <a:fillRef idx="0"/>
            <a:effectRef idx="0"/>
            <a:fontRef idx="minor"/>
          </p:style>
        </p:sp>
        <p:sp>
          <p:nvSpPr>
            <p:cNvPr id="1295" name="Google Shape;1811;p47"/>
            <p:cNvSpPr/>
            <p:nvPr/>
          </p:nvSpPr>
          <p:spPr>
            <a:xfrm>
              <a:off x="1975320" y="1685520"/>
              <a:ext cx="4320" cy="6480"/>
            </a:xfrm>
            <a:custGeom>
              <a:avLst/>
              <a:gdLst/>
              <a:ah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w="0">
              <a:noFill/>
            </a:ln>
          </p:spPr>
          <p:style>
            <a:lnRef idx="0"/>
            <a:fillRef idx="0"/>
            <a:effectRef idx="0"/>
            <a:fontRef idx="minor"/>
          </p:style>
        </p:sp>
        <p:sp>
          <p:nvSpPr>
            <p:cNvPr id="1296" name="Google Shape;1812;p47"/>
            <p:cNvSpPr/>
            <p:nvPr/>
          </p:nvSpPr>
          <p:spPr>
            <a:xfrm>
              <a:off x="1868040" y="1634400"/>
              <a:ext cx="29520" cy="37440"/>
            </a:xfrm>
            <a:custGeom>
              <a:avLst/>
              <a:gdLst/>
              <a:ah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w="0">
              <a:noFill/>
            </a:ln>
          </p:spPr>
          <p:style>
            <a:lnRef idx="0"/>
            <a:fillRef idx="0"/>
            <a:effectRef idx="0"/>
            <a:fontRef idx="minor"/>
          </p:style>
        </p:sp>
        <p:grpSp>
          <p:nvGrpSpPr>
            <p:cNvPr id="1297" name="Google Shape;1813;p47"/>
            <p:cNvGrpSpPr/>
            <p:nvPr/>
          </p:nvGrpSpPr>
          <p:grpSpPr>
            <a:xfrm>
              <a:off x="1885680" y="1602000"/>
              <a:ext cx="64440" cy="86400"/>
              <a:chOff x="1885680" y="1602000"/>
              <a:chExt cx="64440" cy="86400"/>
            </a:xfrm>
          </p:grpSpPr>
          <p:sp>
            <p:nvSpPr>
              <p:cNvPr id="1298" name="Google Shape;1814;p47"/>
              <p:cNvSpPr/>
              <p:nvPr/>
            </p:nvSpPr>
            <p:spPr>
              <a:xfrm>
                <a:off x="1897920" y="1602000"/>
                <a:ext cx="52200" cy="86400"/>
              </a:xfrm>
              <a:custGeom>
                <a:avLst/>
                <a:gdLst/>
                <a:ah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w="0">
                <a:noFill/>
              </a:ln>
            </p:spPr>
            <p:style>
              <a:lnRef idx="0"/>
              <a:fillRef idx="0"/>
              <a:effectRef idx="0"/>
              <a:fontRef idx="minor"/>
            </p:style>
          </p:sp>
          <p:sp>
            <p:nvSpPr>
              <p:cNvPr id="1299" name="Google Shape;1815;p47"/>
              <p:cNvSpPr/>
              <p:nvPr/>
            </p:nvSpPr>
            <p:spPr>
              <a:xfrm>
                <a:off x="1885680" y="1636200"/>
                <a:ext cx="15840" cy="11880"/>
              </a:xfrm>
              <a:custGeom>
                <a:avLst/>
                <a:gdLst/>
                <a:ah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w="0">
                <a:noFill/>
              </a:ln>
            </p:spPr>
            <p:style>
              <a:lnRef idx="0"/>
              <a:fillRef idx="0"/>
              <a:effectRef idx="0"/>
              <a:fontRef idx="minor"/>
            </p:style>
          </p:sp>
        </p:grpSp>
        <p:sp>
          <p:nvSpPr>
            <p:cNvPr id="1300" name="Google Shape;1816;p47"/>
            <p:cNvSpPr/>
            <p:nvPr/>
          </p:nvSpPr>
          <p:spPr>
            <a:xfrm>
              <a:off x="2257920" y="2167560"/>
              <a:ext cx="56520" cy="101520"/>
            </a:xfrm>
            <a:custGeom>
              <a:avLst/>
              <a:gdLst/>
              <a:ah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w="0">
              <a:noFill/>
            </a:ln>
          </p:spPr>
          <p:style>
            <a:lnRef idx="0"/>
            <a:fillRef idx="0"/>
            <a:effectRef idx="0"/>
            <a:fontRef idx="minor"/>
          </p:style>
        </p:sp>
        <p:grpSp>
          <p:nvGrpSpPr>
            <p:cNvPr id="1301" name="Google Shape;1817;p47"/>
            <p:cNvGrpSpPr/>
            <p:nvPr/>
          </p:nvGrpSpPr>
          <p:grpSpPr>
            <a:xfrm>
              <a:off x="2777760" y="2164320"/>
              <a:ext cx="299520" cy="305640"/>
              <a:chOff x="2777760" y="2164320"/>
              <a:chExt cx="299520" cy="305640"/>
            </a:xfrm>
          </p:grpSpPr>
          <p:sp>
            <p:nvSpPr>
              <p:cNvPr id="1302" name="Google Shape;1818;p47"/>
              <p:cNvSpPr/>
              <p:nvPr/>
            </p:nvSpPr>
            <p:spPr>
              <a:xfrm>
                <a:off x="2777760" y="2164320"/>
                <a:ext cx="299520" cy="255600"/>
              </a:xfrm>
              <a:custGeom>
                <a:avLst/>
                <a:gdLst/>
                <a:ah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w="0">
                <a:noFill/>
              </a:ln>
            </p:spPr>
            <p:style>
              <a:lnRef idx="0"/>
              <a:fillRef idx="0"/>
              <a:effectRef idx="0"/>
              <a:fontRef idx="minor"/>
            </p:style>
          </p:sp>
          <p:sp>
            <p:nvSpPr>
              <p:cNvPr id="1303" name="Google Shape;1819;p47"/>
              <p:cNvSpPr/>
              <p:nvPr/>
            </p:nvSpPr>
            <p:spPr>
              <a:xfrm>
                <a:off x="2978280" y="2435400"/>
                <a:ext cx="27720" cy="34560"/>
              </a:xfrm>
              <a:custGeom>
                <a:avLst/>
                <a:gdLst/>
                <a:ah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w="0">
                <a:noFill/>
              </a:ln>
            </p:spPr>
            <p:style>
              <a:lnRef idx="0"/>
              <a:fillRef idx="0"/>
              <a:effectRef idx="0"/>
              <a:fontRef idx="minor"/>
            </p:style>
          </p:sp>
        </p:grpSp>
        <p:grpSp>
          <p:nvGrpSpPr>
            <p:cNvPr id="1304" name="Google Shape;1820;p47"/>
            <p:cNvGrpSpPr/>
            <p:nvPr/>
          </p:nvGrpSpPr>
          <p:grpSpPr>
            <a:xfrm>
              <a:off x="3117960" y="2383200"/>
              <a:ext cx="119880" cy="141840"/>
              <a:chOff x="3117960" y="2383200"/>
              <a:chExt cx="119880" cy="141840"/>
            </a:xfrm>
          </p:grpSpPr>
          <p:sp>
            <p:nvSpPr>
              <p:cNvPr id="1305" name="Google Shape;1821;p47"/>
              <p:cNvSpPr/>
              <p:nvPr/>
            </p:nvSpPr>
            <p:spPr>
              <a:xfrm>
                <a:off x="3117960" y="2454840"/>
                <a:ext cx="74880" cy="70200"/>
              </a:xfrm>
              <a:custGeom>
                <a:avLst/>
                <a:gdLst/>
                <a:ah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w="0">
                <a:noFill/>
              </a:ln>
            </p:spPr>
            <p:style>
              <a:lnRef idx="0"/>
              <a:fillRef idx="0"/>
              <a:effectRef idx="0"/>
              <a:fontRef idx="minor"/>
            </p:style>
          </p:sp>
          <p:sp>
            <p:nvSpPr>
              <p:cNvPr id="1306" name="Google Shape;1822;p47"/>
              <p:cNvSpPr/>
              <p:nvPr/>
            </p:nvSpPr>
            <p:spPr>
              <a:xfrm>
                <a:off x="3195720" y="2383200"/>
                <a:ext cx="42120" cy="84240"/>
              </a:xfrm>
              <a:custGeom>
                <a:avLst/>
                <a:gdLst/>
                <a:ah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w="0">
                <a:noFill/>
              </a:ln>
            </p:spPr>
            <p:style>
              <a:lnRef idx="0"/>
              <a:fillRef idx="0"/>
              <a:effectRef idx="0"/>
              <a:fontRef idx="minor"/>
            </p:style>
          </p:sp>
        </p:grpSp>
        <p:sp>
          <p:nvSpPr>
            <p:cNvPr id="1307" name="Google Shape;1823;p47"/>
            <p:cNvSpPr/>
            <p:nvPr/>
          </p:nvSpPr>
          <p:spPr>
            <a:xfrm>
              <a:off x="1788480" y="1506240"/>
              <a:ext cx="65520" cy="37800"/>
            </a:xfrm>
            <a:custGeom>
              <a:avLst/>
              <a:gdLst/>
              <a:ah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w="0">
              <a:noFill/>
            </a:ln>
          </p:spPr>
          <p:style>
            <a:lnRef idx="0"/>
            <a:fillRef idx="0"/>
            <a:effectRef idx="0"/>
            <a:fontRef idx="minor"/>
          </p:style>
        </p:sp>
        <p:sp>
          <p:nvSpPr>
            <p:cNvPr id="1308" name="Google Shape;1824;p47"/>
            <p:cNvSpPr/>
            <p:nvPr/>
          </p:nvSpPr>
          <p:spPr>
            <a:xfrm>
              <a:off x="2422440" y="1598760"/>
              <a:ext cx="460440" cy="327960"/>
            </a:xfrm>
            <a:custGeom>
              <a:avLst/>
              <a:gdLst/>
              <a:ah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w="0">
              <a:noFill/>
            </a:ln>
          </p:spPr>
          <p:style>
            <a:lnRef idx="0"/>
            <a:fillRef idx="0"/>
            <a:effectRef idx="0"/>
            <a:fontRef idx="minor"/>
          </p:style>
        </p:sp>
        <p:sp>
          <p:nvSpPr>
            <p:cNvPr id="1309" name="Google Shape;1825;p47"/>
            <p:cNvSpPr/>
            <p:nvPr/>
          </p:nvSpPr>
          <p:spPr>
            <a:xfrm>
              <a:off x="2700720" y="1911240"/>
              <a:ext cx="360" cy="360"/>
            </a:xfrm>
            <a:custGeom>
              <a:avLst/>
              <a:gdLst/>
              <a:ahLst/>
              <a:rect l="l" t="t" r="r" b="b"/>
              <a:pathLst>
                <a:path w="64" h="85">
                  <a:moveTo>
                    <a:pt x="63" y="85"/>
                  </a:moveTo>
                  <a:lnTo>
                    <a:pt x="1" y="1"/>
                  </a:lnTo>
                  <a:lnTo>
                    <a:pt x="1" y="1"/>
                  </a:lnTo>
                  <a:close/>
                </a:path>
              </a:pathLst>
            </a:custGeom>
            <a:solidFill>
              <a:srgbClr val="5f7d95"/>
            </a:solidFill>
            <a:ln w="0">
              <a:noFill/>
            </a:ln>
          </p:spPr>
          <p:style>
            <a:lnRef idx="0"/>
            <a:fillRef idx="0"/>
            <a:effectRef idx="0"/>
            <a:fontRef idx="minor"/>
          </p:style>
        </p:sp>
        <p:sp>
          <p:nvSpPr>
            <p:cNvPr id="1310" name="Google Shape;1826;p47"/>
            <p:cNvSpPr/>
            <p:nvPr/>
          </p:nvSpPr>
          <p:spPr>
            <a:xfrm>
              <a:off x="2692080" y="1918800"/>
              <a:ext cx="720" cy="720"/>
            </a:xfrm>
            <a:custGeom>
              <a:avLst/>
              <a:gdLst/>
              <a:ahLst/>
              <a:rect l="l" t="t" r="r" b="b"/>
              <a:pathLst>
                <a:path w="105" h="106">
                  <a:moveTo>
                    <a:pt x="0" y="105"/>
                  </a:moveTo>
                  <a:lnTo>
                    <a:pt x="105" y="1"/>
                  </a:lnTo>
                  <a:lnTo>
                    <a:pt x="105" y="1"/>
                  </a:lnTo>
                  <a:close/>
                </a:path>
              </a:pathLst>
            </a:custGeom>
            <a:solidFill>
              <a:srgbClr val="5f7d95"/>
            </a:solidFill>
            <a:ln w="0">
              <a:noFill/>
            </a:ln>
          </p:spPr>
          <p:style>
            <a:lnRef idx="0"/>
            <a:fillRef idx="0"/>
            <a:effectRef idx="0"/>
            <a:fontRef idx="minor"/>
          </p:style>
        </p:sp>
        <p:sp>
          <p:nvSpPr>
            <p:cNvPr id="1311" name="Google Shape;1827;p47"/>
            <p:cNvSpPr/>
            <p:nvPr/>
          </p:nvSpPr>
          <p:spPr>
            <a:xfrm>
              <a:off x="2418120" y="1790280"/>
              <a:ext cx="2160" cy="360"/>
            </a:xfrm>
            <a:custGeom>
              <a:avLst/>
              <a:gdLst/>
              <a:ahLst/>
              <a:rect l="l" t="t" r="r" b="b"/>
              <a:pathLst>
                <a:path w="211" h="64">
                  <a:moveTo>
                    <a:pt x="210" y="0"/>
                  </a:moveTo>
                  <a:lnTo>
                    <a:pt x="1" y="63"/>
                  </a:lnTo>
                  <a:lnTo>
                    <a:pt x="22" y="63"/>
                  </a:lnTo>
                  <a:lnTo>
                    <a:pt x="210" y="0"/>
                  </a:lnTo>
                  <a:close/>
                </a:path>
              </a:pathLst>
            </a:custGeom>
            <a:solidFill>
              <a:srgbClr val="5f7d95"/>
            </a:solidFill>
            <a:ln w="0">
              <a:noFill/>
            </a:ln>
          </p:spPr>
          <p:style>
            <a:lnRef idx="0"/>
            <a:fillRef idx="0"/>
            <a:effectRef idx="0"/>
            <a:fontRef idx="minor"/>
          </p:style>
        </p:sp>
        <p:sp>
          <p:nvSpPr>
            <p:cNvPr id="1312" name="Google Shape;1828;p47"/>
            <p:cNvSpPr/>
            <p:nvPr/>
          </p:nvSpPr>
          <p:spPr>
            <a:xfrm>
              <a:off x="2258640" y="1616040"/>
              <a:ext cx="284400" cy="142200"/>
            </a:xfrm>
            <a:custGeom>
              <a:avLst/>
              <a:gdLst/>
              <a:ah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w="0">
              <a:noFill/>
            </a:ln>
          </p:spPr>
          <p:style>
            <a:lnRef idx="0"/>
            <a:fillRef idx="0"/>
            <a:effectRef idx="0"/>
            <a:fontRef idx="minor"/>
          </p:style>
        </p:sp>
        <p:sp>
          <p:nvSpPr>
            <p:cNvPr id="1313" name="Google Shape;1829;p47"/>
            <p:cNvSpPr/>
            <p:nvPr/>
          </p:nvSpPr>
          <p:spPr>
            <a:xfrm>
              <a:off x="2332080" y="1720800"/>
              <a:ext cx="119880" cy="70920"/>
            </a:xfrm>
            <a:custGeom>
              <a:avLst/>
              <a:gdLst/>
              <a:ah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w="0">
              <a:noFill/>
            </a:ln>
          </p:spPr>
          <p:style>
            <a:lnRef idx="0"/>
            <a:fillRef idx="0"/>
            <a:effectRef idx="0"/>
            <a:fontRef idx="minor"/>
          </p:style>
        </p:sp>
        <p:sp>
          <p:nvSpPr>
            <p:cNvPr id="1314" name="Google Shape;1830;p47"/>
            <p:cNvSpPr/>
            <p:nvPr/>
          </p:nvSpPr>
          <p:spPr>
            <a:xfrm>
              <a:off x="2310480" y="1746000"/>
              <a:ext cx="107280" cy="64080"/>
            </a:xfrm>
            <a:custGeom>
              <a:avLst/>
              <a:gdLst/>
              <a:ah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w="0">
              <a:noFill/>
            </a:ln>
          </p:spPr>
          <p:style>
            <a:lnRef idx="0"/>
            <a:fillRef idx="0"/>
            <a:effectRef idx="0"/>
            <a:fontRef idx="minor"/>
          </p:style>
        </p:sp>
        <p:grpSp>
          <p:nvGrpSpPr>
            <p:cNvPr id="1315" name="Google Shape;1831;p47"/>
            <p:cNvGrpSpPr/>
            <p:nvPr/>
          </p:nvGrpSpPr>
          <p:grpSpPr>
            <a:xfrm>
              <a:off x="2539800" y="2008800"/>
              <a:ext cx="15480" cy="29160"/>
              <a:chOff x="2539800" y="2008800"/>
              <a:chExt cx="15480" cy="29160"/>
            </a:xfrm>
          </p:grpSpPr>
          <p:sp>
            <p:nvSpPr>
              <p:cNvPr id="1316" name="Google Shape;1832;p47"/>
              <p:cNvSpPr/>
              <p:nvPr/>
            </p:nvSpPr>
            <p:spPr>
              <a:xfrm>
                <a:off x="2539800" y="2020320"/>
                <a:ext cx="360" cy="2520"/>
              </a:xfrm>
              <a:custGeom>
                <a:avLst/>
                <a:gdLst/>
                <a:ah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w="0">
                <a:noFill/>
              </a:ln>
            </p:spPr>
            <p:style>
              <a:lnRef idx="0"/>
              <a:fillRef idx="0"/>
              <a:effectRef idx="0"/>
              <a:fontRef idx="minor"/>
            </p:style>
          </p:sp>
          <p:sp>
            <p:nvSpPr>
              <p:cNvPr id="1317" name="Google Shape;1833;p47"/>
              <p:cNvSpPr/>
              <p:nvPr/>
            </p:nvSpPr>
            <p:spPr>
              <a:xfrm>
                <a:off x="2539800" y="2012040"/>
                <a:ext cx="15480" cy="25920"/>
              </a:xfrm>
              <a:custGeom>
                <a:avLst/>
                <a:gdLst/>
                <a:ah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w="0">
                <a:noFill/>
              </a:ln>
            </p:spPr>
            <p:style>
              <a:lnRef idx="0"/>
              <a:fillRef idx="0"/>
              <a:effectRef idx="0"/>
              <a:fontRef idx="minor"/>
            </p:style>
          </p:sp>
          <p:sp>
            <p:nvSpPr>
              <p:cNvPr id="1318" name="Google Shape;1834;p47"/>
              <p:cNvSpPr/>
              <p:nvPr/>
            </p:nvSpPr>
            <p:spPr>
              <a:xfrm>
                <a:off x="2540880" y="2008800"/>
                <a:ext cx="2160" cy="1800"/>
              </a:xfrm>
              <a:custGeom>
                <a:avLst/>
                <a:gdLst/>
                <a:ah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w="0">
                <a:noFill/>
              </a:ln>
            </p:spPr>
            <p:style>
              <a:lnRef idx="0"/>
              <a:fillRef idx="0"/>
              <a:effectRef idx="0"/>
              <a:fontRef idx="minor"/>
            </p:style>
          </p:sp>
          <p:sp>
            <p:nvSpPr>
              <p:cNvPr id="1319" name="Google Shape;1835;p47"/>
              <p:cNvSpPr/>
              <p:nvPr/>
            </p:nvSpPr>
            <p:spPr>
              <a:xfrm>
                <a:off x="2543760" y="2009880"/>
                <a:ext cx="3240" cy="2520"/>
              </a:xfrm>
              <a:custGeom>
                <a:avLst/>
                <a:gdLst/>
                <a:ah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w="0">
                <a:noFill/>
              </a:ln>
            </p:spPr>
            <p:style>
              <a:lnRef idx="0"/>
              <a:fillRef idx="0"/>
              <a:effectRef idx="0"/>
              <a:fontRef idx="minor"/>
            </p:style>
          </p:sp>
        </p:grpSp>
        <p:sp>
          <p:nvSpPr>
            <p:cNvPr id="1320" name="Google Shape;1836;p47"/>
            <p:cNvSpPr/>
            <p:nvPr/>
          </p:nvSpPr>
          <p:spPr>
            <a:xfrm>
              <a:off x="2446560" y="1825560"/>
              <a:ext cx="210600" cy="196200"/>
            </a:xfrm>
            <a:custGeom>
              <a:avLst/>
              <a:gdLst/>
              <a:ah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w="0">
              <a:noFill/>
            </a:ln>
          </p:spPr>
          <p:style>
            <a:lnRef idx="0"/>
            <a:fillRef idx="0"/>
            <a:effectRef idx="0"/>
            <a:fontRef idx="minor"/>
          </p:style>
        </p:sp>
        <p:sp>
          <p:nvSpPr>
            <p:cNvPr id="1321" name="Google Shape;1837;p47"/>
            <p:cNvSpPr/>
            <p:nvPr/>
          </p:nvSpPr>
          <p:spPr>
            <a:xfrm>
              <a:off x="2529360" y="1848960"/>
              <a:ext cx="61560" cy="30960"/>
            </a:xfrm>
            <a:custGeom>
              <a:avLst/>
              <a:gdLst/>
              <a:ah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w="0">
              <a:noFill/>
            </a:ln>
          </p:spPr>
          <p:style>
            <a:lnRef idx="0"/>
            <a:fillRef idx="0"/>
            <a:effectRef idx="0"/>
            <a:fontRef idx="minor"/>
          </p:style>
        </p:sp>
        <p:sp>
          <p:nvSpPr>
            <p:cNvPr id="1322" name="Google Shape;1838;p47"/>
            <p:cNvSpPr/>
            <p:nvPr/>
          </p:nvSpPr>
          <p:spPr>
            <a:xfrm>
              <a:off x="2386440" y="1795680"/>
              <a:ext cx="103680" cy="109080"/>
            </a:xfrm>
            <a:custGeom>
              <a:avLst/>
              <a:gdLst/>
              <a:ah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w="0">
              <a:noFill/>
            </a:ln>
          </p:spPr>
          <p:style>
            <a:lnRef idx="0"/>
            <a:fillRef idx="0"/>
            <a:effectRef idx="0"/>
            <a:fontRef idx="minor"/>
          </p:style>
        </p:sp>
        <p:sp>
          <p:nvSpPr>
            <p:cNvPr id="1323" name="Google Shape;1839;p47"/>
            <p:cNvSpPr/>
            <p:nvPr/>
          </p:nvSpPr>
          <p:spPr>
            <a:xfrm>
              <a:off x="2378880" y="1780560"/>
              <a:ext cx="99000" cy="78480"/>
            </a:xfrm>
            <a:custGeom>
              <a:avLst/>
              <a:gdLst/>
              <a:ah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w="0">
              <a:noFill/>
            </a:ln>
          </p:spPr>
          <p:style>
            <a:lnRef idx="0"/>
            <a:fillRef idx="0"/>
            <a:effectRef idx="0"/>
            <a:fontRef idx="minor"/>
          </p:style>
        </p:sp>
        <p:sp>
          <p:nvSpPr>
            <p:cNvPr id="1324" name="Google Shape;1840;p47"/>
            <p:cNvSpPr/>
            <p:nvPr/>
          </p:nvSpPr>
          <p:spPr>
            <a:xfrm>
              <a:off x="2089800" y="1661400"/>
              <a:ext cx="123120" cy="73080"/>
            </a:xfrm>
            <a:custGeom>
              <a:avLst/>
              <a:gdLst/>
              <a:ah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w="0">
              <a:noFill/>
            </a:ln>
          </p:spPr>
          <p:style>
            <a:lnRef idx="0"/>
            <a:fillRef idx="0"/>
            <a:effectRef idx="0"/>
            <a:fontRef idx="minor"/>
          </p:style>
        </p:sp>
        <p:sp>
          <p:nvSpPr>
            <p:cNvPr id="1325" name="Google Shape;1841;p47"/>
            <p:cNvSpPr/>
            <p:nvPr/>
          </p:nvSpPr>
          <p:spPr>
            <a:xfrm>
              <a:off x="2120400" y="1697760"/>
              <a:ext cx="25200" cy="27000"/>
            </a:xfrm>
            <a:custGeom>
              <a:avLst/>
              <a:gdLst/>
              <a:ah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w="0">
              <a:noFill/>
            </a:ln>
          </p:spPr>
          <p:style>
            <a:lnRef idx="0"/>
            <a:fillRef idx="0"/>
            <a:effectRef idx="0"/>
            <a:fontRef idx="minor"/>
          </p:style>
        </p:sp>
        <p:sp>
          <p:nvSpPr>
            <p:cNvPr id="1326" name="Google Shape;1842;p47"/>
            <p:cNvSpPr/>
            <p:nvPr/>
          </p:nvSpPr>
          <p:spPr>
            <a:xfrm>
              <a:off x="2079000" y="1702440"/>
              <a:ext cx="65880" cy="39960"/>
            </a:xfrm>
            <a:custGeom>
              <a:avLst/>
              <a:gdLst/>
              <a:ah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w="0">
              <a:noFill/>
            </a:ln>
          </p:spPr>
          <p:style>
            <a:lnRef idx="0"/>
            <a:fillRef idx="0"/>
            <a:effectRef idx="0"/>
            <a:fontRef idx="minor"/>
          </p:style>
        </p:sp>
        <p:sp>
          <p:nvSpPr>
            <p:cNvPr id="1327" name="Google Shape;1843;p47"/>
            <p:cNvSpPr/>
            <p:nvPr/>
          </p:nvSpPr>
          <p:spPr>
            <a:xfrm>
              <a:off x="2095560" y="1738080"/>
              <a:ext cx="42840" cy="25560"/>
            </a:xfrm>
            <a:custGeom>
              <a:avLst/>
              <a:gdLst/>
              <a:ah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w="0">
              <a:noFill/>
            </a:ln>
          </p:spPr>
          <p:style>
            <a:lnRef idx="0"/>
            <a:fillRef idx="0"/>
            <a:effectRef idx="0"/>
            <a:fontRef idx="minor"/>
          </p:style>
        </p:sp>
        <p:grpSp>
          <p:nvGrpSpPr>
            <p:cNvPr id="1328" name="Google Shape;1844;p47"/>
            <p:cNvGrpSpPr/>
            <p:nvPr/>
          </p:nvGrpSpPr>
          <p:grpSpPr>
            <a:xfrm>
              <a:off x="2031840" y="1720800"/>
              <a:ext cx="40320" cy="29520"/>
              <a:chOff x="2031840" y="1720800"/>
              <a:chExt cx="40320" cy="29520"/>
            </a:xfrm>
          </p:grpSpPr>
          <p:sp>
            <p:nvSpPr>
              <p:cNvPr id="1329" name="Google Shape;1845;p47"/>
              <p:cNvSpPr/>
              <p:nvPr/>
            </p:nvSpPr>
            <p:spPr>
              <a:xfrm>
                <a:off x="2037240" y="1733760"/>
                <a:ext cx="1800" cy="2520"/>
              </a:xfrm>
              <a:custGeom>
                <a:avLst/>
                <a:gdLst/>
                <a:ah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w="0">
                <a:noFill/>
              </a:ln>
            </p:spPr>
            <p:style>
              <a:lnRef idx="0"/>
              <a:fillRef idx="0"/>
              <a:effectRef idx="0"/>
              <a:fontRef idx="minor"/>
            </p:style>
          </p:sp>
          <p:sp>
            <p:nvSpPr>
              <p:cNvPr id="1330" name="Google Shape;1846;p47"/>
              <p:cNvSpPr/>
              <p:nvPr/>
            </p:nvSpPr>
            <p:spPr>
              <a:xfrm>
                <a:off x="2040120" y="1737720"/>
                <a:ext cx="720" cy="720"/>
              </a:xfrm>
              <a:custGeom>
                <a:avLst/>
                <a:gdLst/>
                <a:ahLst/>
                <a:rect l="l" t="t" r="r" b="b"/>
                <a:pathLst>
                  <a:path w="106" h="127">
                    <a:moveTo>
                      <a:pt x="1" y="1"/>
                    </a:moveTo>
                    <a:lnTo>
                      <a:pt x="106" y="126"/>
                    </a:lnTo>
                    <a:lnTo>
                      <a:pt x="85" y="43"/>
                    </a:lnTo>
                    <a:lnTo>
                      <a:pt x="1" y="1"/>
                    </a:lnTo>
                    <a:close/>
                  </a:path>
                </a:pathLst>
              </a:custGeom>
              <a:solidFill>
                <a:srgbClr val="5f7d95"/>
              </a:solidFill>
              <a:ln w="0">
                <a:noFill/>
              </a:ln>
            </p:spPr>
            <p:style>
              <a:lnRef idx="0"/>
              <a:fillRef idx="0"/>
              <a:effectRef idx="0"/>
              <a:fontRef idx="minor"/>
            </p:style>
          </p:sp>
          <p:sp>
            <p:nvSpPr>
              <p:cNvPr id="1331" name="Google Shape;1847;p47"/>
              <p:cNvSpPr/>
              <p:nvPr/>
            </p:nvSpPr>
            <p:spPr>
              <a:xfrm>
                <a:off x="2031840" y="1720800"/>
                <a:ext cx="40320" cy="29520"/>
              </a:xfrm>
              <a:custGeom>
                <a:avLst/>
                <a:gdLst/>
                <a:ah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w="0">
                <a:noFill/>
              </a:ln>
            </p:spPr>
            <p:style>
              <a:lnRef idx="0"/>
              <a:fillRef idx="0"/>
              <a:effectRef idx="0"/>
              <a:fontRef idx="minor"/>
            </p:style>
          </p:sp>
          <p:sp>
            <p:nvSpPr>
              <p:cNvPr id="1332" name="Google Shape;1848;p47"/>
              <p:cNvSpPr/>
              <p:nvPr/>
            </p:nvSpPr>
            <p:spPr>
              <a:xfrm>
                <a:off x="2041920" y="1739880"/>
                <a:ext cx="1080" cy="1800"/>
              </a:xfrm>
              <a:custGeom>
                <a:avLst/>
                <a:gdLst/>
                <a:ahLst/>
                <a:rect l="l" t="t" r="r" b="b"/>
                <a:pathLst>
                  <a:path w="147" h="210">
                    <a:moveTo>
                      <a:pt x="0" y="0"/>
                    </a:moveTo>
                    <a:lnTo>
                      <a:pt x="147" y="209"/>
                    </a:lnTo>
                    <a:lnTo>
                      <a:pt x="126" y="105"/>
                    </a:lnTo>
                    <a:lnTo>
                      <a:pt x="0" y="0"/>
                    </a:lnTo>
                    <a:close/>
                  </a:path>
                </a:pathLst>
              </a:custGeom>
              <a:solidFill>
                <a:srgbClr val="5f7d95"/>
              </a:solidFill>
              <a:ln w="0">
                <a:noFill/>
              </a:ln>
            </p:spPr>
            <p:style>
              <a:lnRef idx="0"/>
              <a:fillRef idx="0"/>
              <a:effectRef idx="0"/>
              <a:fontRef idx="minor"/>
            </p:style>
          </p:sp>
        </p:grpSp>
        <p:sp>
          <p:nvSpPr>
            <p:cNvPr id="1333" name="Google Shape;1849;p47"/>
            <p:cNvSpPr/>
            <p:nvPr/>
          </p:nvSpPr>
          <p:spPr>
            <a:xfrm>
              <a:off x="1996920" y="1749240"/>
              <a:ext cx="6840" cy="14040"/>
            </a:xfrm>
            <a:custGeom>
              <a:avLst/>
              <a:gdLst/>
              <a:ah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w="0">
              <a:noFill/>
            </a:ln>
          </p:spPr>
          <p:style>
            <a:lnRef idx="0"/>
            <a:fillRef idx="0"/>
            <a:effectRef idx="0"/>
            <a:fontRef idx="minor"/>
          </p:style>
        </p:sp>
        <p:sp>
          <p:nvSpPr>
            <p:cNvPr id="1334" name="Google Shape;1850;p47"/>
            <p:cNvSpPr/>
            <p:nvPr/>
          </p:nvSpPr>
          <p:spPr>
            <a:xfrm>
              <a:off x="1875960" y="1742760"/>
              <a:ext cx="82800" cy="66240"/>
            </a:xfrm>
            <a:custGeom>
              <a:avLst/>
              <a:gdLst/>
              <a:ah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w="0">
              <a:noFill/>
            </a:ln>
          </p:spPr>
          <p:style>
            <a:lnRef idx="0"/>
            <a:fillRef idx="0"/>
            <a:effectRef idx="0"/>
            <a:fontRef idx="minor"/>
          </p:style>
        </p:sp>
        <p:sp>
          <p:nvSpPr>
            <p:cNvPr id="1335" name="Google Shape;1851;p47"/>
            <p:cNvSpPr/>
            <p:nvPr/>
          </p:nvSpPr>
          <p:spPr>
            <a:xfrm>
              <a:off x="2256480" y="1774440"/>
              <a:ext cx="12240" cy="9360"/>
            </a:xfrm>
            <a:custGeom>
              <a:avLst/>
              <a:gdLst/>
              <a:ah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w="0">
              <a:noFill/>
            </a:ln>
          </p:spPr>
          <p:style>
            <a:lnRef idx="0"/>
            <a:fillRef idx="0"/>
            <a:effectRef idx="0"/>
            <a:fontRef idx="minor"/>
          </p:style>
        </p:sp>
        <p:sp>
          <p:nvSpPr>
            <p:cNvPr id="1336" name="Google Shape;1852;p47"/>
            <p:cNvSpPr/>
            <p:nvPr/>
          </p:nvSpPr>
          <p:spPr>
            <a:xfrm>
              <a:off x="2253240" y="1775880"/>
              <a:ext cx="153000" cy="117360"/>
            </a:xfrm>
            <a:custGeom>
              <a:avLst/>
              <a:gdLst/>
              <a:ah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w="0">
              <a:noFill/>
            </a:ln>
          </p:spPr>
          <p:style>
            <a:lnRef idx="0"/>
            <a:fillRef idx="0"/>
            <a:effectRef idx="0"/>
            <a:fontRef idx="minor"/>
          </p:style>
        </p:sp>
        <p:sp>
          <p:nvSpPr>
            <p:cNvPr id="1337" name="Google Shape;1853;p47"/>
            <p:cNvSpPr/>
            <p:nvPr/>
          </p:nvSpPr>
          <p:spPr>
            <a:xfrm>
              <a:off x="2245680" y="1761480"/>
              <a:ext cx="26280" cy="21240"/>
            </a:xfrm>
            <a:custGeom>
              <a:avLst/>
              <a:gdLst/>
              <a:ah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w="0">
              <a:noFill/>
            </a:ln>
          </p:spPr>
          <p:style>
            <a:lnRef idx="0"/>
            <a:fillRef idx="0"/>
            <a:effectRef idx="0"/>
            <a:fontRef idx="minor"/>
          </p:style>
        </p:sp>
        <p:sp>
          <p:nvSpPr>
            <p:cNvPr id="1338" name="Google Shape;1854;p47"/>
            <p:cNvSpPr/>
            <p:nvPr/>
          </p:nvSpPr>
          <p:spPr>
            <a:xfrm>
              <a:off x="2124360" y="1756440"/>
              <a:ext cx="135000" cy="52560"/>
            </a:xfrm>
            <a:custGeom>
              <a:avLst/>
              <a:gdLst/>
              <a:ah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w="0">
              <a:noFill/>
            </a:ln>
          </p:spPr>
          <p:style>
            <a:lnRef idx="0"/>
            <a:fillRef idx="0"/>
            <a:effectRef idx="0"/>
            <a:fontRef idx="minor"/>
          </p:style>
        </p:sp>
        <p:sp>
          <p:nvSpPr>
            <p:cNvPr id="1339" name="Google Shape;1855;p47"/>
            <p:cNvSpPr/>
            <p:nvPr/>
          </p:nvSpPr>
          <p:spPr>
            <a:xfrm>
              <a:off x="2122920" y="1756800"/>
              <a:ext cx="20160" cy="16560"/>
            </a:xfrm>
            <a:custGeom>
              <a:avLst/>
              <a:gdLst/>
              <a:ah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w="0">
              <a:noFill/>
            </a:ln>
          </p:spPr>
          <p:style>
            <a:lnRef idx="0"/>
            <a:fillRef idx="0"/>
            <a:effectRef idx="0"/>
            <a:fontRef idx="minor"/>
          </p:style>
        </p:sp>
        <p:sp>
          <p:nvSpPr>
            <p:cNvPr id="1340" name="Google Shape;1856;p47"/>
            <p:cNvSpPr/>
            <p:nvPr/>
          </p:nvSpPr>
          <p:spPr>
            <a:xfrm>
              <a:off x="2221560" y="1797120"/>
              <a:ext cx="72000" cy="66240"/>
            </a:xfrm>
            <a:custGeom>
              <a:avLst/>
              <a:gdLst/>
              <a:ah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w="0">
              <a:noFill/>
            </a:ln>
          </p:spPr>
          <p:style>
            <a:lnRef idx="0"/>
            <a:fillRef idx="0"/>
            <a:effectRef idx="0"/>
            <a:fontRef idx="minor"/>
          </p:style>
        </p:sp>
        <p:sp>
          <p:nvSpPr>
            <p:cNvPr id="1341" name="Google Shape;1857;p47"/>
            <p:cNvSpPr/>
            <p:nvPr/>
          </p:nvSpPr>
          <p:spPr>
            <a:xfrm>
              <a:off x="2280960" y="1855440"/>
              <a:ext cx="12240" cy="11880"/>
            </a:xfrm>
            <a:custGeom>
              <a:avLst/>
              <a:gdLst/>
              <a:ah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w="0">
              <a:noFill/>
            </a:ln>
          </p:spPr>
          <p:style>
            <a:lnRef idx="0"/>
            <a:fillRef idx="0"/>
            <a:effectRef idx="0"/>
            <a:fontRef idx="minor"/>
          </p:style>
        </p:sp>
        <p:sp>
          <p:nvSpPr>
            <p:cNvPr id="1342" name="Google Shape;1858;p47"/>
            <p:cNvSpPr/>
            <p:nvPr/>
          </p:nvSpPr>
          <p:spPr>
            <a:xfrm>
              <a:off x="2172240" y="1812240"/>
              <a:ext cx="16200" cy="8280"/>
            </a:xfrm>
            <a:custGeom>
              <a:avLst/>
              <a:gdLst/>
              <a:ah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w="0">
              <a:noFill/>
            </a:ln>
          </p:spPr>
          <p:style>
            <a:lnRef idx="0"/>
            <a:fillRef idx="0"/>
            <a:effectRef idx="0"/>
            <a:fontRef idx="minor"/>
          </p:style>
        </p:sp>
        <p:sp>
          <p:nvSpPr>
            <p:cNvPr id="1343" name="Google Shape;1859;p47"/>
            <p:cNvSpPr/>
            <p:nvPr/>
          </p:nvSpPr>
          <p:spPr>
            <a:xfrm>
              <a:off x="2197080" y="1798920"/>
              <a:ext cx="46080" cy="39240"/>
            </a:xfrm>
            <a:custGeom>
              <a:avLst/>
              <a:gdLst/>
              <a:ah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w="0">
              <a:noFill/>
            </a:ln>
          </p:spPr>
          <p:style>
            <a:lnRef idx="0"/>
            <a:fillRef idx="0"/>
            <a:effectRef idx="0"/>
            <a:fontRef idx="minor"/>
          </p:style>
        </p:sp>
        <p:sp>
          <p:nvSpPr>
            <p:cNvPr id="1344" name="Google Shape;1860;p47"/>
            <p:cNvSpPr/>
            <p:nvPr/>
          </p:nvSpPr>
          <p:spPr>
            <a:xfrm>
              <a:off x="2187720" y="1830600"/>
              <a:ext cx="10800" cy="30960"/>
            </a:xfrm>
            <a:custGeom>
              <a:avLst/>
              <a:gdLst/>
              <a:ah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w="0">
              <a:noFill/>
            </a:ln>
          </p:spPr>
          <p:style>
            <a:lnRef idx="0"/>
            <a:fillRef idx="0"/>
            <a:effectRef idx="0"/>
            <a:fontRef idx="minor"/>
          </p:style>
        </p:sp>
        <p:sp>
          <p:nvSpPr>
            <p:cNvPr id="1345" name="Google Shape;1861;p47"/>
            <p:cNvSpPr/>
            <p:nvPr/>
          </p:nvSpPr>
          <p:spPr>
            <a:xfrm>
              <a:off x="2197800" y="1830600"/>
              <a:ext cx="2160" cy="5760"/>
            </a:xfrm>
            <a:custGeom>
              <a:avLst/>
              <a:gdLst/>
              <a:ah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w="0">
              <a:noFill/>
            </a:ln>
          </p:spPr>
          <p:style>
            <a:lnRef idx="0"/>
            <a:fillRef idx="0"/>
            <a:effectRef idx="0"/>
            <a:fontRef idx="minor"/>
          </p:style>
        </p:sp>
        <p:sp>
          <p:nvSpPr>
            <p:cNvPr id="1346" name="Google Shape;1862;p47"/>
            <p:cNvSpPr/>
            <p:nvPr/>
          </p:nvSpPr>
          <p:spPr>
            <a:xfrm>
              <a:off x="2194560" y="1837800"/>
              <a:ext cx="3240" cy="8280"/>
            </a:xfrm>
            <a:custGeom>
              <a:avLst/>
              <a:gdLst/>
              <a:ah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w="0">
              <a:noFill/>
            </a:ln>
          </p:spPr>
          <p:style>
            <a:lnRef idx="0"/>
            <a:fillRef idx="0"/>
            <a:effectRef idx="0"/>
            <a:fontRef idx="minor"/>
          </p:style>
        </p:sp>
        <p:sp>
          <p:nvSpPr>
            <p:cNvPr id="1347" name="Google Shape;1863;p47"/>
            <p:cNvSpPr/>
            <p:nvPr/>
          </p:nvSpPr>
          <p:spPr>
            <a:xfrm>
              <a:off x="2194560" y="1820880"/>
              <a:ext cx="9000" cy="11160"/>
            </a:xfrm>
            <a:custGeom>
              <a:avLst/>
              <a:gdLst/>
              <a:ah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w="0">
              <a:noFill/>
            </a:ln>
          </p:spPr>
          <p:style>
            <a:lnRef idx="0"/>
            <a:fillRef idx="0"/>
            <a:effectRef idx="0"/>
            <a:fontRef idx="minor"/>
          </p:style>
        </p:sp>
        <p:sp>
          <p:nvSpPr>
            <p:cNvPr id="1348" name="Google Shape;1864;p47"/>
            <p:cNvSpPr/>
            <p:nvPr/>
          </p:nvSpPr>
          <p:spPr>
            <a:xfrm>
              <a:off x="2194920" y="1829880"/>
              <a:ext cx="29520" cy="34920"/>
            </a:xfrm>
            <a:custGeom>
              <a:avLst/>
              <a:gdLst/>
              <a:ah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w="0">
              <a:noFill/>
            </a:ln>
          </p:spPr>
          <p:style>
            <a:lnRef idx="0"/>
            <a:fillRef idx="0"/>
            <a:effectRef idx="0"/>
            <a:fontRef idx="minor"/>
          </p:style>
        </p:sp>
        <p:sp>
          <p:nvSpPr>
            <p:cNvPr id="1349" name="Google Shape;1865;p47"/>
            <p:cNvSpPr/>
            <p:nvPr/>
          </p:nvSpPr>
          <p:spPr>
            <a:xfrm>
              <a:off x="2194560" y="1839240"/>
              <a:ext cx="155160" cy="124560"/>
            </a:xfrm>
            <a:custGeom>
              <a:avLst/>
              <a:gdLst/>
              <a:ah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w="0">
              <a:noFill/>
            </a:ln>
          </p:spPr>
          <p:style>
            <a:lnRef idx="0"/>
            <a:fillRef idx="0"/>
            <a:effectRef idx="0"/>
            <a:fontRef idx="minor"/>
          </p:style>
        </p:sp>
        <p:sp>
          <p:nvSpPr>
            <p:cNvPr id="1350" name="Google Shape;1866;p47"/>
            <p:cNvSpPr/>
            <p:nvPr/>
          </p:nvSpPr>
          <p:spPr>
            <a:xfrm>
              <a:off x="2314440" y="1886040"/>
              <a:ext cx="5040" cy="11160"/>
            </a:xfrm>
            <a:custGeom>
              <a:avLst/>
              <a:gdLst/>
              <a:ah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w="0">
              <a:noFill/>
            </a:ln>
          </p:spPr>
          <p:style>
            <a:lnRef idx="0"/>
            <a:fillRef idx="0"/>
            <a:effectRef idx="0"/>
            <a:fontRef idx="minor"/>
          </p:style>
        </p:sp>
        <p:sp>
          <p:nvSpPr>
            <p:cNvPr id="1351" name="Google Shape;1867;p47"/>
            <p:cNvSpPr/>
            <p:nvPr/>
          </p:nvSpPr>
          <p:spPr>
            <a:xfrm>
              <a:off x="2320560" y="1886760"/>
              <a:ext cx="35280" cy="26280"/>
            </a:xfrm>
            <a:custGeom>
              <a:avLst/>
              <a:gdLst/>
              <a:ah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w="0">
              <a:noFill/>
            </a:ln>
          </p:spPr>
          <p:style>
            <a:lnRef idx="0"/>
            <a:fillRef idx="0"/>
            <a:effectRef idx="0"/>
            <a:fontRef idx="minor"/>
          </p:style>
        </p:sp>
        <p:sp>
          <p:nvSpPr>
            <p:cNvPr id="1352" name="Google Shape;1868;p47"/>
            <p:cNvSpPr/>
            <p:nvPr/>
          </p:nvSpPr>
          <p:spPr>
            <a:xfrm>
              <a:off x="2327400" y="1892520"/>
              <a:ext cx="55800" cy="65520"/>
            </a:xfrm>
            <a:custGeom>
              <a:avLst/>
              <a:gdLst/>
              <a:ah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w="0">
              <a:noFill/>
            </a:ln>
          </p:spPr>
          <p:style>
            <a:lnRef idx="0"/>
            <a:fillRef idx="0"/>
            <a:effectRef idx="0"/>
            <a:fontRef idx="minor"/>
          </p:style>
        </p:sp>
        <p:sp>
          <p:nvSpPr>
            <p:cNvPr id="1353" name="Google Shape;1869;p47"/>
            <p:cNvSpPr/>
            <p:nvPr/>
          </p:nvSpPr>
          <p:spPr>
            <a:xfrm>
              <a:off x="2352960" y="1883160"/>
              <a:ext cx="2160" cy="5760"/>
            </a:xfrm>
            <a:custGeom>
              <a:avLst/>
              <a:gdLst/>
              <a:ah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w="0">
              <a:noFill/>
            </a:ln>
          </p:spPr>
          <p:style>
            <a:lnRef idx="0"/>
            <a:fillRef idx="0"/>
            <a:effectRef idx="0"/>
            <a:fontRef idx="minor"/>
          </p:style>
        </p:sp>
        <p:sp>
          <p:nvSpPr>
            <p:cNvPr id="1354" name="Google Shape;1870;p47"/>
            <p:cNvSpPr/>
            <p:nvPr/>
          </p:nvSpPr>
          <p:spPr>
            <a:xfrm>
              <a:off x="2257560" y="1939320"/>
              <a:ext cx="79560" cy="48960"/>
            </a:xfrm>
            <a:custGeom>
              <a:avLst/>
              <a:gdLst/>
              <a:ah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w="0">
              <a:noFill/>
            </a:ln>
          </p:spPr>
          <p:style>
            <a:lnRef idx="0"/>
            <a:fillRef idx="0"/>
            <a:effectRef idx="0"/>
            <a:fontRef idx="minor"/>
          </p:style>
        </p:sp>
        <p:sp>
          <p:nvSpPr>
            <p:cNvPr id="1355" name="Google Shape;1871;p47"/>
            <p:cNvSpPr/>
            <p:nvPr/>
          </p:nvSpPr>
          <p:spPr>
            <a:xfrm>
              <a:off x="2119680" y="1844640"/>
              <a:ext cx="93240" cy="74880"/>
            </a:xfrm>
            <a:custGeom>
              <a:avLst/>
              <a:gdLst/>
              <a:ah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w="0">
              <a:noFill/>
            </a:ln>
          </p:spPr>
          <p:style>
            <a:lnRef idx="0"/>
            <a:fillRef idx="0"/>
            <a:effectRef idx="0"/>
            <a:fontRef idx="minor"/>
          </p:style>
        </p:sp>
        <p:sp>
          <p:nvSpPr>
            <p:cNvPr id="1356" name="Google Shape;1872;p47"/>
            <p:cNvSpPr/>
            <p:nvPr/>
          </p:nvSpPr>
          <p:spPr>
            <a:xfrm>
              <a:off x="2103120" y="1919160"/>
              <a:ext cx="123480" cy="135360"/>
            </a:xfrm>
            <a:custGeom>
              <a:avLst/>
              <a:gdLst/>
              <a:ah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w="0">
              <a:noFill/>
            </a:ln>
          </p:spPr>
          <p:style>
            <a:lnRef idx="0"/>
            <a:fillRef idx="0"/>
            <a:effectRef idx="0"/>
            <a:fontRef idx="minor"/>
          </p:style>
        </p:sp>
        <p:sp>
          <p:nvSpPr>
            <p:cNvPr id="1357" name="Google Shape;1873;p47"/>
            <p:cNvSpPr/>
            <p:nvPr/>
          </p:nvSpPr>
          <p:spPr>
            <a:xfrm>
              <a:off x="2187720" y="1972080"/>
              <a:ext cx="113760" cy="82440"/>
            </a:xfrm>
            <a:custGeom>
              <a:avLst/>
              <a:gdLst/>
              <a:ah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w="0">
              <a:noFill/>
            </a:ln>
          </p:spPr>
          <p:style>
            <a:lnRef idx="0"/>
            <a:fillRef idx="0"/>
            <a:effectRef idx="0"/>
            <a:fontRef idx="minor"/>
          </p:style>
        </p:sp>
        <p:sp>
          <p:nvSpPr>
            <p:cNvPr id="1358" name="Google Shape;1874;p47"/>
            <p:cNvSpPr/>
            <p:nvPr/>
          </p:nvSpPr>
          <p:spPr>
            <a:xfrm>
              <a:off x="2212560" y="1949040"/>
              <a:ext cx="49680" cy="42120"/>
            </a:xfrm>
            <a:custGeom>
              <a:avLst/>
              <a:gdLst/>
              <a:ah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w="0">
              <a:noFill/>
            </a:ln>
          </p:spPr>
          <p:style>
            <a:lnRef idx="0"/>
            <a:fillRef idx="0"/>
            <a:effectRef idx="0"/>
            <a:fontRef idx="minor"/>
          </p:style>
        </p:sp>
        <p:sp>
          <p:nvSpPr>
            <p:cNvPr id="1359" name="Google Shape;1875;p47"/>
            <p:cNvSpPr/>
            <p:nvPr/>
          </p:nvSpPr>
          <p:spPr>
            <a:xfrm>
              <a:off x="2253240" y="1988640"/>
              <a:ext cx="10800" cy="12240"/>
            </a:xfrm>
            <a:custGeom>
              <a:avLst/>
              <a:gdLst/>
              <a:ah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w="0">
              <a:noFill/>
            </a:ln>
          </p:spPr>
          <p:style>
            <a:lnRef idx="0"/>
            <a:fillRef idx="0"/>
            <a:effectRef idx="0"/>
            <a:fontRef idx="minor"/>
          </p:style>
        </p:sp>
        <p:sp>
          <p:nvSpPr>
            <p:cNvPr id="1360" name="Google Shape;1876;p47"/>
            <p:cNvSpPr/>
            <p:nvPr/>
          </p:nvSpPr>
          <p:spPr>
            <a:xfrm>
              <a:off x="2248200" y="1994040"/>
              <a:ext cx="76320" cy="96840"/>
            </a:xfrm>
            <a:custGeom>
              <a:avLst/>
              <a:gdLst/>
              <a:ah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w="0">
              <a:noFill/>
            </a:ln>
          </p:spPr>
          <p:style>
            <a:lnRef idx="0"/>
            <a:fillRef idx="0"/>
            <a:effectRef idx="0"/>
            <a:fontRef idx="minor"/>
          </p:style>
        </p:sp>
        <p:sp>
          <p:nvSpPr>
            <p:cNvPr id="1361" name="Google Shape;1877;p47"/>
            <p:cNvSpPr/>
            <p:nvPr/>
          </p:nvSpPr>
          <p:spPr>
            <a:xfrm>
              <a:off x="2192400" y="2040840"/>
              <a:ext cx="62640" cy="72360"/>
            </a:xfrm>
            <a:custGeom>
              <a:avLst/>
              <a:gdLst/>
              <a:ah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w="0">
              <a:noFill/>
            </a:ln>
          </p:spPr>
          <p:style>
            <a:lnRef idx="0"/>
            <a:fillRef idx="0"/>
            <a:effectRef idx="0"/>
            <a:fontRef idx="minor"/>
          </p:style>
        </p:sp>
        <p:sp>
          <p:nvSpPr>
            <p:cNvPr id="1362" name="Google Shape;1878;p47"/>
            <p:cNvSpPr/>
            <p:nvPr/>
          </p:nvSpPr>
          <p:spPr>
            <a:xfrm>
              <a:off x="2176560" y="2088000"/>
              <a:ext cx="5040" cy="360"/>
            </a:xfrm>
            <a:custGeom>
              <a:avLst/>
              <a:gdLst/>
              <a:ahLst/>
              <a:rect l="l" t="t" r="r" b="b"/>
              <a:pathLst>
                <a:path w="440" h="1">
                  <a:moveTo>
                    <a:pt x="1" y="1"/>
                  </a:moveTo>
                  <a:lnTo>
                    <a:pt x="210" y="1"/>
                  </a:lnTo>
                  <a:lnTo>
                    <a:pt x="440" y="1"/>
                  </a:lnTo>
                  <a:lnTo>
                    <a:pt x="22" y="1"/>
                  </a:lnTo>
                  <a:close/>
                </a:path>
              </a:pathLst>
            </a:custGeom>
            <a:solidFill>
              <a:srgbClr val="5f7d95"/>
            </a:solidFill>
            <a:ln w="0">
              <a:noFill/>
            </a:ln>
          </p:spPr>
          <p:style>
            <a:lnRef idx="0"/>
            <a:fillRef idx="0"/>
            <a:effectRef idx="0"/>
            <a:fontRef idx="minor"/>
          </p:style>
        </p:sp>
        <p:sp>
          <p:nvSpPr>
            <p:cNvPr id="1363" name="Google Shape;1879;p47"/>
            <p:cNvSpPr/>
            <p:nvPr/>
          </p:nvSpPr>
          <p:spPr>
            <a:xfrm>
              <a:off x="2161080" y="2049840"/>
              <a:ext cx="42840" cy="40320"/>
            </a:xfrm>
            <a:custGeom>
              <a:avLst/>
              <a:gdLst/>
              <a:ah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w="0">
              <a:noFill/>
            </a:ln>
          </p:spPr>
          <p:style>
            <a:lnRef idx="0"/>
            <a:fillRef idx="0"/>
            <a:effectRef idx="0"/>
            <a:fontRef idx="minor"/>
          </p:style>
        </p:sp>
        <p:sp>
          <p:nvSpPr>
            <p:cNvPr id="1364" name="Google Shape;1880;p47"/>
            <p:cNvSpPr/>
            <p:nvPr/>
          </p:nvSpPr>
          <p:spPr>
            <a:xfrm>
              <a:off x="2048040" y="1999800"/>
              <a:ext cx="97200" cy="62640"/>
            </a:xfrm>
            <a:custGeom>
              <a:avLst/>
              <a:gdLst/>
              <a:ah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w="0">
              <a:noFill/>
            </a:ln>
          </p:spPr>
          <p:style>
            <a:lnRef idx="0"/>
            <a:fillRef idx="0"/>
            <a:effectRef idx="0"/>
            <a:fontRef idx="minor"/>
          </p:style>
        </p:sp>
        <p:sp>
          <p:nvSpPr>
            <p:cNvPr id="1365" name="Google Shape;1881;p47"/>
            <p:cNvSpPr/>
            <p:nvPr/>
          </p:nvSpPr>
          <p:spPr>
            <a:xfrm>
              <a:off x="2008080" y="1833840"/>
              <a:ext cx="115560" cy="102600"/>
            </a:xfrm>
            <a:custGeom>
              <a:avLst/>
              <a:gdLst/>
              <a:ah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w="0">
              <a:noFill/>
            </a:ln>
          </p:spPr>
          <p:style>
            <a:lnRef idx="0"/>
            <a:fillRef idx="0"/>
            <a:effectRef idx="0"/>
            <a:fontRef idx="minor"/>
          </p:style>
        </p:sp>
        <p:sp>
          <p:nvSpPr>
            <p:cNvPr id="1366" name="Google Shape;1882;p47"/>
            <p:cNvSpPr/>
            <p:nvPr/>
          </p:nvSpPr>
          <p:spPr>
            <a:xfrm>
              <a:off x="1993320" y="1800000"/>
              <a:ext cx="29160" cy="54720"/>
            </a:xfrm>
            <a:custGeom>
              <a:avLst/>
              <a:gdLst/>
              <a:ah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w="0">
              <a:noFill/>
            </a:ln>
          </p:spPr>
          <p:style>
            <a:lnRef idx="0"/>
            <a:fillRef idx="0"/>
            <a:effectRef idx="0"/>
            <a:fontRef idx="minor"/>
          </p:style>
        </p:sp>
        <p:sp>
          <p:nvSpPr>
            <p:cNvPr id="1367" name="Google Shape;1883;p47"/>
            <p:cNvSpPr/>
            <p:nvPr/>
          </p:nvSpPr>
          <p:spPr>
            <a:xfrm>
              <a:off x="1876320" y="1801800"/>
              <a:ext cx="150120" cy="138600"/>
            </a:xfrm>
            <a:custGeom>
              <a:avLst/>
              <a:gdLst/>
              <a:ah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w="0">
              <a:noFill/>
            </a:ln>
          </p:spPr>
          <p:style>
            <a:lnRef idx="0"/>
            <a:fillRef idx="0"/>
            <a:effectRef idx="0"/>
            <a:fontRef idx="minor"/>
          </p:style>
        </p:sp>
        <p:sp>
          <p:nvSpPr>
            <p:cNvPr id="1368" name="Google Shape;1884;p47"/>
            <p:cNvSpPr/>
            <p:nvPr/>
          </p:nvSpPr>
          <p:spPr>
            <a:xfrm>
              <a:off x="1846440" y="1811160"/>
              <a:ext cx="86400" cy="65160"/>
            </a:xfrm>
            <a:custGeom>
              <a:avLst/>
              <a:gdLst/>
              <a:ah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w="0">
              <a:noFill/>
            </a:ln>
          </p:spPr>
          <p:style>
            <a:lnRef idx="0"/>
            <a:fillRef idx="0"/>
            <a:effectRef idx="0"/>
            <a:fontRef idx="minor"/>
          </p:style>
        </p:sp>
        <p:sp>
          <p:nvSpPr>
            <p:cNvPr id="1369" name="Google Shape;1885;p47"/>
            <p:cNvSpPr/>
            <p:nvPr/>
          </p:nvSpPr>
          <p:spPr>
            <a:xfrm>
              <a:off x="1815120" y="1876680"/>
              <a:ext cx="61200" cy="46800"/>
            </a:xfrm>
            <a:custGeom>
              <a:avLst/>
              <a:gdLst/>
              <a:ah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w="0">
              <a:noFill/>
            </a:ln>
          </p:spPr>
          <p:style>
            <a:lnRef idx="0"/>
            <a:fillRef idx="0"/>
            <a:effectRef idx="0"/>
            <a:fontRef idx="minor"/>
          </p:style>
        </p:sp>
        <p:sp>
          <p:nvSpPr>
            <p:cNvPr id="1370" name="Google Shape;1886;p47"/>
            <p:cNvSpPr/>
            <p:nvPr/>
          </p:nvSpPr>
          <p:spPr>
            <a:xfrm>
              <a:off x="1814760" y="1878840"/>
              <a:ext cx="88200" cy="92520"/>
            </a:xfrm>
            <a:custGeom>
              <a:avLst/>
              <a:gdLst/>
              <a:ah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w="0">
              <a:noFill/>
            </a:ln>
          </p:spPr>
          <p:style>
            <a:lnRef idx="0"/>
            <a:fillRef idx="0"/>
            <a:effectRef idx="0"/>
            <a:fontRef idx="minor"/>
          </p:style>
        </p:sp>
        <p:sp>
          <p:nvSpPr>
            <p:cNvPr id="1371" name="Google Shape;1887;p47"/>
            <p:cNvSpPr/>
            <p:nvPr/>
          </p:nvSpPr>
          <p:spPr>
            <a:xfrm>
              <a:off x="1850400" y="1896480"/>
              <a:ext cx="122040" cy="107640"/>
            </a:xfrm>
            <a:custGeom>
              <a:avLst/>
              <a:gdLst/>
              <a:ah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w="0">
              <a:noFill/>
            </a:ln>
          </p:spPr>
          <p:style>
            <a:lnRef idx="0"/>
            <a:fillRef idx="0"/>
            <a:effectRef idx="0"/>
            <a:fontRef idx="minor"/>
          </p:style>
        </p:sp>
        <p:sp>
          <p:nvSpPr>
            <p:cNvPr id="1372" name="Google Shape;1888;p47"/>
            <p:cNvSpPr/>
            <p:nvPr/>
          </p:nvSpPr>
          <p:spPr>
            <a:xfrm>
              <a:off x="1902240" y="1969560"/>
              <a:ext cx="55800" cy="38520"/>
            </a:xfrm>
            <a:custGeom>
              <a:avLst/>
              <a:gdLst/>
              <a:ah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w="0">
              <a:noFill/>
            </a:ln>
          </p:spPr>
          <p:style>
            <a:lnRef idx="0"/>
            <a:fillRef idx="0"/>
            <a:effectRef idx="0"/>
            <a:fontRef idx="minor"/>
          </p:style>
        </p:sp>
        <p:sp>
          <p:nvSpPr>
            <p:cNvPr id="1373" name="Google Shape;1889;p47"/>
            <p:cNvSpPr/>
            <p:nvPr/>
          </p:nvSpPr>
          <p:spPr>
            <a:xfrm>
              <a:off x="1810800" y="1958400"/>
              <a:ext cx="47880" cy="33120"/>
            </a:xfrm>
            <a:custGeom>
              <a:avLst/>
              <a:gdLst/>
              <a:ah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w="0">
              <a:noFill/>
            </a:ln>
          </p:spPr>
          <p:style>
            <a:lnRef idx="0"/>
            <a:fillRef idx="0"/>
            <a:effectRef idx="0"/>
            <a:fontRef idx="minor"/>
          </p:style>
        </p:sp>
        <p:sp>
          <p:nvSpPr>
            <p:cNvPr id="1374" name="Google Shape;1890;p47"/>
            <p:cNvSpPr/>
            <p:nvPr/>
          </p:nvSpPr>
          <p:spPr>
            <a:xfrm>
              <a:off x="1816200" y="1987200"/>
              <a:ext cx="22320" cy="12600"/>
            </a:xfrm>
            <a:custGeom>
              <a:avLst/>
              <a:gdLst/>
              <a:ah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w="0">
              <a:noFill/>
            </a:ln>
          </p:spPr>
          <p:style>
            <a:lnRef idx="0"/>
            <a:fillRef idx="0"/>
            <a:effectRef idx="0"/>
            <a:fontRef idx="minor"/>
          </p:style>
        </p:sp>
        <p:grpSp>
          <p:nvGrpSpPr>
            <p:cNvPr id="1375" name="Google Shape;1891;p47"/>
            <p:cNvGrpSpPr/>
            <p:nvPr/>
          </p:nvGrpSpPr>
          <p:grpSpPr>
            <a:xfrm>
              <a:off x="1814760" y="1978200"/>
              <a:ext cx="68760" cy="48600"/>
              <a:chOff x="1814760" y="1978200"/>
              <a:chExt cx="68760" cy="48600"/>
            </a:xfrm>
          </p:grpSpPr>
          <p:sp>
            <p:nvSpPr>
              <p:cNvPr id="1376" name="Google Shape;1892;p47"/>
              <p:cNvSpPr/>
              <p:nvPr/>
            </p:nvSpPr>
            <p:spPr>
              <a:xfrm>
                <a:off x="1814760" y="1978200"/>
                <a:ext cx="23400" cy="6120"/>
              </a:xfrm>
              <a:custGeom>
                <a:avLst/>
                <a:gdLst/>
                <a:ah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w="0">
                <a:noFill/>
              </a:ln>
            </p:spPr>
            <p:style>
              <a:lnRef idx="0"/>
              <a:fillRef idx="0"/>
              <a:effectRef idx="0"/>
              <a:fontRef idx="minor"/>
            </p:style>
          </p:sp>
          <p:sp>
            <p:nvSpPr>
              <p:cNvPr id="1377" name="Google Shape;1893;p47"/>
              <p:cNvSpPr/>
              <p:nvPr/>
            </p:nvSpPr>
            <p:spPr>
              <a:xfrm>
                <a:off x="1830960" y="1987200"/>
                <a:ext cx="52560" cy="39600"/>
              </a:xfrm>
              <a:custGeom>
                <a:avLst/>
                <a:gdLst/>
                <a:ah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w="0">
                <a:noFill/>
              </a:ln>
            </p:spPr>
            <p:style>
              <a:lnRef idx="0"/>
              <a:fillRef idx="0"/>
              <a:effectRef idx="0"/>
              <a:fontRef idx="minor"/>
            </p:style>
          </p:sp>
        </p:grpSp>
        <p:sp>
          <p:nvSpPr>
            <p:cNvPr id="1378" name="Google Shape;1894;p47"/>
            <p:cNvSpPr/>
            <p:nvPr/>
          </p:nvSpPr>
          <p:spPr>
            <a:xfrm>
              <a:off x="1842480" y="2007000"/>
              <a:ext cx="20160" cy="23400"/>
            </a:xfrm>
            <a:custGeom>
              <a:avLst/>
              <a:gdLst/>
              <a:ah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w="0">
              <a:noFill/>
            </a:ln>
          </p:spPr>
          <p:style>
            <a:lnRef idx="0"/>
            <a:fillRef idx="0"/>
            <a:effectRef idx="0"/>
            <a:fontRef idx="minor"/>
          </p:style>
        </p:sp>
        <p:sp>
          <p:nvSpPr>
            <p:cNvPr id="1379" name="Google Shape;1895;p47"/>
            <p:cNvSpPr/>
            <p:nvPr/>
          </p:nvSpPr>
          <p:spPr>
            <a:xfrm>
              <a:off x="1856160" y="2017800"/>
              <a:ext cx="29880" cy="30600"/>
            </a:xfrm>
            <a:custGeom>
              <a:avLst/>
              <a:gdLst/>
              <a:ah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w="0">
              <a:noFill/>
            </a:ln>
          </p:spPr>
          <p:style>
            <a:lnRef idx="0"/>
            <a:fillRef idx="0"/>
            <a:effectRef idx="0"/>
            <a:fontRef idx="minor"/>
          </p:style>
        </p:sp>
        <p:sp>
          <p:nvSpPr>
            <p:cNvPr id="1380" name="Google Shape;1896;p47"/>
            <p:cNvSpPr/>
            <p:nvPr/>
          </p:nvSpPr>
          <p:spPr>
            <a:xfrm>
              <a:off x="1877400" y="2002320"/>
              <a:ext cx="45720" cy="46080"/>
            </a:xfrm>
            <a:custGeom>
              <a:avLst/>
              <a:gdLst/>
              <a:ah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w="0">
              <a:noFill/>
            </a:ln>
          </p:spPr>
          <p:style>
            <a:lnRef idx="0"/>
            <a:fillRef idx="0"/>
            <a:effectRef idx="0"/>
            <a:fontRef idx="minor"/>
          </p:style>
        </p:sp>
        <p:sp>
          <p:nvSpPr>
            <p:cNvPr id="1381" name="Google Shape;1897;p47"/>
            <p:cNvSpPr/>
            <p:nvPr/>
          </p:nvSpPr>
          <p:spPr>
            <a:xfrm>
              <a:off x="1917360" y="1998720"/>
              <a:ext cx="31320" cy="46800"/>
            </a:xfrm>
            <a:custGeom>
              <a:avLst/>
              <a:gdLst/>
              <a:ah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w="0">
              <a:noFill/>
            </a:ln>
          </p:spPr>
          <p:style>
            <a:lnRef idx="0"/>
            <a:fillRef idx="0"/>
            <a:effectRef idx="0"/>
            <a:fontRef idx="minor"/>
          </p:style>
        </p:sp>
        <p:sp>
          <p:nvSpPr>
            <p:cNvPr id="1382" name="Google Shape;1898;p47"/>
            <p:cNvSpPr/>
            <p:nvPr/>
          </p:nvSpPr>
          <p:spPr>
            <a:xfrm>
              <a:off x="1939680" y="1998720"/>
              <a:ext cx="14400" cy="38160"/>
            </a:xfrm>
            <a:custGeom>
              <a:avLst/>
              <a:gdLst/>
              <a:ah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w="0">
              <a:noFill/>
            </a:ln>
          </p:spPr>
          <p:style>
            <a:lnRef idx="0"/>
            <a:fillRef idx="0"/>
            <a:effectRef idx="0"/>
            <a:fontRef idx="minor"/>
          </p:style>
        </p:sp>
        <p:sp>
          <p:nvSpPr>
            <p:cNvPr id="1383" name="Google Shape;1899;p47"/>
            <p:cNvSpPr/>
            <p:nvPr/>
          </p:nvSpPr>
          <p:spPr>
            <a:xfrm>
              <a:off x="1947960" y="1988640"/>
              <a:ext cx="22680" cy="46080"/>
            </a:xfrm>
            <a:custGeom>
              <a:avLst/>
              <a:gdLst/>
              <a:ah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w="0">
              <a:noFill/>
            </a:ln>
          </p:spPr>
          <p:style>
            <a:lnRef idx="0"/>
            <a:fillRef idx="0"/>
            <a:effectRef idx="0"/>
            <a:fontRef idx="minor"/>
          </p:style>
        </p:sp>
        <p:sp>
          <p:nvSpPr>
            <p:cNvPr id="1384" name="Google Shape;1900;p47"/>
            <p:cNvSpPr/>
            <p:nvPr/>
          </p:nvSpPr>
          <p:spPr>
            <a:xfrm>
              <a:off x="2039760" y="1908000"/>
              <a:ext cx="77760" cy="118440"/>
            </a:xfrm>
            <a:custGeom>
              <a:avLst/>
              <a:gdLst/>
              <a:ah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w="0">
              <a:noFill/>
            </a:ln>
          </p:spPr>
          <p:style>
            <a:lnRef idx="0"/>
            <a:fillRef idx="0"/>
            <a:effectRef idx="0"/>
            <a:fontRef idx="minor"/>
          </p:style>
        </p:sp>
        <p:sp>
          <p:nvSpPr>
            <p:cNvPr id="1385" name="Google Shape;1901;p47"/>
            <p:cNvSpPr/>
            <p:nvPr/>
          </p:nvSpPr>
          <p:spPr>
            <a:xfrm>
              <a:off x="2030040" y="1985040"/>
              <a:ext cx="1800" cy="720"/>
            </a:xfrm>
            <a:custGeom>
              <a:avLst/>
              <a:gdLst/>
              <a:ahLst/>
              <a:rect l="l" t="t" r="r" b="b"/>
              <a:pathLst>
                <a:path w="189" h="105">
                  <a:moveTo>
                    <a:pt x="189" y="0"/>
                  </a:moveTo>
                  <a:lnTo>
                    <a:pt x="1" y="42"/>
                  </a:lnTo>
                  <a:lnTo>
                    <a:pt x="63" y="105"/>
                  </a:lnTo>
                  <a:lnTo>
                    <a:pt x="168" y="84"/>
                  </a:lnTo>
                  <a:lnTo>
                    <a:pt x="189" y="0"/>
                  </a:lnTo>
                  <a:close/>
                </a:path>
              </a:pathLst>
            </a:custGeom>
            <a:solidFill>
              <a:srgbClr val="5f7d95"/>
            </a:solidFill>
            <a:ln w="0">
              <a:noFill/>
            </a:ln>
          </p:spPr>
          <p:style>
            <a:lnRef idx="0"/>
            <a:fillRef idx="0"/>
            <a:effectRef idx="0"/>
            <a:fontRef idx="minor"/>
          </p:style>
        </p:sp>
        <p:sp>
          <p:nvSpPr>
            <p:cNvPr id="1386" name="Google Shape;1902;p47"/>
            <p:cNvSpPr/>
            <p:nvPr/>
          </p:nvSpPr>
          <p:spPr>
            <a:xfrm>
              <a:off x="1942560" y="1909440"/>
              <a:ext cx="114120" cy="84240"/>
            </a:xfrm>
            <a:custGeom>
              <a:avLst/>
              <a:gdLst/>
              <a:ah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w="0">
              <a:noFill/>
            </a:ln>
          </p:spPr>
          <p:style>
            <a:lnRef idx="0"/>
            <a:fillRef idx="0"/>
            <a:effectRef idx="0"/>
            <a:fontRef idx="minor"/>
          </p:style>
        </p:sp>
        <p:sp>
          <p:nvSpPr>
            <p:cNvPr id="1387" name="Google Shape;1903;p47"/>
            <p:cNvSpPr/>
            <p:nvPr/>
          </p:nvSpPr>
          <p:spPr>
            <a:xfrm>
              <a:off x="1962000" y="1980000"/>
              <a:ext cx="85320" cy="69840"/>
            </a:xfrm>
            <a:custGeom>
              <a:avLst/>
              <a:gdLst/>
              <a:ah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w="0">
              <a:noFill/>
            </a:ln>
          </p:spPr>
          <p:style>
            <a:lnRef idx="0"/>
            <a:fillRef idx="0"/>
            <a:effectRef idx="0"/>
            <a:fontRef idx="minor"/>
          </p:style>
        </p:sp>
        <p:sp>
          <p:nvSpPr>
            <p:cNvPr id="1388" name="Google Shape;1904;p47"/>
            <p:cNvSpPr/>
            <p:nvPr/>
          </p:nvSpPr>
          <p:spPr>
            <a:xfrm>
              <a:off x="2004120" y="1986120"/>
              <a:ext cx="56520" cy="81360"/>
            </a:xfrm>
            <a:custGeom>
              <a:avLst/>
              <a:gdLst/>
              <a:ah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w="0">
              <a:noFill/>
            </a:ln>
          </p:spPr>
          <p:style>
            <a:lnRef idx="0"/>
            <a:fillRef idx="0"/>
            <a:effectRef idx="0"/>
            <a:fontRef idx="minor"/>
          </p:style>
        </p:sp>
        <p:sp>
          <p:nvSpPr>
            <p:cNvPr id="1389" name="Google Shape;1905;p47"/>
            <p:cNvSpPr/>
            <p:nvPr/>
          </p:nvSpPr>
          <p:spPr>
            <a:xfrm>
              <a:off x="2004120" y="2064600"/>
              <a:ext cx="42480" cy="43920"/>
            </a:xfrm>
            <a:custGeom>
              <a:avLst/>
              <a:gdLst/>
              <a:ah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w="0">
              <a:noFill/>
            </a:ln>
          </p:spPr>
          <p:style>
            <a:lnRef idx="0"/>
            <a:fillRef idx="0"/>
            <a:effectRef idx="0"/>
            <a:fontRef idx="minor"/>
          </p:style>
        </p:sp>
        <p:sp>
          <p:nvSpPr>
            <p:cNvPr id="1390" name="Google Shape;1906;p47"/>
            <p:cNvSpPr/>
            <p:nvPr/>
          </p:nvSpPr>
          <p:spPr>
            <a:xfrm>
              <a:off x="2008440" y="2065320"/>
              <a:ext cx="14400" cy="8640"/>
            </a:xfrm>
            <a:custGeom>
              <a:avLst/>
              <a:gdLst/>
              <a:ah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w="0">
              <a:noFill/>
            </a:ln>
          </p:spPr>
          <p:style>
            <a:lnRef idx="0"/>
            <a:fillRef idx="0"/>
            <a:effectRef idx="0"/>
            <a:fontRef idx="minor"/>
          </p:style>
        </p:sp>
        <p:sp>
          <p:nvSpPr>
            <p:cNvPr id="1391" name="Google Shape;1907;p47"/>
            <p:cNvSpPr/>
            <p:nvPr/>
          </p:nvSpPr>
          <p:spPr>
            <a:xfrm>
              <a:off x="2022120" y="2053080"/>
              <a:ext cx="56880" cy="63720"/>
            </a:xfrm>
            <a:custGeom>
              <a:avLst/>
              <a:gdLst/>
              <a:ah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w="0">
              <a:noFill/>
            </a:ln>
          </p:spPr>
          <p:style>
            <a:lnRef idx="0"/>
            <a:fillRef idx="0"/>
            <a:effectRef idx="0"/>
            <a:fontRef idx="minor"/>
          </p:style>
        </p:sp>
        <p:sp>
          <p:nvSpPr>
            <p:cNvPr id="1392" name="Google Shape;1908;p47"/>
            <p:cNvSpPr/>
            <p:nvPr/>
          </p:nvSpPr>
          <p:spPr>
            <a:xfrm>
              <a:off x="2028600" y="2112480"/>
              <a:ext cx="7560" cy="10080"/>
            </a:xfrm>
            <a:custGeom>
              <a:avLst/>
              <a:gdLst/>
              <a:ah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w="0">
              <a:noFill/>
            </a:ln>
          </p:spPr>
          <p:style>
            <a:lnRef idx="0"/>
            <a:fillRef idx="0"/>
            <a:effectRef idx="0"/>
            <a:fontRef idx="minor"/>
          </p:style>
        </p:sp>
        <p:sp>
          <p:nvSpPr>
            <p:cNvPr id="1393" name="Google Shape;1909;p47"/>
            <p:cNvSpPr/>
            <p:nvPr/>
          </p:nvSpPr>
          <p:spPr>
            <a:xfrm>
              <a:off x="2159280" y="2087640"/>
              <a:ext cx="83520" cy="81360"/>
            </a:xfrm>
            <a:custGeom>
              <a:avLst/>
              <a:gdLst/>
              <a:ah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w="0">
              <a:noFill/>
            </a:ln>
          </p:spPr>
          <p:style>
            <a:lnRef idx="0"/>
            <a:fillRef idx="0"/>
            <a:effectRef idx="0"/>
            <a:fontRef idx="minor"/>
          </p:style>
        </p:sp>
        <p:sp>
          <p:nvSpPr>
            <p:cNvPr id="1394" name="Google Shape;1910;p47"/>
            <p:cNvSpPr/>
            <p:nvPr/>
          </p:nvSpPr>
          <p:spPr>
            <a:xfrm>
              <a:off x="2156760" y="2089080"/>
              <a:ext cx="14400" cy="11160"/>
            </a:xfrm>
            <a:custGeom>
              <a:avLst/>
              <a:gdLst/>
              <a:ah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w="0">
              <a:noFill/>
            </a:ln>
          </p:spPr>
          <p:style>
            <a:lnRef idx="0"/>
            <a:fillRef idx="0"/>
            <a:effectRef idx="0"/>
            <a:fontRef idx="minor"/>
          </p:style>
        </p:sp>
        <p:sp>
          <p:nvSpPr>
            <p:cNvPr id="1395" name="Google Shape;1911;p47"/>
            <p:cNvSpPr/>
            <p:nvPr/>
          </p:nvSpPr>
          <p:spPr>
            <a:xfrm>
              <a:off x="2156760" y="2096280"/>
              <a:ext cx="14400" cy="16560"/>
            </a:xfrm>
            <a:custGeom>
              <a:avLst/>
              <a:gdLst/>
              <a:ah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w="0">
              <a:noFill/>
            </a:ln>
          </p:spPr>
          <p:style>
            <a:lnRef idx="0"/>
            <a:fillRef idx="0"/>
            <a:effectRef idx="0"/>
            <a:fontRef idx="minor"/>
          </p:style>
        </p:sp>
        <p:sp>
          <p:nvSpPr>
            <p:cNvPr id="1396" name="Google Shape;1912;p47"/>
            <p:cNvSpPr/>
            <p:nvPr/>
          </p:nvSpPr>
          <p:spPr>
            <a:xfrm>
              <a:off x="2029680" y="2042280"/>
              <a:ext cx="142920" cy="135000"/>
            </a:xfrm>
            <a:custGeom>
              <a:avLst/>
              <a:gdLst/>
              <a:ah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w="0">
              <a:noFill/>
            </a:ln>
          </p:spPr>
          <p:style>
            <a:lnRef idx="0"/>
            <a:fillRef idx="0"/>
            <a:effectRef idx="0"/>
            <a:fontRef idx="minor"/>
          </p:style>
        </p:sp>
        <p:sp>
          <p:nvSpPr>
            <p:cNvPr id="1397" name="Google Shape;1913;p47"/>
            <p:cNvSpPr/>
            <p:nvPr/>
          </p:nvSpPr>
          <p:spPr>
            <a:xfrm>
              <a:off x="2184120" y="2148840"/>
              <a:ext cx="23400" cy="56880"/>
            </a:xfrm>
            <a:custGeom>
              <a:avLst/>
              <a:gdLst/>
              <a:ah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w="0">
              <a:noFill/>
            </a:ln>
          </p:spPr>
          <p:style>
            <a:lnRef idx="0"/>
            <a:fillRef idx="0"/>
            <a:effectRef idx="0"/>
            <a:fontRef idx="minor"/>
          </p:style>
        </p:sp>
        <p:sp>
          <p:nvSpPr>
            <p:cNvPr id="1398" name="Google Shape;1914;p47"/>
            <p:cNvSpPr/>
            <p:nvPr/>
          </p:nvSpPr>
          <p:spPr>
            <a:xfrm>
              <a:off x="2101680" y="2140200"/>
              <a:ext cx="88200" cy="71640"/>
            </a:xfrm>
            <a:custGeom>
              <a:avLst/>
              <a:gdLst/>
              <a:ah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w="0">
              <a:noFill/>
            </a:ln>
          </p:spPr>
          <p:style>
            <a:lnRef idx="0"/>
            <a:fillRef idx="0"/>
            <a:effectRef idx="0"/>
            <a:fontRef idx="minor"/>
          </p:style>
        </p:sp>
        <p:sp>
          <p:nvSpPr>
            <p:cNvPr id="1399" name="Google Shape;1915;p47"/>
            <p:cNvSpPr/>
            <p:nvPr/>
          </p:nvSpPr>
          <p:spPr>
            <a:xfrm>
              <a:off x="2024280" y="2123280"/>
              <a:ext cx="93600" cy="88200"/>
            </a:xfrm>
            <a:custGeom>
              <a:avLst/>
              <a:gdLst/>
              <a:ah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w="0">
              <a:noFill/>
            </a:ln>
          </p:spPr>
          <p:style>
            <a:lnRef idx="0"/>
            <a:fillRef idx="0"/>
            <a:effectRef idx="0"/>
            <a:fontRef idx="minor"/>
          </p:style>
        </p:sp>
        <p:sp>
          <p:nvSpPr>
            <p:cNvPr id="1400" name="Google Shape;1916;p47"/>
            <p:cNvSpPr/>
            <p:nvPr/>
          </p:nvSpPr>
          <p:spPr>
            <a:xfrm>
              <a:off x="2125440" y="2194200"/>
              <a:ext cx="58320" cy="50400"/>
            </a:xfrm>
            <a:custGeom>
              <a:avLst/>
              <a:gdLst/>
              <a:ah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w="0">
              <a:noFill/>
            </a:ln>
          </p:spPr>
          <p:style>
            <a:lnRef idx="0"/>
            <a:fillRef idx="0"/>
            <a:effectRef idx="0"/>
            <a:fontRef idx="minor"/>
          </p:style>
        </p:sp>
        <p:sp>
          <p:nvSpPr>
            <p:cNvPr id="1401" name="Google Shape;1917;p47"/>
            <p:cNvSpPr/>
            <p:nvPr/>
          </p:nvSpPr>
          <p:spPr>
            <a:xfrm>
              <a:off x="2084760" y="2210040"/>
              <a:ext cx="69840" cy="66600"/>
            </a:xfrm>
            <a:custGeom>
              <a:avLst/>
              <a:gdLst/>
              <a:ah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w="0">
              <a:noFill/>
            </a:ln>
          </p:spPr>
          <p:style>
            <a:lnRef idx="0"/>
            <a:fillRef idx="0"/>
            <a:effectRef idx="0"/>
            <a:fontRef idx="minor"/>
          </p:style>
        </p:sp>
        <p:sp>
          <p:nvSpPr>
            <p:cNvPr id="1402" name="Google Shape;1918;p47"/>
            <p:cNvSpPr/>
            <p:nvPr/>
          </p:nvSpPr>
          <p:spPr>
            <a:xfrm>
              <a:off x="2024640" y="2203920"/>
              <a:ext cx="100080" cy="90000"/>
            </a:xfrm>
            <a:custGeom>
              <a:avLst/>
              <a:gdLst/>
              <a:ah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w="0">
              <a:noFill/>
            </a:ln>
          </p:spPr>
          <p:style>
            <a:lnRef idx="0"/>
            <a:fillRef idx="0"/>
            <a:effectRef idx="0"/>
            <a:fontRef idx="minor"/>
          </p:style>
        </p:sp>
        <p:sp>
          <p:nvSpPr>
            <p:cNvPr id="1403" name="Google Shape;1919;p47"/>
            <p:cNvSpPr/>
            <p:nvPr/>
          </p:nvSpPr>
          <p:spPr>
            <a:xfrm>
              <a:off x="2165400" y="2157120"/>
              <a:ext cx="77760" cy="119880"/>
            </a:xfrm>
            <a:custGeom>
              <a:avLst/>
              <a:gdLst/>
              <a:ah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w="0">
              <a:noFill/>
            </a:ln>
          </p:spPr>
          <p:style>
            <a:lnRef idx="0"/>
            <a:fillRef idx="0"/>
            <a:effectRef idx="0"/>
            <a:fontRef idx="minor"/>
          </p:style>
        </p:sp>
        <p:sp>
          <p:nvSpPr>
            <p:cNvPr id="1404" name="Google Shape;1920;p47"/>
            <p:cNvSpPr/>
            <p:nvPr/>
          </p:nvSpPr>
          <p:spPr>
            <a:xfrm>
              <a:off x="2163960" y="2268720"/>
              <a:ext cx="10080" cy="11160"/>
            </a:xfrm>
            <a:custGeom>
              <a:avLst/>
              <a:gdLst/>
              <a:ah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w="0">
              <a:noFill/>
            </a:ln>
          </p:spPr>
          <p:style>
            <a:lnRef idx="0"/>
            <a:fillRef idx="0"/>
            <a:effectRef idx="0"/>
            <a:fontRef idx="minor"/>
          </p:style>
        </p:sp>
        <p:sp>
          <p:nvSpPr>
            <p:cNvPr id="1405" name="Google Shape;1921;p47"/>
            <p:cNvSpPr/>
            <p:nvPr/>
          </p:nvSpPr>
          <p:spPr>
            <a:xfrm>
              <a:off x="2134800" y="2292120"/>
              <a:ext cx="16560" cy="14760"/>
            </a:xfrm>
            <a:custGeom>
              <a:avLst/>
              <a:gdLst/>
              <a:ah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w="0">
              <a:noFill/>
            </a:ln>
          </p:spPr>
          <p:style>
            <a:lnRef idx="0"/>
            <a:fillRef idx="0"/>
            <a:effectRef idx="0"/>
            <a:fontRef idx="minor"/>
          </p:style>
        </p:sp>
        <p:sp>
          <p:nvSpPr>
            <p:cNvPr id="1406" name="Google Shape;1922;p47"/>
            <p:cNvSpPr/>
            <p:nvPr/>
          </p:nvSpPr>
          <p:spPr>
            <a:xfrm>
              <a:off x="2464560" y="1790280"/>
              <a:ext cx="54000" cy="4248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1407" name="Google Shape;1923;p47"/>
            <p:cNvSpPr/>
            <p:nvPr/>
          </p:nvSpPr>
          <p:spPr>
            <a:xfrm>
              <a:off x="2464560" y="1790280"/>
              <a:ext cx="54000" cy="4248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1408" name="Google Shape;1924;p47"/>
            <p:cNvSpPr/>
            <p:nvPr/>
          </p:nvSpPr>
          <p:spPr>
            <a:xfrm>
              <a:off x="2232720" y="1753920"/>
              <a:ext cx="36000" cy="9000"/>
            </a:xfrm>
            <a:custGeom>
              <a:avLst/>
              <a:gdLst/>
              <a:ah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w="0">
              <a:noFill/>
            </a:ln>
          </p:spPr>
          <p:style>
            <a:lnRef idx="0"/>
            <a:fillRef idx="0"/>
            <a:effectRef idx="0"/>
            <a:fontRef idx="minor"/>
          </p:style>
        </p:sp>
        <p:sp>
          <p:nvSpPr>
            <p:cNvPr id="1409" name="Google Shape;1925;p47"/>
            <p:cNvSpPr/>
            <p:nvPr/>
          </p:nvSpPr>
          <p:spPr>
            <a:xfrm>
              <a:off x="2256840" y="1761840"/>
              <a:ext cx="720" cy="720"/>
            </a:xfrm>
            <a:custGeom>
              <a:avLst/>
              <a:gdLst/>
              <a:ahLst/>
              <a:rect l="l" t="t" r="r" b="b"/>
              <a:pathLst>
                <a:path fill="none" w="105" h="106">
                  <a:moveTo>
                    <a:pt x="105" y="105"/>
                  </a:moveTo>
                  <a:lnTo>
                    <a:pt x="0" y="1"/>
                  </a:lnTo>
                </a:path>
              </a:pathLst>
            </a:custGeom>
            <a:solidFill>
              <a:srgbClr val="5f7d95"/>
            </a:solidFill>
            <a:ln cap="rnd" w="25">
              <a:solidFill>
                <a:srgbClr val="000000"/>
              </a:solidFill>
            </a:ln>
          </p:spPr>
          <p:style>
            <a:lnRef idx="0"/>
            <a:fillRef idx="0"/>
            <a:effectRef idx="0"/>
            <a:fontRef idx="minor"/>
          </p:style>
        </p:sp>
        <p:sp>
          <p:nvSpPr>
            <p:cNvPr id="1410" name="Google Shape;1926;p47"/>
            <p:cNvSpPr/>
            <p:nvPr/>
          </p:nvSpPr>
          <p:spPr>
            <a:xfrm>
              <a:off x="2595600" y="1865520"/>
              <a:ext cx="22320" cy="12240"/>
            </a:xfrm>
            <a:custGeom>
              <a:avLst/>
              <a:gdLst/>
              <a:ah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w="0">
              <a:noFill/>
            </a:ln>
          </p:spPr>
          <p:style>
            <a:lnRef idx="0"/>
            <a:fillRef idx="0"/>
            <a:effectRef idx="0"/>
            <a:fontRef idx="minor"/>
          </p:style>
        </p:sp>
        <p:sp>
          <p:nvSpPr>
            <p:cNvPr id="1411" name="Google Shape;1927;p47"/>
            <p:cNvSpPr/>
            <p:nvPr/>
          </p:nvSpPr>
          <p:spPr>
            <a:xfrm>
              <a:off x="2084040" y="1755360"/>
              <a:ext cx="17640" cy="14040"/>
            </a:xfrm>
            <a:custGeom>
              <a:avLst/>
              <a:gdLst/>
              <a:ah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w="0">
              <a:noFill/>
            </a:ln>
          </p:spPr>
          <p:style>
            <a:lnRef idx="0"/>
            <a:fillRef idx="0"/>
            <a:effectRef idx="0"/>
            <a:fontRef idx="minor"/>
          </p:style>
        </p:sp>
        <p:sp>
          <p:nvSpPr>
            <p:cNvPr id="1412" name="Google Shape;1928;p47"/>
            <p:cNvSpPr/>
            <p:nvPr/>
          </p:nvSpPr>
          <p:spPr>
            <a:xfrm>
              <a:off x="2069280" y="1721880"/>
              <a:ext cx="29880" cy="37440"/>
            </a:xfrm>
            <a:custGeom>
              <a:avLst/>
              <a:gdLst/>
              <a:ah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w="0">
              <a:noFill/>
            </a:ln>
          </p:spPr>
          <p:style>
            <a:lnRef idx="0"/>
            <a:fillRef idx="0"/>
            <a:effectRef idx="0"/>
            <a:fontRef idx="minor"/>
          </p:style>
        </p:sp>
      </p:grpSp>
      <p:grpSp>
        <p:nvGrpSpPr>
          <p:cNvPr id="1413" name="Google Shape;1929;p47"/>
          <p:cNvGrpSpPr/>
          <p:nvPr/>
        </p:nvGrpSpPr>
        <p:grpSpPr>
          <a:xfrm>
            <a:off x="3508920" y="1213200"/>
            <a:ext cx="2077560" cy="1366200"/>
            <a:chOff x="3508920" y="1213200"/>
            <a:chExt cx="2077560" cy="1366200"/>
          </a:xfrm>
        </p:grpSpPr>
        <p:sp>
          <p:nvSpPr>
            <p:cNvPr id="1414" name="Google Shape;1930;p47"/>
            <p:cNvSpPr/>
            <p:nvPr/>
          </p:nvSpPr>
          <p:spPr>
            <a:xfrm>
              <a:off x="3508920" y="1330920"/>
              <a:ext cx="771120" cy="1248480"/>
            </a:xfrm>
            <a:custGeom>
              <a:avLst/>
              <a:gdLst/>
              <a:ahLst/>
              <a:rect l="l" t="t" r="r" b="b"/>
              <a:pathLst>
                <a:path w="103689" h="1677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w="0">
              <a:noFill/>
            </a:ln>
          </p:spPr>
          <p:style>
            <a:lnRef idx="0"/>
            <a:fillRef idx="0"/>
            <a:effectRef idx="0"/>
            <a:fontRef idx="minor"/>
          </p:style>
        </p:sp>
        <p:sp>
          <p:nvSpPr>
            <p:cNvPr id="1415" name="Google Shape;1931;p47"/>
            <p:cNvSpPr/>
            <p:nvPr/>
          </p:nvSpPr>
          <p:spPr>
            <a:xfrm>
              <a:off x="4144680" y="1213200"/>
              <a:ext cx="302040" cy="344160"/>
            </a:xfrm>
            <a:custGeom>
              <a:avLst/>
              <a:gdLst/>
              <a:ahLst/>
              <a:rect l="l" t="t" r="r" b="b"/>
              <a:pathLst>
                <a:path w="40679" h="4634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w="0">
              <a:noFill/>
            </a:ln>
          </p:spPr>
          <p:style>
            <a:lnRef idx="0"/>
            <a:fillRef idx="0"/>
            <a:effectRef idx="0"/>
            <a:fontRef idx="minor"/>
          </p:style>
        </p:sp>
        <p:sp>
          <p:nvSpPr>
            <p:cNvPr id="1416" name="Google Shape;1932;p47"/>
            <p:cNvSpPr/>
            <p:nvPr/>
          </p:nvSpPr>
          <p:spPr>
            <a:xfrm>
              <a:off x="4374720" y="1290600"/>
              <a:ext cx="1209600" cy="1042920"/>
            </a:xfrm>
            <a:custGeom>
              <a:avLst/>
              <a:gdLst/>
              <a:ahLst/>
              <a:rect l="l" t="t" r="r" b="b"/>
              <a:pathLst>
                <a:path w="162574" h="140159">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w="0">
              <a:noFill/>
            </a:ln>
          </p:spPr>
          <p:style>
            <a:lnRef idx="0"/>
            <a:fillRef idx="0"/>
            <a:effectRef idx="0"/>
            <a:fontRef idx="minor"/>
          </p:style>
        </p:sp>
        <p:sp>
          <p:nvSpPr>
            <p:cNvPr id="1417" name="Google Shape;1933;p47"/>
            <p:cNvSpPr/>
            <p:nvPr/>
          </p:nvSpPr>
          <p:spPr>
            <a:xfrm>
              <a:off x="5269320" y="2059560"/>
              <a:ext cx="101520" cy="55800"/>
            </a:xfrm>
            <a:custGeom>
              <a:avLst/>
              <a:gdLst/>
              <a:ahLst/>
              <a:rect l="l" t="t" r="r" b="b"/>
              <a:pathLst>
                <a:path w="13717" h="758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w="0">
              <a:noFill/>
            </a:ln>
          </p:spPr>
          <p:style>
            <a:lnRef idx="0"/>
            <a:fillRef idx="0"/>
            <a:effectRef idx="0"/>
            <a:fontRef idx="minor"/>
          </p:style>
        </p:sp>
        <p:sp>
          <p:nvSpPr>
            <p:cNvPr id="1418" name="Google Shape;1934;p47"/>
            <p:cNvSpPr/>
            <p:nvPr/>
          </p:nvSpPr>
          <p:spPr>
            <a:xfrm>
              <a:off x="5196240" y="2053800"/>
              <a:ext cx="165600" cy="119160"/>
            </a:xfrm>
            <a:custGeom>
              <a:avLst/>
              <a:gdLst/>
              <a:ahLst/>
              <a:rect l="l" t="t" r="r" b="b"/>
              <a:pathLst>
                <a:path w="22348" h="16115">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w="0">
              <a:noFill/>
            </a:ln>
          </p:spPr>
          <p:style>
            <a:lnRef idx="0"/>
            <a:fillRef idx="0"/>
            <a:effectRef idx="0"/>
            <a:fontRef idx="minor"/>
          </p:style>
        </p:sp>
        <p:sp>
          <p:nvSpPr>
            <p:cNvPr id="1419" name="Google Shape;1935;p47"/>
            <p:cNvSpPr/>
            <p:nvPr/>
          </p:nvSpPr>
          <p:spPr>
            <a:xfrm>
              <a:off x="5299920" y="2175480"/>
              <a:ext cx="286560" cy="240840"/>
            </a:xfrm>
            <a:custGeom>
              <a:avLst/>
              <a:gdLst/>
              <a:ahLst/>
              <a:rect l="l" t="t" r="r" b="b"/>
              <a:pathLst>
                <a:path w="38583" h="32445">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w="0">
              <a:noFill/>
            </a:ln>
          </p:spPr>
          <p:style>
            <a:lnRef idx="0"/>
            <a:fillRef idx="0"/>
            <a:effectRef idx="0"/>
            <a:fontRef idx="minor"/>
          </p:style>
        </p:sp>
      </p:grpSp>
      <p:grpSp>
        <p:nvGrpSpPr>
          <p:cNvPr id="1420" name="Google Shape;1936;p47"/>
          <p:cNvGrpSpPr/>
          <p:nvPr/>
        </p:nvGrpSpPr>
        <p:grpSpPr>
          <a:xfrm>
            <a:off x="742680" y="3064320"/>
            <a:ext cx="2622240" cy="1332720"/>
            <a:chOff x="742680" y="3064320"/>
            <a:chExt cx="2622240" cy="1332720"/>
          </a:xfrm>
        </p:grpSpPr>
        <p:sp>
          <p:nvSpPr>
            <p:cNvPr id="1421" name="Google Shape;1937;p47"/>
            <p:cNvSpPr/>
            <p:nvPr/>
          </p:nvSpPr>
          <p:spPr>
            <a:xfrm>
              <a:off x="2951280" y="4070880"/>
              <a:ext cx="22320" cy="18720"/>
            </a:xfrm>
            <a:custGeom>
              <a:avLst/>
              <a:gdLst/>
              <a:ahLst/>
              <a:rect l="l" t="t" r="r" b="b"/>
              <a:pathLst>
                <a:path w="2496" h="2137">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22" name="Google Shape;1938;p47"/>
            <p:cNvSpPr/>
            <p:nvPr/>
          </p:nvSpPr>
          <p:spPr>
            <a:xfrm>
              <a:off x="2951280" y="4098960"/>
              <a:ext cx="21960" cy="18720"/>
            </a:xfrm>
            <a:custGeom>
              <a:avLst/>
              <a:gdLst/>
              <a:ahLst/>
              <a:rect l="l" t="t" r="r" b="b"/>
              <a:pathLst>
                <a:path w="2488" h="213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23" name="Google Shape;1939;p47"/>
            <p:cNvSpPr/>
            <p:nvPr/>
          </p:nvSpPr>
          <p:spPr>
            <a:xfrm>
              <a:off x="2951280" y="4126680"/>
              <a:ext cx="21960" cy="18720"/>
            </a:xfrm>
            <a:custGeom>
              <a:avLst/>
              <a:gdLst/>
              <a:ahLst/>
              <a:rect l="l" t="t" r="r" b="b"/>
              <a:pathLst>
                <a:path w="2488" h="2137">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424" name="Google Shape;1940;p47"/>
            <p:cNvSpPr/>
            <p:nvPr/>
          </p:nvSpPr>
          <p:spPr>
            <a:xfrm>
              <a:off x="2979360" y="4098960"/>
              <a:ext cx="21960" cy="1872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425" name="Google Shape;1941;p47"/>
            <p:cNvSpPr/>
            <p:nvPr/>
          </p:nvSpPr>
          <p:spPr>
            <a:xfrm>
              <a:off x="2979360" y="4126680"/>
              <a:ext cx="21960" cy="1872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426" name="Google Shape;1942;p47"/>
            <p:cNvSpPr/>
            <p:nvPr/>
          </p:nvSpPr>
          <p:spPr>
            <a:xfrm>
              <a:off x="3007080" y="4098960"/>
              <a:ext cx="22320" cy="1872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427" name="Google Shape;1943;p47"/>
            <p:cNvSpPr/>
            <p:nvPr/>
          </p:nvSpPr>
          <p:spPr>
            <a:xfrm>
              <a:off x="3007080" y="4126680"/>
              <a:ext cx="22320" cy="18720"/>
            </a:xfrm>
            <a:custGeom>
              <a:avLst/>
              <a:gdLst/>
              <a:ahLst/>
              <a:rect l="l" t="t" r="r" b="b"/>
              <a:pathLst>
                <a:path w="2497" h="213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1428" name="Google Shape;1944;p47"/>
            <p:cNvSpPr/>
            <p:nvPr/>
          </p:nvSpPr>
          <p:spPr>
            <a:xfrm>
              <a:off x="3007080" y="4182840"/>
              <a:ext cx="22320" cy="18720"/>
            </a:xfrm>
            <a:custGeom>
              <a:avLst/>
              <a:gdLst/>
              <a:ahLst/>
              <a:rect l="l" t="t" r="r" b="b"/>
              <a:pathLst>
                <a:path w="2497" h="2134">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1429" name="Google Shape;1945;p47"/>
            <p:cNvSpPr/>
            <p:nvPr/>
          </p:nvSpPr>
          <p:spPr>
            <a:xfrm>
              <a:off x="3035160" y="4098960"/>
              <a:ext cx="22320" cy="1872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30" name="Google Shape;1946;p47"/>
            <p:cNvSpPr/>
            <p:nvPr/>
          </p:nvSpPr>
          <p:spPr>
            <a:xfrm>
              <a:off x="3035160" y="4126680"/>
              <a:ext cx="22320" cy="1872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31" name="Google Shape;1947;p47"/>
            <p:cNvSpPr/>
            <p:nvPr/>
          </p:nvSpPr>
          <p:spPr>
            <a:xfrm>
              <a:off x="3035160" y="4210560"/>
              <a:ext cx="22320" cy="18720"/>
            </a:xfrm>
            <a:custGeom>
              <a:avLst/>
              <a:gdLst/>
              <a:ahLst/>
              <a:rect l="l" t="t" r="r" b="b"/>
              <a:pathLst>
                <a:path w="2497" h="2132">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32" name="Google Shape;1948;p47"/>
            <p:cNvSpPr/>
            <p:nvPr/>
          </p:nvSpPr>
          <p:spPr>
            <a:xfrm>
              <a:off x="3035160" y="4182840"/>
              <a:ext cx="22320" cy="1872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433" name="Google Shape;1949;p47"/>
            <p:cNvSpPr/>
            <p:nvPr/>
          </p:nvSpPr>
          <p:spPr>
            <a:xfrm>
              <a:off x="3035160" y="4154760"/>
              <a:ext cx="22320" cy="18720"/>
            </a:xfrm>
            <a:custGeom>
              <a:avLst/>
              <a:gdLst/>
              <a:ahLst/>
              <a:rect l="l" t="t" r="r" b="b"/>
              <a:pathLst>
                <a:path w="2497" h="2134">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434" name="Google Shape;1950;p47"/>
            <p:cNvSpPr/>
            <p:nvPr/>
          </p:nvSpPr>
          <p:spPr>
            <a:xfrm>
              <a:off x="3091680" y="4098960"/>
              <a:ext cx="22320" cy="18720"/>
            </a:xfrm>
            <a:custGeom>
              <a:avLst/>
              <a:gdLst/>
              <a:ahLst/>
              <a:rect l="l" t="t" r="r" b="b"/>
              <a:pathLst>
                <a:path w="2497" h="213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35" name="Google Shape;1951;p47"/>
            <p:cNvSpPr/>
            <p:nvPr/>
          </p:nvSpPr>
          <p:spPr>
            <a:xfrm>
              <a:off x="3091680" y="4126680"/>
              <a:ext cx="22320" cy="1872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36" name="Google Shape;1952;p47"/>
            <p:cNvSpPr/>
            <p:nvPr/>
          </p:nvSpPr>
          <p:spPr>
            <a:xfrm>
              <a:off x="3091680" y="4210560"/>
              <a:ext cx="22320" cy="18720"/>
            </a:xfrm>
            <a:custGeom>
              <a:avLst/>
              <a:gdLst/>
              <a:ahLst/>
              <a:rect l="l" t="t" r="r" b="b"/>
              <a:pathLst>
                <a:path w="2497" h="2132">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37" name="Google Shape;1953;p47"/>
            <p:cNvSpPr/>
            <p:nvPr/>
          </p:nvSpPr>
          <p:spPr>
            <a:xfrm>
              <a:off x="3091680" y="4182840"/>
              <a:ext cx="22320" cy="18720"/>
            </a:xfrm>
            <a:custGeom>
              <a:avLst/>
              <a:gdLst/>
              <a:ahLst/>
              <a:rect l="l" t="t" r="r" b="b"/>
              <a:pathLst>
                <a:path w="2497" h="2134">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438" name="Google Shape;1954;p47"/>
            <p:cNvSpPr/>
            <p:nvPr/>
          </p:nvSpPr>
          <p:spPr>
            <a:xfrm>
              <a:off x="3091680" y="4154760"/>
              <a:ext cx="22320" cy="18720"/>
            </a:xfrm>
            <a:custGeom>
              <a:avLst/>
              <a:gdLst/>
              <a:ahLst/>
              <a:rect l="l" t="t" r="r" b="b"/>
              <a:pathLst>
                <a:path w="2497" h="2134">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439" name="Google Shape;1955;p47"/>
            <p:cNvSpPr/>
            <p:nvPr/>
          </p:nvSpPr>
          <p:spPr>
            <a:xfrm>
              <a:off x="3119760" y="4126680"/>
              <a:ext cx="21960" cy="1872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440" name="Google Shape;1956;p47"/>
            <p:cNvSpPr/>
            <p:nvPr/>
          </p:nvSpPr>
          <p:spPr>
            <a:xfrm>
              <a:off x="3119760" y="418284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w="0">
              <a:noFill/>
            </a:ln>
          </p:spPr>
          <p:style>
            <a:lnRef idx="0"/>
            <a:fillRef idx="0"/>
            <a:effectRef idx="0"/>
            <a:fontRef idx="minor"/>
          </p:style>
        </p:sp>
        <p:sp>
          <p:nvSpPr>
            <p:cNvPr id="1441" name="Google Shape;1957;p47"/>
            <p:cNvSpPr/>
            <p:nvPr/>
          </p:nvSpPr>
          <p:spPr>
            <a:xfrm>
              <a:off x="3119760" y="4154760"/>
              <a:ext cx="21960" cy="18720"/>
            </a:xfrm>
            <a:custGeom>
              <a:avLst/>
              <a:gdLst/>
              <a:ahLst/>
              <a:rect l="l" t="t" r="r" b="b"/>
              <a:pathLst>
                <a:path w="2489" h="2134">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442" name="Google Shape;1958;p47"/>
            <p:cNvSpPr/>
            <p:nvPr/>
          </p:nvSpPr>
          <p:spPr>
            <a:xfrm>
              <a:off x="3007080" y="4154760"/>
              <a:ext cx="22320" cy="18720"/>
            </a:xfrm>
            <a:custGeom>
              <a:avLst/>
              <a:gdLst/>
              <a:ahLst/>
              <a:rect l="l" t="t" r="r" b="b"/>
              <a:pathLst>
                <a:path w="2497" h="2134">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443" name="Google Shape;1959;p47"/>
            <p:cNvSpPr/>
            <p:nvPr/>
          </p:nvSpPr>
          <p:spPr>
            <a:xfrm>
              <a:off x="2979360" y="4154760"/>
              <a:ext cx="21960" cy="1872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444" name="Google Shape;1960;p47"/>
            <p:cNvSpPr/>
            <p:nvPr/>
          </p:nvSpPr>
          <p:spPr>
            <a:xfrm>
              <a:off x="2951280" y="4154760"/>
              <a:ext cx="21960" cy="18720"/>
            </a:xfrm>
            <a:custGeom>
              <a:avLst/>
              <a:gdLst/>
              <a:ahLst/>
              <a:rect l="l" t="t" r="r" b="b"/>
              <a:pathLst>
                <a:path w="2488" h="2134">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45" name="Google Shape;1961;p47"/>
            <p:cNvSpPr/>
            <p:nvPr/>
          </p:nvSpPr>
          <p:spPr>
            <a:xfrm>
              <a:off x="2839320" y="4126680"/>
              <a:ext cx="21960" cy="1872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446" name="Google Shape;1962;p47"/>
            <p:cNvSpPr/>
            <p:nvPr/>
          </p:nvSpPr>
          <p:spPr>
            <a:xfrm>
              <a:off x="2839320" y="4154760"/>
              <a:ext cx="21960" cy="18720"/>
            </a:xfrm>
            <a:custGeom>
              <a:avLst/>
              <a:gdLst/>
              <a:ahLst/>
              <a:rect l="l" t="t" r="r" b="b"/>
              <a:pathLst>
                <a:path w="2489" h="2134">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447" name="Google Shape;1963;p47"/>
            <p:cNvSpPr/>
            <p:nvPr/>
          </p:nvSpPr>
          <p:spPr>
            <a:xfrm>
              <a:off x="2867400" y="4098960"/>
              <a:ext cx="22320" cy="1872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1448" name="Google Shape;1964;p47"/>
            <p:cNvSpPr/>
            <p:nvPr/>
          </p:nvSpPr>
          <p:spPr>
            <a:xfrm>
              <a:off x="2867400" y="4126680"/>
              <a:ext cx="22320" cy="1872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w="0">
              <a:noFill/>
            </a:ln>
          </p:spPr>
          <p:style>
            <a:lnRef idx="0"/>
            <a:fillRef idx="0"/>
            <a:effectRef idx="0"/>
            <a:fontRef idx="minor"/>
          </p:style>
        </p:sp>
        <p:sp>
          <p:nvSpPr>
            <p:cNvPr id="1449" name="Google Shape;1965;p47"/>
            <p:cNvSpPr/>
            <p:nvPr/>
          </p:nvSpPr>
          <p:spPr>
            <a:xfrm>
              <a:off x="2867400" y="4154760"/>
              <a:ext cx="22320" cy="18720"/>
            </a:xfrm>
            <a:custGeom>
              <a:avLst/>
              <a:gdLst/>
              <a:ahLst/>
              <a:rect l="l" t="t" r="r" b="b"/>
              <a:pathLst>
                <a:path w="2497" h="2134">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1450" name="Google Shape;1966;p47"/>
            <p:cNvSpPr/>
            <p:nvPr/>
          </p:nvSpPr>
          <p:spPr>
            <a:xfrm>
              <a:off x="2895120" y="4070880"/>
              <a:ext cx="22320" cy="19080"/>
            </a:xfrm>
            <a:custGeom>
              <a:avLst/>
              <a:gdLst/>
              <a:ahLst/>
              <a:rect l="l" t="t" r="r" b="b"/>
              <a:pathLst>
                <a:path w="2497" h="2139">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451" name="Google Shape;1967;p47"/>
            <p:cNvSpPr/>
            <p:nvPr/>
          </p:nvSpPr>
          <p:spPr>
            <a:xfrm>
              <a:off x="2895120" y="4098960"/>
              <a:ext cx="22320" cy="18720"/>
            </a:xfrm>
            <a:custGeom>
              <a:avLst/>
              <a:gdLst/>
              <a:ahLst/>
              <a:rect l="l" t="t" r="r" b="b"/>
              <a:pathLst>
                <a:path w="2497" h="2132">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1452" name="Google Shape;1968;p47"/>
            <p:cNvSpPr/>
            <p:nvPr/>
          </p:nvSpPr>
          <p:spPr>
            <a:xfrm>
              <a:off x="2895120" y="4126680"/>
              <a:ext cx="22320" cy="19080"/>
            </a:xfrm>
            <a:custGeom>
              <a:avLst/>
              <a:gdLst/>
              <a:ahLst/>
              <a:rect l="l" t="t" r="r" b="b"/>
              <a:pathLst>
                <a:path w="2497" h="2139">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453" name="Google Shape;1969;p47"/>
            <p:cNvSpPr/>
            <p:nvPr/>
          </p:nvSpPr>
          <p:spPr>
            <a:xfrm>
              <a:off x="2895120" y="4154760"/>
              <a:ext cx="22320" cy="18720"/>
            </a:xfrm>
            <a:custGeom>
              <a:avLst/>
              <a:gdLst/>
              <a:ahLst/>
              <a:rect l="l" t="t" r="r" b="b"/>
              <a:pathLst>
                <a:path w="2497" h="2134">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1454" name="Google Shape;1970;p47"/>
            <p:cNvSpPr/>
            <p:nvPr/>
          </p:nvSpPr>
          <p:spPr>
            <a:xfrm>
              <a:off x="2923200" y="404280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455" name="Google Shape;1971;p47"/>
            <p:cNvSpPr/>
            <p:nvPr/>
          </p:nvSpPr>
          <p:spPr>
            <a:xfrm>
              <a:off x="2923200" y="4070880"/>
              <a:ext cx="22320" cy="1872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56" name="Google Shape;1972;p47"/>
            <p:cNvSpPr/>
            <p:nvPr/>
          </p:nvSpPr>
          <p:spPr>
            <a:xfrm>
              <a:off x="2923200" y="4154760"/>
              <a:ext cx="21960" cy="1872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457" name="Google Shape;1973;p47"/>
            <p:cNvSpPr/>
            <p:nvPr/>
          </p:nvSpPr>
          <p:spPr>
            <a:xfrm>
              <a:off x="2923200" y="412668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458" name="Google Shape;1974;p47"/>
            <p:cNvSpPr/>
            <p:nvPr/>
          </p:nvSpPr>
          <p:spPr>
            <a:xfrm>
              <a:off x="2923200" y="409896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459" name="Google Shape;1975;p47"/>
            <p:cNvSpPr/>
            <p:nvPr/>
          </p:nvSpPr>
          <p:spPr>
            <a:xfrm>
              <a:off x="3286800" y="4070880"/>
              <a:ext cx="22320" cy="1872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60" name="Google Shape;1976;p47"/>
            <p:cNvSpPr/>
            <p:nvPr/>
          </p:nvSpPr>
          <p:spPr>
            <a:xfrm>
              <a:off x="3174840" y="4098960"/>
              <a:ext cx="21960" cy="1872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61" name="Google Shape;1977;p47"/>
            <p:cNvSpPr/>
            <p:nvPr/>
          </p:nvSpPr>
          <p:spPr>
            <a:xfrm>
              <a:off x="3174840" y="4070880"/>
              <a:ext cx="22320" cy="1872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62" name="Google Shape;1978;p47"/>
            <p:cNvSpPr/>
            <p:nvPr/>
          </p:nvSpPr>
          <p:spPr>
            <a:xfrm>
              <a:off x="3202920" y="40428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463" name="Google Shape;1979;p47"/>
            <p:cNvSpPr/>
            <p:nvPr/>
          </p:nvSpPr>
          <p:spPr>
            <a:xfrm>
              <a:off x="3146760" y="4015080"/>
              <a:ext cx="22320" cy="1872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w="0">
              <a:noFill/>
            </a:ln>
          </p:spPr>
          <p:style>
            <a:lnRef idx="0"/>
            <a:fillRef idx="0"/>
            <a:effectRef idx="0"/>
            <a:fontRef idx="minor"/>
          </p:style>
        </p:sp>
        <p:sp>
          <p:nvSpPr>
            <p:cNvPr id="1464" name="Google Shape;1980;p47"/>
            <p:cNvSpPr/>
            <p:nvPr/>
          </p:nvSpPr>
          <p:spPr>
            <a:xfrm>
              <a:off x="3090960" y="3958920"/>
              <a:ext cx="21960" cy="18720"/>
            </a:xfrm>
            <a:custGeom>
              <a:avLst/>
              <a:gdLst/>
              <a:ahLst/>
              <a:rect l="l" t="t" r="r" b="b"/>
              <a:pathLst>
                <a:path w="2489" h="2134">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465" name="Google Shape;1981;p47"/>
            <p:cNvSpPr/>
            <p:nvPr/>
          </p:nvSpPr>
          <p:spPr>
            <a:xfrm>
              <a:off x="2951280" y="3931200"/>
              <a:ext cx="21960" cy="18720"/>
            </a:xfrm>
            <a:custGeom>
              <a:avLst/>
              <a:gdLst/>
              <a:ahLst/>
              <a:rect l="l" t="t" r="r" b="b"/>
              <a:pathLst>
                <a:path w="2488" h="2134">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66" name="Google Shape;1982;p47"/>
            <p:cNvSpPr/>
            <p:nvPr/>
          </p:nvSpPr>
          <p:spPr>
            <a:xfrm>
              <a:off x="3035160" y="3987000"/>
              <a:ext cx="22320" cy="1872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67" name="Google Shape;1983;p47"/>
            <p:cNvSpPr/>
            <p:nvPr/>
          </p:nvSpPr>
          <p:spPr>
            <a:xfrm>
              <a:off x="3035160" y="3958920"/>
              <a:ext cx="22320" cy="1872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68" name="Google Shape;1984;p47"/>
            <p:cNvSpPr/>
            <p:nvPr/>
          </p:nvSpPr>
          <p:spPr>
            <a:xfrm>
              <a:off x="3007080" y="3987000"/>
              <a:ext cx="22320" cy="1872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469" name="Google Shape;1985;p47"/>
            <p:cNvSpPr/>
            <p:nvPr/>
          </p:nvSpPr>
          <p:spPr>
            <a:xfrm>
              <a:off x="3007080" y="3958920"/>
              <a:ext cx="22320" cy="18720"/>
            </a:xfrm>
            <a:custGeom>
              <a:avLst/>
              <a:gdLst/>
              <a:ahLst/>
              <a:rect l="l" t="t" r="r" b="b"/>
              <a:pathLst>
                <a:path w="2497" h="2134">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470" name="Google Shape;1986;p47"/>
            <p:cNvSpPr/>
            <p:nvPr/>
          </p:nvSpPr>
          <p:spPr>
            <a:xfrm>
              <a:off x="2979360" y="395892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471" name="Google Shape;1987;p47"/>
            <p:cNvSpPr/>
            <p:nvPr/>
          </p:nvSpPr>
          <p:spPr>
            <a:xfrm>
              <a:off x="2979360" y="393120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472" name="Google Shape;1988;p47"/>
            <p:cNvSpPr/>
            <p:nvPr/>
          </p:nvSpPr>
          <p:spPr>
            <a:xfrm>
              <a:off x="3258720" y="4238640"/>
              <a:ext cx="22320" cy="1872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w="0">
              <a:noFill/>
            </a:ln>
          </p:spPr>
          <p:style>
            <a:lnRef idx="0"/>
            <a:fillRef idx="0"/>
            <a:effectRef idx="0"/>
            <a:fontRef idx="minor"/>
          </p:style>
        </p:sp>
        <p:sp>
          <p:nvSpPr>
            <p:cNvPr id="1473" name="Google Shape;1989;p47"/>
            <p:cNvSpPr/>
            <p:nvPr/>
          </p:nvSpPr>
          <p:spPr>
            <a:xfrm>
              <a:off x="3230640" y="4294440"/>
              <a:ext cx="22320" cy="18720"/>
            </a:xfrm>
            <a:custGeom>
              <a:avLst/>
              <a:gdLst/>
              <a:ahLst/>
              <a:rect l="l" t="t" r="r" b="b"/>
              <a:pathLst>
                <a:path w="2496" h="2134">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w="0">
              <a:noFill/>
            </a:ln>
          </p:spPr>
          <p:style>
            <a:lnRef idx="0"/>
            <a:fillRef idx="0"/>
            <a:effectRef idx="0"/>
            <a:fontRef idx="minor"/>
          </p:style>
        </p:sp>
        <p:sp>
          <p:nvSpPr>
            <p:cNvPr id="1474" name="Google Shape;1990;p47"/>
            <p:cNvSpPr/>
            <p:nvPr/>
          </p:nvSpPr>
          <p:spPr>
            <a:xfrm>
              <a:off x="3230640" y="4266720"/>
              <a:ext cx="22320" cy="18720"/>
            </a:xfrm>
            <a:custGeom>
              <a:avLst/>
              <a:gdLst/>
              <a:ahLst/>
              <a:rect l="l" t="t" r="r" b="b"/>
              <a:pathLst>
                <a:path w="2496" h="2138">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1475" name="Google Shape;1991;p47"/>
            <p:cNvSpPr/>
            <p:nvPr/>
          </p:nvSpPr>
          <p:spPr>
            <a:xfrm>
              <a:off x="3202920" y="429444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w="0">
              <a:noFill/>
            </a:ln>
          </p:spPr>
          <p:style>
            <a:lnRef idx="0"/>
            <a:fillRef idx="0"/>
            <a:effectRef idx="0"/>
            <a:fontRef idx="minor"/>
          </p:style>
        </p:sp>
        <p:sp>
          <p:nvSpPr>
            <p:cNvPr id="1476" name="Google Shape;1992;p47"/>
            <p:cNvSpPr/>
            <p:nvPr/>
          </p:nvSpPr>
          <p:spPr>
            <a:xfrm>
              <a:off x="3035160" y="4294440"/>
              <a:ext cx="22320" cy="1872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477" name="Google Shape;1993;p47"/>
            <p:cNvSpPr/>
            <p:nvPr/>
          </p:nvSpPr>
          <p:spPr>
            <a:xfrm>
              <a:off x="3062880" y="4238640"/>
              <a:ext cx="21960" cy="1872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478" name="Google Shape;1994;p47"/>
            <p:cNvSpPr/>
            <p:nvPr/>
          </p:nvSpPr>
          <p:spPr>
            <a:xfrm>
              <a:off x="3062880" y="4210560"/>
              <a:ext cx="21960" cy="1872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79" name="Google Shape;1995;p47"/>
            <p:cNvSpPr/>
            <p:nvPr/>
          </p:nvSpPr>
          <p:spPr>
            <a:xfrm>
              <a:off x="3062880" y="418284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w="0">
              <a:noFill/>
            </a:ln>
          </p:spPr>
          <p:style>
            <a:lnRef idx="0"/>
            <a:fillRef idx="0"/>
            <a:effectRef idx="0"/>
            <a:fontRef idx="minor"/>
          </p:style>
        </p:sp>
        <p:sp>
          <p:nvSpPr>
            <p:cNvPr id="1480" name="Google Shape;1996;p47"/>
            <p:cNvSpPr/>
            <p:nvPr/>
          </p:nvSpPr>
          <p:spPr>
            <a:xfrm>
              <a:off x="3062880" y="4154760"/>
              <a:ext cx="21960" cy="18720"/>
            </a:xfrm>
            <a:custGeom>
              <a:avLst/>
              <a:gdLst/>
              <a:ahLst/>
              <a:rect l="l" t="t" r="r" b="b"/>
              <a:pathLst>
                <a:path w="2488" h="2134">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81" name="Google Shape;1997;p47"/>
            <p:cNvSpPr/>
            <p:nvPr/>
          </p:nvSpPr>
          <p:spPr>
            <a:xfrm>
              <a:off x="3062880" y="4126680"/>
              <a:ext cx="21960" cy="1872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482" name="Google Shape;1998;p47"/>
            <p:cNvSpPr/>
            <p:nvPr/>
          </p:nvSpPr>
          <p:spPr>
            <a:xfrm>
              <a:off x="3062880" y="4098960"/>
              <a:ext cx="21960" cy="1872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83" name="Google Shape;1999;p47"/>
            <p:cNvSpPr/>
            <p:nvPr/>
          </p:nvSpPr>
          <p:spPr>
            <a:xfrm>
              <a:off x="3062880" y="4070880"/>
              <a:ext cx="22320" cy="1872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84" name="Google Shape;2000;p47"/>
            <p:cNvSpPr/>
            <p:nvPr/>
          </p:nvSpPr>
          <p:spPr>
            <a:xfrm>
              <a:off x="3035160" y="4238640"/>
              <a:ext cx="22320" cy="18720"/>
            </a:xfrm>
            <a:custGeom>
              <a:avLst/>
              <a:gdLst/>
              <a:ahLst/>
              <a:rect l="l" t="t" r="r" b="b"/>
              <a:pathLst>
                <a:path w="2497" h="213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w="0">
              <a:noFill/>
            </a:ln>
          </p:spPr>
          <p:style>
            <a:lnRef idx="0"/>
            <a:fillRef idx="0"/>
            <a:effectRef idx="0"/>
            <a:fontRef idx="minor"/>
          </p:style>
        </p:sp>
        <p:sp>
          <p:nvSpPr>
            <p:cNvPr id="1485" name="Google Shape;2001;p47"/>
            <p:cNvSpPr/>
            <p:nvPr/>
          </p:nvSpPr>
          <p:spPr>
            <a:xfrm>
              <a:off x="3035160" y="4070880"/>
              <a:ext cx="22320" cy="1872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86" name="Google Shape;2002;p47"/>
            <p:cNvSpPr/>
            <p:nvPr/>
          </p:nvSpPr>
          <p:spPr>
            <a:xfrm>
              <a:off x="3035160" y="4042800"/>
              <a:ext cx="22320" cy="1872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487" name="Google Shape;2003;p47"/>
            <p:cNvSpPr/>
            <p:nvPr/>
          </p:nvSpPr>
          <p:spPr>
            <a:xfrm>
              <a:off x="3007080" y="4238640"/>
              <a:ext cx="22320" cy="18720"/>
            </a:xfrm>
            <a:custGeom>
              <a:avLst/>
              <a:gdLst/>
              <a:ahLst/>
              <a:rect l="l" t="t" r="r" b="b"/>
              <a:pathLst>
                <a:path w="2497" h="213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1488" name="Google Shape;2004;p47"/>
            <p:cNvSpPr/>
            <p:nvPr/>
          </p:nvSpPr>
          <p:spPr>
            <a:xfrm>
              <a:off x="3007080" y="4210560"/>
              <a:ext cx="22320" cy="18720"/>
            </a:xfrm>
            <a:custGeom>
              <a:avLst/>
              <a:gdLst/>
              <a:ahLst/>
              <a:rect l="l" t="t" r="r" b="b"/>
              <a:pathLst>
                <a:path w="2497" h="2132">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489" name="Google Shape;2005;p47"/>
            <p:cNvSpPr/>
            <p:nvPr/>
          </p:nvSpPr>
          <p:spPr>
            <a:xfrm>
              <a:off x="3007080" y="4070880"/>
              <a:ext cx="22320" cy="18720"/>
            </a:xfrm>
            <a:custGeom>
              <a:avLst/>
              <a:gdLst/>
              <a:ahLst/>
              <a:rect l="l" t="t" r="r" b="b"/>
              <a:pathLst>
                <a:path w="2497" h="213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w="0">
              <a:noFill/>
            </a:ln>
          </p:spPr>
          <p:style>
            <a:lnRef idx="0"/>
            <a:fillRef idx="0"/>
            <a:effectRef idx="0"/>
            <a:fontRef idx="minor"/>
          </p:style>
        </p:sp>
        <p:sp>
          <p:nvSpPr>
            <p:cNvPr id="1490" name="Google Shape;2006;p47"/>
            <p:cNvSpPr/>
            <p:nvPr/>
          </p:nvSpPr>
          <p:spPr>
            <a:xfrm>
              <a:off x="3007080" y="4042800"/>
              <a:ext cx="22320" cy="18720"/>
            </a:xfrm>
            <a:custGeom>
              <a:avLst/>
              <a:gdLst/>
              <a:ahLst/>
              <a:rect l="l" t="t" r="r" b="b"/>
              <a:pathLst>
                <a:path w="2497" h="2138">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491" name="Google Shape;2007;p47"/>
            <p:cNvSpPr/>
            <p:nvPr/>
          </p:nvSpPr>
          <p:spPr>
            <a:xfrm>
              <a:off x="2979360" y="4210560"/>
              <a:ext cx="21960" cy="1872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492" name="Google Shape;2008;p47"/>
            <p:cNvSpPr/>
            <p:nvPr/>
          </p:nvSpPr>
          <p:spPr>
            <a:xfrm>
              <a:off x="2979360" y="418284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w="0">
              <a:noFill/>
            </a:ln>
          </p:spPr>
          <p:style>
            <a:lnRef idx="0"/>
            <a:fillRef idx="0"/>
            <a:effectRef idx="0"/>
            <a:fontRef idx="minor"/>
          </p:style>
        </p:sp>
        <p:sp>
          <p:nvSpPr>
            <p:cNvPr id="1493" name="Google Shape;2009;p47"/>
            <p:cNvSpPr/>
            <p:nvPr/>
          </p:nvSpPr>
          <p:spPr>
            <a:xfrm>
              <a:off x="2979360" y="4070880"/>
              <a:ext cx="22320" cy="1872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1494" name="Google Shape;2010;p47"/>
            <p:cNvSpPr/>
            <p:nvPr/>
          </p:nvSpPr>
          <p:spPr>
            <a:xfrm>
              <a:off x="2979360" y="40428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495" name="Google Shape;2011;p47"/>
            <p:cNvSpPr/>
            <p:nvPr/>
          </p:nvSpPr>
          <p:spPr>
            <a:xfrm>
              <a:off x="2951280" y="4182840"/>
              <a:ext cx="21960" cy="1872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w="0">
              <a:noFill/>
            </a:ln>
          </p:spPr>
          <p:style>
            <a:lnRef idx="0"/>
            <a:fillRef idx="0"/>
            <a:effectRef idx="0"/>
            <a:fontRef idx="minor"/>
          </p:style>
        </p:sp>
        <p:sp>
          <p:nvSpPr>
            <p:cNvPr id="1496" name="Google Shape;2012;p47"/>
            <p:cNvSpPr/>
            <p:nvPr/>
          </p:nvSpPr>
          <p:spPr>
            <a:xfrm>
              <a:off x="2951280" y="4042800"/>
              <a:ext cx="21960" cy="18720"/>
            </a:xfrm>
            <a:custGeom>
              <a:avLst/>
              <a:gdLst/>
              <a:ahLst/>
              <a:rect l="l" t="t" r="r" b="b"/>
              <a:pathLst>
                <a:path w="2488" h="213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97" name="Google Shape;2013;p47"/>
            <p:cNvSpPr/>
            <p:nvPr/>
          </p:nvSpPr>
          <p:spPr>
            <a:xfrm>
              <a:off x="2951280" y="4015080"/>
              <a:ext cx="21960" cy="18720"/>
            </a:xfrm>
            <a:custGeom>
              <a:avLst/>
              <a:gdLst/>
              <a:ahLst/>
              <a:rect l="l" t="t" r="r" b="b"/>
              <a:pathLst>
                <a:path w="2488" h="2137">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498" name="Google Shape;2014;p47"/>
            <p:cNvSpPr/>
            <p:nvPr/>
          </p:nvSpPr>
          <p:spPr>
            <a:xfrm>
              <a:off x="2923200" y="418284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w="0">
              <a:noFill/>
            </a:ln>
          </p:spPr>
          <p:style>
            <a:lnRef idx="0"/>
            <a:fillRef idx="0"/>
            <a:effectRef idx="0"/>
            <a:fontRef idx="minor"/>
          </p:style>
        </p:sp>
        <p:sp>
          <p:nvSpPr>
            <p:cNvPr id="1499" name="Google Shape;2015;p47"/>
            <p:cNvSpPr/>
            <p:nvPr/>
          </p:nvSpPr>
          <p:spPr>
            <a:xfrm>
              <a:off x="2923200" y="4015080"/>
              <a:ext cx="21960" cy="1872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500" name="Google Shape;2016;p47"/>
            <p:cNvSpPr/>
            <p:nvPr/>
          </p:nvSpPr>
          <p:spPr>
            <a:xfrm>
              <a:off x="2895120" y="4182840"/>
              <a:ext cx="22320" cy="1872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w="0">
              <a:noFill/>
            </a:ln>
          </p:spPr>
          <p:style>
            <a:lnRef idx="0"/>
            <a:fillRef idx="0"/>
            <a:effectRef idx="0"/>
            <a:fontRef idx="minor"/>
          </p:style>
        </p:sp>
        <p:sp>
          <p:nvSpPr>
            <p:cNvPr id="1501" name="Google Shape;2017;p47"/>
            <p:cNvSpPr/>
            <p:nvPr/>
          </p:nvSpPr>
          <p:spPr>
            <a:xfrm>
              <a:off x="2895120" y="4042800"/>
              <a:ext cx="22320" cy="18720"/>
            </a:xfrm>
            <a:custGeom>
              <a:avLst/>
              <a:gdLst/>
              <a:ahLst/>
              <a:rect l="l" t="t" r="r" b="b"/>
              <a:pathLst>
                <a:path w="2497" h="2138">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1502" name="Google Shape;2018;p47"/>
            <p:cNvSpPr/>
            <p:nvPr/>
          </p:nvSpPr>
          <p:spPr>
            <a:xfrm>
              <a:off x="2867400" y="4182840"/>
              <a:ext cx="22320" cy="18720"/>
            </a:xfrm>
            <a:custGeom>
              <a:avLst/>
              <a:gdLst/>
              <a:ahLst/>
              <a:rect l="l" t="t" r="r" b="b"/>
              <a:pathLst>
                <a:path w="2497" h="2134">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w="0">
              <a:noFill/>
            </a:ln>
          </p:spPr>
          <p:style>
            <a:lnRef idx="0"/>
            <a:fillRef idx="0"/>
            <a:effectRef idx="0"/>
            <a:fontRef idx="minor"/>
          </p:style>
        </p:sp>
        <p:sp>
          <p:nvSpPr>
            <p:cNvPr id="1503" name="Google Shape;2019;p47"/>
            <p:cNvSpPr/>
            <p:nvPr/>
          </p:nvSpPr>
          <p:spPr>
            <a:xfrm>
              <a:off x="2867400" y="4070880"/>
              <a:ext cx="22320" cy="18720"/>
            </a:xfrm>
            <a:custGeom>
              <a:avLst/>
              <a:gdLst/>
              <a:ahLst/>
              <a:rect l="l" t="t" r="r" b="b"/>
              <a:pathLst>
                <a:path w="2497" h="213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w="0">
              <a:noFill/>
            </a:ln>
          </p:spPr>
          <p:style>
            <a:lnRef idx="0"/>
            <a:fillRef idx="0"/>
            <a:effectRef idx="0"/>
            <a:fontRef idx="minor"/>
          </p:style>
        </p:sp>
        <p:sp>
          <p:nvSpPr>
            <p:cNvPr id="1504" name="Google Shape;2020;p47"/>
            <p:cNvSpPr/>
            <p:nvPr/>
          </p:nvSpPr>
          <p:spPr>
            <a:xfrm>
              <a:off x="2867400" y="4042800"/>
              <a:ext cx="22320" cy="18720"/>
            </a:xfrm>
            <a:custGeom>
              <a:avLst/>
              <a:gdLst/>
              <a:ahLst/>
              <a:rect l="l" t="t" r="r" b="b"/>
              <a:pathLst>
                <a:path w="2497" h="2138">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1505" name="Google Shape;2021;p47"/>
            <p:cNvSpPr/>
            <p:nvPr/>
          </p:nvSpPr>
          <p:spPr>
            <a:xfrm>
              <a:off x="2839320" y="418284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w="0">
              <a:noFill/>
            </a:ln>
          </p:spPr>
          <p:style>
            <a:lnRef idx="0"/>
            <a:fillRef idx="0"/>
            <a:effectRef idx="0"/>
            <a:fontRef idx="minor"/>
          </p:style>
        </p:sp>
        <p:sp>
          <p:nvSpPr>
            <p:cNvPr id="1506" name="Google Shape;2022;p47"/>
            <p:cNvSpPr/>
            <p:nvPr/>
          </p:nvSpPr>
          <p:spPr>
            <a:xfrm>
              <a:off x="2839320" y="4098960"/>
              <a:ext cx="21960" cy="1872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1507" name="Google Shape;2023;p47"/>
            <p:cNvSpPr/>
            <p:nvPr/>
          </p:nvSpPr>
          <p:spPr>
            <a:xfrm>
              <a:off x="2839320" y="4070880"/>
              <a:ext cx="22320" cy="18720"/>
            </a:xfrm>
            <a:custGeom>
              <a:avLst/>
              <a:gdLst/>
              <a:ahLst/>
              <a:rect l="l" t="t" r="r" b="b"/>
              <a:pathLst>
                <a:path w="2497" h="213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508" name="Google Shape;2024;p47"/>
            <p:cNvSpPr/>
            <p:nvPr/>
          </p:nvSpPr>
          <p:spPr>
            <a:xfrm>
              <a:off x="2811600" y="418284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w="0">
              <a:noFill/>
            </a:ln>
          </p:spPr>
          <p:style>
            <a:lnRef idx="0"/>
            <a:fillRef idx="0"/>
            <a:effectRef idx="0"/>
            <a:fontRef idx="minor"/>
          </p:style>
        </p:sp>
        <p:sp>
          <p:nvSpPr>
            <p:cNvPr id="1509" name="Google Shape;2025;p47"/>
            <p:cNvSpPr/>
            <p:nvPr/>
          </p:nvSpPr>
          <p:spPr>
            <a:xfrm>
              <a:off x="2811600" y="4154760"/>
              <a:ext cx="21960" cy="1872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10" name="Google Shape;2026;p47"/>
            <p:cNvSpPr/>
            <p:nvPr/>
          </p:nvSpPr>
          <p:spPr>
            <a:xfrm>
              <a:off x="2811600" y="412668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w="0">
              <a:noFill/>
            </a:ln>
          </p:spPr>
          <p:style>
            <a:lnRef idx="0"/>
            <a:fillRef idx="0"/>
            <a:effectRef idx="0"/>
            <a:fontRef idx="minor"/>
          </p:style>
        </p:sp>
        <p:sp>
          <p:nvSpPr>
            <p:cNvPr id="1511" name="Google Shape;2027;p47"/>
            <p:cNvSpPr/>
            <p:nvPr/>
          </p:nvSpPr>
          <p:spPr>
            <a:xfrm>
              <a:off x="2811600" y="409896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512" name="Google Shape;2028;p47"/>
            <p:cNvSpPr/>
            <p:nvPr/>
          </p:nvSpPr>
          <p:spPr>
            <a:xfrm>
              <a:off x="2308320" y="4098960"/>
              <a:ext cx="21960" cy="1872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513" name="Google Shape;2029;p47"/>
            <p:cNvSpPr/>
            <p:nvPr/>
          </p:nvSpPr>
          <p:spPr>
            <a:xfrm>
              <a:off x="2308320" y="4070880"/>
              <a:ext cx="22320" cy="1872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514" name="Google Shape;2030;p47"/>
            <p:cNvSpPr/>
            <p:nvPr/>
          </p:nvSpPr>
          <p:spPr>
            <a:xfrm>
              <a:off x="2308320" y="404280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15" name="Google Shape;2031;p47"/>
            <p:cNvSpPr/>
            <p:nvPr/>
          </p:nvSpPr>
          <p:spPr>
            <a:xfrm>
              <a:off x="2280240" y="4126680"/>
              <a:ext cx="22320" cy="1872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16" name="Google Shape;2032;p47"/>
            <p:cNvSpPr/>
            <p:nvPr/>
          </p:nvSpPr>
          <p:spPr>
            <a:xfrm>
              <a:off x="2280240" y="4098960"/>
              <a:ext cx="22320" cy="18720"/>
            </a:xfrm>
            <a:custGeom>
              <a:avLst/>
              <a:gdLst/>
              <a:ahLst/>
              <a:rect l="l" t="t" r="r" b="b"/>
              <a:pathLst>
                <a:path w="2494" h="213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w="0">
              <a:noFill/>
            </a:ln>
          </p:spPr>
          <p:style>
            <a:lnRef idx="0"/>
            <a:fillRef idx="0"/>
            <a:effectRef idx="0"/>
            <a:fontRef idx="minor"/>
          </p:style>
        </p:sp>
        <p:sp>
          <p:nvSpPr>
            <p:cNvPr id="1517" name="Google Shape;2033;p47"/>
            <p:cNvSpPr/>
            <p:nvPr/>
          </p:nvSpPr>
          <p:spPr>
            <a:xfrm>
              <a:off x="2280240" y="4070880"/>
              <a:ext cx="22320" cy="18720"/>
            </a:xfrm>
            <a:custGeom>
              <a:avLst/>
              <a:gdLst/>
              <a:ahLst/>
              <a:rect l="l" t="t" r="r" b="b"/>
              <a:pathLst>
                <a:path w="2497" h="213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18" name="Google Shape;2034;p47"/>
            <p:cNvSpPr/>
            <p:nvPr/>
          </p:nvSpPr>
          <p:spPr>
            <a:xfrm>
              <a:off x="2252160" y="3847320"/>
              <a:ext cx="22320" cy="18720"/>
            </a:xfrm>
            <a:custGeom>
              <a:avLst/>
              <a:gdLst/>
              <a:ahLst/>
              <a:rect l="l" t="t" r="r" b="b"/>
              <a:pathLst>
                <a:path w="2497" h="2134">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19" name="Google Shape;2035;p47"/>
            <p:cNvSpPr/>
            <p:nvPr/>
          </p:nvSpPr>
          <p:spPr>
            <a:xfrm>
              <a:off x="2252160" y="3875040"/>
              <a:ext cx="22320" cy="1872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520" name="Google Shape;2036;p47"/>
            <p:cNvSpPr/>
            <p:nvPr/>
          </p:nvSpPr>
          <p:spPr>
            <a:xfrm>
              <a:off x="2112480" y="3707280"/>
              <a:ext cx="21960" cy="1872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21" name="Google Shape;2037;p47"/>
            <p:cNvSpPr/>
            <p:nvPr/>
          </p:nvSpPr>
          <p:spPr>
            <a:xfrm>
              <a:off x="2112480" y="3735360"/>
              <a:ext cx="21960" cy="18720"/>
            </a:xfrm>
            <a:custGeom>
              <a:avLst/>
              <a:gdLst/>
              <a:ahLst/>
              <a:rect l="l" t="t" r="r" b="b"/>
              <a:pathLst>
                <a:path w="2489" h="2131">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1522" name="Google Shape;2038;p47"/>
            <p:cNvSpPr/>
            <p:nvPr/>
          </p:nvSpPr>
          <p:spPr>
            <a:xfrm>
              <a:off x="2112480" y="3763440"/>
              <a:ext cx="21960" cy="1872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523" name="Google Shape;2039;p47"/>
            <p:cNvSpPr/>
            <p:nvPr/>
          </p:nvSpPr>
          <p:spPr>
            <a:xfrm>
              <a:off x="2112480" y="3791160"/>
              <a:ext cx="21960" cy="1872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524" name="Google Shape;2040;p47"/>
            <p:cNvSpPr/>
            <p:nvPr/>
          </p:nvSpPr>
          <p:spPr>
            <a:xfrm>
              <a:off x="2112480" y="3819240"/>
              <a:ext cx="21960" cy="1872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25" name="Google Shape;2041;p47"/>
            <p:cNvSpPr/>
            <p:nvPr/>
          </p:nvSpPr>
          <p:spPr>
            <a:xfrm>
              <a:off x="2112480" y="3847320"/>
              <a:ext cx="21960" cy="1872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526" name="Google Shape;2042;p47"/>
            <p:cNvSpPr/>
            <p:nvPr/>
          </p:nvSpPr>
          <p:spPr>
            <a:xfrm>
              <a:off x="2112480" y="3875040"/>
              <a:ext cx="21960" cy="18720"/>
            </a:xfrm>
            <a:custGeom>
              <a:avLst/>
              <a:gdLst/>
              <a:ahLst/>
              <a:rect l="l" t="t" r="r" b="b"/>
              <a:pathLst>
                <a:path w="2489" h="2138">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527" name="Google Shape;2043;p47"/>
            <p:cNvSpPr/>
            <p:nvPr/>
          </p:nvSpPr>
          <p:spPr>
            <a:xfrm>
              <a:off x="2112480" y="3903120"/>
              <a:ext cx="21960" cy="1872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528" name="Google Shape;2044;p47"/>
            <p:cNvSpPr/>
            <p:nvPr/>
          </p:nvSpPr>
          <p:spPr>
            <a:xfrm>
              <a:off x="2112480" y="3931200"/>
              <a:ext cx="21960" cy="1872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29" name="Google Shape;2045;p47"/>
            <p:cNvSpPr/>
            <p:nvPr/>
          </p:nvSpPr>
          <p:spPr>
            <a:xfrm>
              <a:off x="2112480" y="3958920"/>
              <a:ext cx="21960" cy="1872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530" name="Google Shape;2046;p47"/>
            <p:cNvSpPr/>
            <p:nvPr/>
          </p:nvSpPr>
          <p:spPr>
            <a:xfrm>
              <a:off x="2112480" y="3987000"/>
              <a:ext cx="21960" cy="1872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531" name="Google Shape;2047;p47"/>
            <p:cNvSpPr/>
            <p:nvPr/>
          </p:nvSpPr>
          <p:spPr>
            <a:xfrm>
              <a:off x="2112480" y="4015080"/>
              <a:ext cx="21960" cy="18720"/>
            </a:xfrm>
            <a:custGeom>
              <a:avLst/>
              <a:gdLst/>
              <a:ahLst/>
              <a:rect l="l" t="t" r="r" b="b"/>
              <a:pathLst>
                <a:path w="2489" h="2137">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532" name="Google Shape;2048;p47"/>
            <p:cNvSpPr/>
            <p:nvPr/>
          </p:nvSpPr>
          <p:spPr>
            <a:xfrm>
              <a:off x="2112480" y="4042800"/>
              <a:ext cx="21960" cy="1872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33" name="Google Shape;2049;p47"/>
            <p:cNvSpPr/>
            <p:nvPr/>
          </p:nvSpPr>
          <p:spPr>
            <a:xfrm>
              <a:off x="2112480" y="4070880"/>
              <a:ext cx="22320" cy="18720"/>
            </a:xfrm>
            <a:custGeom>
              <a:avLst/>
              <a:gdLst/>
              <a:ahLst/>
              <a:rect l="l" t="t" r="r" b="b"/>
              <a:pathLst>
                <a:path w="2497" h="213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34" name="Google Shape;2050;p47"/>
            <p:cNvSpPr/>
            <p:nvPr/>
          </p:nvSpPr>
          <p:spPr>
            <a:xfrm>
              <a:off x="2112480" y="4098960"/>
              <a:ext cx="21960" cy="1872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535" name="Google Shape;2051;p47"/>
            <p:cNvSpPr/>
            <p:nvPr/>
          </p:nvSpPr>
          <p:spPr>
            <a:xfrm>
              <a:off x="2112480" y="4154760"/>
              <a:ext cx="21960" cy="18720"/>
            </a:xfrm>
            <a:custGeom>
              <a:avLst/>
              <a:gdLst/>
              <a:ahLst/>
              <a:rect l="l" t="t" r="r" b="b"/>
              <a:pathLst>
                <a:path w="2489" h="2134">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36" name="Google Shape;2052;p47"/>
            <p:cNvSpPr/>
            <p:nvPr/>
          </p:nvSpPr>
          <p:spPr>
            <a:xfrm>
              <a:off x="2140560" y="370728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37" name="Google Shape;2053;p47"/>
            <p:cNvSpPr/>
            <p:nvPr/>
          </p:nvSpPr>
          <p:spPr>
            <a:xfrm>
              <a:off x="2140560" y="3735360"/>
              <a:ext cx="22320" cy="1872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fillRef idx="0"/>
            <a:effectRef idx="0"/>
            <a:fontRef idx="minor"/>
          </p:style>
        </p:sp>
        <p:sp>
          <p:nvSpPr>
            <p:cNvPr id="1538" name="Google Shape;2054;p47"/>
            <p:cNvSpPr/>
            <p:nvPr/>
          </p:nvSpPr>
          <p:spPr>
            <a:xfrm>
              <a:off x="2140560" y="3763440"/>
              <a:ext cx="22320" cy="18720"/>
            </a:xfrm>
            <a:custGeom>
              <a:avLst/>
              <a:gdLst/>
              <a:ahLst/>
              <a:rect l="l" t="t" r="r" b="b"/>
              <a:pathLst>
                <a:path w="2497" h="2138">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39" name="Google Shape;2055;p47"/>
            <p:cNvSpPr/>
            <p:nvPr/>
          </p:nvSpPr>
          <p:spPr>
            <a:xfrm>
              <a:off x="2140560" y="3791160"/>
              <a:ext cx="22320" cy="1872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40" name="Google Shape;2056;p47"/>
            <p:cNvSpPr/>
            <p:nvPr/>
          </p:nvSpPr>
          <p:spPr>
            <a:xfrm>
              <a:off x="2140560" y="381924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41" name="Google Shape;2057;p47"/>
            <p:cNvSpPr/>
            <p:nvPr/>
          </p:nvSpPr>
          <p:spPr>
            <a:xfrm>
              <a:off x="2140560" y="3847320"/>
              <a:ext cx="22320" cy="1872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fillRef idx="0"/>
            <a:effectRef idx="0"/>
            <a:fontRef idx="minor"/>
          </p:style>
        </p:sp>
        <p:sp>
          <p:nvSpPr>
            <p:cNvPr id="1542" name="Google Shape;2058;p47"/>
            <p:cNvSpPr/>
            <p:nvPr/>
          </p:nvSpPr>
          <p:spPr>
            <a:xfrm>
              <a:off x="2140560" y="3875040"/>
              <a:ext cx="22320" cy="1872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543" name="Google Shape;2059;p47"/>
            <p:cNvSpPr/>
            <p:nvPr/>
          </p:nvSpPr>
          <p:spPr>
            <a:xfrm>
              <a:off x="2140560" y="3903120"/>
              <a:ext cx="22320" cy="18720"/>
            </a:xfrm>
            <a:custGeom>
              <a:avLst/>
              <a:gdLst/>
              <a:ahLst/>
              <a:rect l="l" t="t" r="r" b="b"/>
              <a:pathLst>
                <a:path w="2497" h="213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1544" name="Google Shape;2060;p47"/>
            <p:cNvSpPr/>
            <p:nvPr/>
          </p:nvSpPr>
          <p:spPr>
            <a:xfrm>
              <a:off x="2140560" y="393120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45" name="Google Shape;2061;p47"/>
            <p:cNvSpPr/>
            <p:nvPr/>
          </p:nvSpPr>
          <p:spPr>
            <a:xfrm>
              <a:off x="2140560" y="395892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46" name="Google Shape;2062;p47"/>
            <p:cNvSpPr/>
            <p:nvPr/>
          </p:nvSpPr>
          <p:spPr>
            <a:xfrm>
              <a:off x="2140560" y="3987000"/>
              <a:ext cx="22320" cy="1872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547" name="Google Shape;2063;p47"/>
            <p:cNvSpPr/>
            <p:nvPr/>
          </p:nvSpPr>
          <p:spPr>
            <a:xfrm>
              <a:off x="2140560" y="4015080"/>
              <a:ext cx="22320" cy="1872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1548" name="Google Shape;2064;p47"/>
            <p:cNvSpPr/>
            <p:nvPr/>
          </p:nvSpPr>
          <p:spPr>
            <a:xfrm>
              <a:off x="2140560" y="404280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49" name="Google Shape;2065;p47"/>
            <p:cNvSpPr/>
            <p:nvPr/>
          </p:nvSpPr>
          <p:spPr>
            <a:xfrm>
              <a:off x="2168280" y="370728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50" name="Google Shape;2066;p47"/>
            <p:cNvSpPr/>
            <p:nvPr/>
          </p:nvSpPr>
          <p:spPr>
            <a:xfrm>
              <a:off x="2168280" y="3735360"/>
              <a:ext cx="22320" cy="18720"/>
            </a:xfrm>
            <a:custGeom>
              <a:avLst/>
              <a:gdLst/>
              <a:ahLst/>
              <a:rect l="l" t="t" r="r" b="b"/>
              <a:pathLst>
                <a:path w="2497" h="2131">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w="0">
              <a:noFill/>
            </a:ln>
          </p:spPr>
          <p:style>
            <a:lnRef idx="0"/>
            <a:fillRef idx="0"/>
            <a:effectRef idx="0"/>
            <a:fontRef idx="minor"/>
          </p:style>
        </p:sp>
        <p:sp>
          <p:nvSpPr>
            <p:cNvPr id="1551" name="Google Shape;2067;p47"/>
            <p:cNvSpPr/>
            <p:nvPr/>
          </p:nvSpPr>
          <p:spPr>
            <a:xfrm>
              <a:off x="2168280" y="3763440"/>
              <a:ext cx="22320" cy="1872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552" name="Google Shape;2068;p47"/>
            <p:cNvSpPr/>
            <p:nvPr/>
          </p:nvSpPr>
          <p:spPr>
            <a:xfrm>
              <a:off x="2168280" y="3791160"/>
              <a:ext cx="22320" cy="1872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53" name="Google Shape;2069;p47"/>
            <p:cNvSpPr/>
            <p:nvPr/>
          </p:nvSpPr>
          <p:spPr>
            <a:xfrm>
              <a:off x="2168280" y="381924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54" name="Google Shape;2070;p47"/>
            <p:cNvSpPr/>
            <p:nvPr/>
          </p:nvSpPr>
          <p:spPr>
            <a:xfrm>
              <a:off x="2168280" y="3847320"/>
              <a:ext cx="22320" cy="1872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55" name="Google Shape;2071;p47"/>
            <p:cNvSpPr/>
            <p:nvPr/>
          </p:nvSpPr>
          <p:spPr>
            <a:xfrm>
              <a:off x="2168280" y="3875040"/>
              <a:ext cx="22320" cy="1872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556" name="Google Shape;2072;p47"/>
            <p:cNvSpPr/>
            <p:nvPr/>
          </p:nvSpPr>
          <p:spPr>
            <a:xfrm>
              <a:off x="2168280" y="3903120"/>
              <a:ext cx="22320" cy="1872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1557" name="Google Shape;2073;p47"/>
            <p:cNvSpPr/>
            <p:nvPr/>
          </p:nvSpPr>
          <p:spPr>
            <a:xfrm>
              <a:off x="2168280" y="393120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58" name="Google Shape;2074;p47"/>
            <p:cNvSpPr/>
            <p:nvPr/>
          </p:nvSpPr>
          <p:spPr>
            <a:xfrm>
              <a:off x="2168280" y="3958920"/>
              <a:ext cx="22320" cy="1872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59" name="Google Shape;2075;p47"/>
            <p:cNvSpPr/>
            <p:nvPr/>
          </p:nvSpPr>
          <p:spPr>
            <a:xfrm>
              <a:off x="2168280" y="3987000"/>
              <a:ext cx="22320" cy="1872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560" name="Google Shape;2076;p47"/>
            <p:cNvSpPr/>
            <p:nvPr/>
          </p:nvSpPr>
          <p:spPr>
            <a:xfrm>
              <a:off x="2168280" y="4015080"/>
              <a:ext cx="22320" cy="1872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1561" name="Google Shape;2077;p47"/>
            <p:cNvSpPr/>
            <p:nvPr/>
          </p:nvSpPr>
          <p:spPr>
            <a:xfrm>
              <a:off x="2196360" y="3791160"/>
              <a:ext cx="21960" cy="1872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562" name="Google Shape;2078;p47"/>
            <p:cNvSpPr/>
            <p:nvPr/>
          </p:nvSpPr>
          <p:spPr>
            <a:xfrm>
              <a:off x="2196360" y="381924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63" name="Google Shape;2079;p47"/>
            <p:cNvSpPr/>
            <p:nvPr/>
          </p:nvSpPr>
          <p:spPr>
            <a:xfrm>
              <a:off x="2196360" y="3847320"/>
              <a:ext cx="21960" cy="1872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564" name="Google Shape;2080;p47"/>
            <p:cNvSpPr/>
            <p:nvPr/>
          </p:nvSpPr>
          <p:spPr>
            <a:xfrm>
              <a:off x="2196360" y="3875040"/>
              <a:ext cx="21960" cy="18720"/>
            </a:xfrm>
            <a:custGeom>
              <a:avLst/>
              <a:gdLst/>
              <a:ahLst/>
              <a:rect l="l" t="t" r="r" b="b"/>
              <a:pathLst>
                <a:path w="2488" h="213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565" name="Google Shape;2081;p47"/>
            <p:cNvSpPr/>
            <p:nvPr/>
          </p:nvSpPr>
          <p:spPr>
            <a:xfrm>
              <a:off x="2224440" y="3791160"/>
              <a:ext cx="21960" cy="18720"/>
            </a:xfrm>
            <a:custGeom>
              <a:avLst/>
              <a:gdLst/>
              <a:ahLst/>
              <a:rect l="l" t="t" r="r" b="b"/>
              <a:pathLst>
                <a:path w="2489" h="2137">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66" name="Google Shape;2082;p47"/>
            <p:cNvSpPr/>
            <p:nvPr/>
          </p:nvSpPr>
          <p:spPr>
            <a:xfrm>
              <a:off x="2224440" y="381924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67" name="Google Shape;2083;p47"/>
            <p:cNvSpPr/>
            <p:nvPr/>
          </p:nvSpPr>
          <p:spPr>
            <a:xfrm>
              <a:off x="2224440" y="3847320"/>
              <a:ext cx="21960" cy="18720"/>
            </a:xfrm>
            <a:custGeom>
              <a:avLst/>
              <a:gdLst/>
              <a:ahLst/>
              <a:rect l="l" t="t" r="r" b="b"/>
              <a:pathLst>
                <a:path w="2489" h="2131">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568" name="Google Shape;2084;p47"/>
            <p:cNvSpPr/>
            <p:nvPr/>
          </p:nvSpPr>
          <p:spPr>
            <a:xfrm>
              <a:off x="2224440" y="3875040"/>
              <a:ext cx="21960" cy="1872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569" name="Google Shape;2085;p47"/>
            <p:cNvSpPr/>
            <p:nvPr/>
          </p:nvSpPr>
          <p:spPr>
            <a:xfrm>
              <a:off x="2224440" y="3903120"/>
              <a:ext cx="22320" cy="18720"/>
            </a:xfrm>
            <a:custGeom>
              <a:avLst/>
              <a:gdLst/>
              <a:ahLst/>
              <a:rect l="l" t="t" r="r" b="b"/>
              <a:pathLst>
                <a:path w="2494" h="2137">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w="0">
              <a:noFill/>
            </a:ln>
          </p:spPr>
          <p:style>
            <a:lnRef idx="0"/>
            <a:fillRef idx="0"/>
            <a:effectRef idx="0"/>
            <a:fontRef idx="minor"/>
          </p:style>
        </p:sp>
        <p:sp>
          <p:nvSpPr>
            <p:cNvPr id="1570" name="Google Shape;2086;p47"/>
            <p:cNvSpPr/>
            <p:nvPr/>
          </p:nvSpPr>
          <p:spPr>
            <a:xfrm>
              <a:off x="2196360" y="3903120"/>
              <a:ext cx="21960" cy="1872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571" name="Google Shape;2087;p47"/>
            <p:cNvSpPr/>
            <p:nvPr/>
          </p:nvSpPr>
          <p:spPr>
            <a:xfrm>
              <a:off x="2196360" y="393120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72" name="Google Shape;2088;p47"/>
            <p:cNvSpPr/>
            <p:nvPr/>
          </p:nvSpPr>
          <p:spPr>
            <a:xfrm>
              <a:off x="2196360" y="395892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573" name="Google Shape;2089;p47"/>
            <p:cNvSpPr/>
            <p:nvPr/>
          </p:nvSpPr>
          <p:spPr>
            <a:xfrm>
              <a:off x="2196360" y="3987000"/>
              <a:ext cx="21960" cy="1872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574" name="Google Shape;2090;p47"/>
            <p:cNvSpPr/>
            <p:nvPr/>
          </p:nvSpPr>
          <p:spPr>
            <a:xfrm>
              <a:off x="2196360" y="4015080"/>
              <a:ext cx="21960" cy="1872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575" name="Google Shape;2091;p47"/>
            <p:cNvSpPr/>
            <p:nvPr/>
          </p:nvSpPr>
          <p:spPr>
            <a:xfrm>
              <a:off x="2196360" y="404280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76" name="Google Shape;2092;p47"/>
            <p:cNvSpPr/>
            <p:nvPr/>
          </p:nvSpPr>
          <p:spPr>
            <a:xfrm>
              <a:off x="2168280" y="4042800"/>
              <a:ext cx="22320" cy="1872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77" name="Google Shape;2093;p47"/>
            <p:cNvSpPr/>
            <p:nvPr/>
          </p:nvSpPr>
          <p:spPr>
            <a:xfrm>
              <a:off x="2168280" y="4070880"/>
              <a:ext cx="22320" cy="1872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78" name="Google Shape;2094;p47"/>
            <p:cNvSpPr/>
            <p:nvPr/>
          </p:nvSpPr>
          <p:spPr>
            <a:xfrm>
              <a:off x="2140560" y="4070880"/>
              <a:ext cx="22320" cy="18720"/>
            </a:xfrm>
            <a:custGeom>
              <a:avLst/>
              <a:gdLst/>
              <a:ahLst/>
              <a:rect l="l" t="t" r="r" b="b"/>
              <a:pathLst>
                <a:path w="2497" h="213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w="0">
              <a:noFill/>
            </a:ln>
          </p:spPr>
          <p:style>
            <a:lnRef idx="0"/>
            <a:fillRef idx="0"/>
            <a:effectRef idx="0"/>
            <a:fontRef idx="minor"/>
          </p:style>
        </p:sp>
        <p:sp>
          <p:nvSpPr>
            <p:cNvPr id="1579" name="Google Shape;2095;p47"/>
            <p:cNvSpPr/>
            <p:nvPr/>
          </p:nvSpPr>
          <p:spPr>
            <a:xfrm>
              <a:off x="2140560" y="4098960"/>
              <a:ext cx="22320" cy="1872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580" name="Google Shape;2096;p47"/>
            <p:cNvSpPr/>
            <p:nvPr/>
          </p:nvSpPr>
          <p:spPr>
            <a:xfrm>
              <a:off x="2140560" y="4154760"/>
              <a:ext cx="22320" cy="1872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81" name="Google Shape;2097;p47"/>
            <p:cNvSpPr/>
            <p:nvPr/>
          </p:nvSpPr>
          <p:spPr>
            <a:xfrm>
              <a:off x="2140560" y="4126680"/>
              <a:ext cx="22320" cy="18720"/>
            </a:xfrm>
            <a:custGeom>
              <a:avLst/>
              <a:gdLst/>
              <a:ahLst/>
              <a:rect l="l" t="t" r="r" b="b"/>
              <a:pathLst>
                <a:path w="2497" h="213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82" name="Google Shape;2098;p47"/>
            <p:cNvSpPr/>
            <p:nvPr/>
          </p:nvSpPr>
          <p:spPr>
            <a:xfrm>
              <a:off x="2112480" y="4126680"/>
              <a:ext cx="21960" cy="1872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w="0">
              <a:noFill/>
            </a:ln>
          </p:spPr>
          <p:style>
            <a:lnRef idx="0"/>
            <a:fillRef idx="0"/>
            <a:effectRef idx="0"/>
            <a:fontRef idx="minor"/>
          </p:style>
        </p:sp>
        <p:sp>
          <p:nvSpPr>
            <p:cNvPr id="1583" name="Google Shape;2099;p47"/>
            <p:cNvSpPr/>
            <p:nvPr/>
          </p:nvSpPr>
          <p:spPr>
            <a:xfrm>
              <a:off x="1972800" y="3651480"/>
              <a:ext cx="21960" cy="1872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84" name="Google Shape;2100;p47"/>
            <p:cNvSpPr/>
            <p:nvPr/>
          </p:nvSpPr>
          <p:spPr>
            <a:xfrm>
              <a:off x="1972800" y="367956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85" name="Google Shape;2101;p47"/>
            <p:cNvSpPr/>
            <p:nvPr/>
          </p:nvSpPr>
          <p:spPr>
            <a:xfrm>
              <a:off x="1972800" y="370728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86" name="Google Shape;2102;p47"/>
            <p:cNvSpPr/>
            <p:nvPr/>
          </p:nvSpPr>
          <p:spPr>
            <a:xfrm>
              <a:off x="1972800" y="373536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587" name="Google Shape;2103;p47"/>
            <p:cNvSpPr/>
            <p:nvPr/>
          </p:nvSpPr>
          <p:spPr>
            <a:xfrm>
              <a:off x="1972800" y="3763440"/>
              <a:ext cx="21960" cy="18720"/>
            </a:xfrm>
            <a:custGeom>
              <a:avLst/>
              <a:gdLst/>
              <a:ahLst/>
              <a:rect l="l" t="t" r="r" b="b"/>
              <a:pathLst>
                <a:path w="2489" h="2138">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88" name="Google Shape;2104;p47"/>
            <p:cNvSpPr/>
            <p:nvPr/>
          </p:nvSpPr>
          <p:spPr>
            <a:xfrm>
              <a:off x="1972800" y="3791160"/>
              <a:ext cx="21960" cy="18720"/>
            </a:xfrm>
            <a:custGeom>
              <a:avLst/>
              <a:gdLst/>
              <a:ahLst/>
              <a:rect l="l" t="t" r="r" b="b"/>
              <a:pathLst>
                <a:path w="2489" h="2137">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89" name="Google Shape;2105;p47"/>
            <p:cNvSpPr/>
            <p:nvPr/>
          </p:nvSpPr>
          <p:spPr>
            <a:xfrm>
              <a:off x="1972800" y="381924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0" name="Google Shape;2106;p47"/>
            <p:cNvSpPr/>
            <p:nvPr/>
          </p:nvSpPr>
          <p:spPr>
            <a:xfrm>
              <a:off x="1860840" y="373536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591" name="Google Shape;2107;p47"/>
            <p:cNvSpPr/>
            <p:nvPr/>
          </p:nvSpPr>
          <p:spPr>
            <a:xfrm>
              <a:off x="1860840" y="3763440"/>
              <a:ext cx="21960" cy="18720"/>
            </a:xfrm>
            <a:custGeom>
              <a:avLst/>
              <a:gdLst/>
              <a:ahLst/>
              <a:rect l="l" t="t" r="r" b="b"/>
              <a:pathLst>
                <a:path w="2489" h="2138">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2" name="Google Shape;2108;p47"/>
            <p:cNvSpPr/>
            <p:nvPr/>
          </p:nvSpPr>
          <p:spPr>
            <a:xfrm>
              <a:off x="1860840" y="3791160"/>
              <a:ext cx="21960" cy="18720"/>
            </a:xfrm>
            <a:custGeom>
              <a:avLst/>
              <a:gdLst/>
              <a:ahLst/>
              <a:rect l="l" t="t" r="r" b="b"/>
              <a:pathLst>
                <a:path w="2489" h="2137">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93" name="Google Shape;2109;p47"/>
            <p:cNvSpPr/>
            <p:nvPr/>
          </p:nvSpPr>
          <p:spPr>
            <a:xfrm>
              <a:off x="1888920" y="3707280"/>
              <a:ext cx="21960" cy="1872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94" name="Google Shape;2110;p47"/>
            <p:cNvSpPr/>
            <p:nvPr/>
          </p:nvSpPr>
          <p:spPr>
            <a:xfrm>
              <a:off x="1888920" y="3735360"/>
              <a:ext cx="21960" cy="18720"/>
            </a:xfrm>
            <a:custGeom>
              <a:avLst/>
              <a:gdLst/>
              <a:ahLst/>
              <a:rect l="l" t="t" r="r" b="b"/>
              <a:pathLst>
                <a:path w="2488" h="2131">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595" name="Google Shape;2111;p47"/>
            <p:cNvSpPr/>
            <p:nvPr/>
          </p:nvSpPr>
          <p:spPr>
            <a:xfrm>
              <a:off x="1888920" y="3763440"/>
              <a:ext cx="21960" cy="18720"/>
            </a:xfrm>
            <a:custGeom>
              <a:avLst/>
              <a:gdLst/>
              <a:ahLst/>
              <a:rect l="l" t="t" r="r" b="b"/>
              <a:pathLst>
                <a:path w="2488" h="213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96" name="Google Shape;2112;p47"/>
            <p:cNvSpPr/>
            <p:nvPr/>
          </p:nvSpPr>
          <p:spPr>
            <a:xfrm>
              <a:off x="1888920" y="3791160"/>
              <a:ext cx="21960" cy="18720"/>
            </a:xfrm>
            <a:custGeom>
              <a:avLst/>
              <a:gdLst/>
              <a:ahLst/>
              <a:rect l="l" t="t" r="r" b="b"/>
              <a:pathLst>
                <a:path w="2488" h="2137">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597" name="Google Shape;2113;p47"/>
            <p:cNvSpPr/>
            <p:nvPr/>
          </p:nvSpPr>
          <p:spPr>
            <a:xfrm>
              <a:off x="1888920" y="3819240"/>
              <a:ext cx="21960" cy="1872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98" name="Google Shape;2114;p47"/>
            <p:cNvSpPr/>
            <p:nvPr/>
          </p:nvSpPr>
          <p:spPr>
            <a:xfrm>
              <a:off x="1916640" y="3651480"/>
              <a:ext cx="22320" cy="1872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599" name="Google Shape;2115;p47"/>
            <p:cNvSpPr/>
            <p:nvPr/>
          </p:nvSpPr>
          <p:spPr>
            <a:xfrm>
              <a:off x="1916640" y="367956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1600" name="Google Shape;2116;p47"/>
            <p:cNvSpPr/>
            <p:nvPr/>
          </p:nvSpPr>
          <p:spPr>
            <a:xfrm>
              <a:off x="1916640" y="3707280"/>
              <a:ext cx="22320" cy="1872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01" name="Google Shape;2117;p47"/>
            <p:cNvSpPr/>
            <p:nvPr/>
          </p:nvSpPr>
          <p:spPr>
            <a:xfrm>
              <a:off x="1916640" y="3735360"/>
              <a:ext cx="22320" cy="1872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w="0">
              <a:noFill/>
            </a:ln>
          </p:spPr>
          <p:style>
            <a:lnRef idx="0"/>
            <a:fillRef idx="0"/>
            <a:effectRef idx="0"/>
            <a:fontRef idx="minor"/>
          </p:style>
        </p:sp>
        <p:sp>
          <p:nvSpPr>
            <p:cNvPr id="1602" name="Google Shape;2118;p47"/>
            <p:cNvSpPr/>
            <p:nvPr/>
          </p:nvSpPr>
          <p:spPr>
            <a:xfrm>
              <a:off x="1916640" y="3763440"/>
              <a:ext cx="22320" cy="18720"/>
            </a:xfrm>
            <a:custGeom>
              <a:avLst/>
              <a:gdLst/>
              <a:ahLst/>
              <a:rect l="l" t="t" r="r" b="b"/>
              <a:pathLst>
                <a:path w="2497" h="2138">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03" name="Google Shape;2119;p47"/>
            <p:cNvSpPr/>
            <p:nvPr/>
          </p:nvSpPr>
          <p:spPr>
            <a:xfrm>
              <a:off x="1916640" y="3791160"/>
              <a:ext cx="22320" cy="18720"/>
            </a:xfrm>
            <a:custGeom>
              <a:avLst/>
              <a:gdLst/>
              <a:ahLst/>
              <a:rect l="l" t="t" r="r" b="b"/>
              <a:pathLst>
                <a:path w="2497" h="213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1604" name="Google Shape;2120;p47"/>
            <p:cNvSpPr/>
            <p:nvPr/>
          </p:nvSpPr>
          <p:spPr>
            <a:xfrm>
              <a:off x="1916640" y="3819240"/>
              <a:ext cx="22320" cy="1872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05" name="Google Shape;2121;p47"/>
            <p:cNvSpPr/>
            <p:nvPr/>
          </p:nvSpPr>
          <p:spPr>
            <a:xfrm>
              <a:off x="1944720" y="3651480"/>
              <a:ext cx="22320" cy="1872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06" name="Google Shape;2122;p47"/>
            <p:cNvSpPr/>
            <p:nvPr/>
          </p:nvSpPr>
          <p:spPr>
            <a:xfrm>
              <a:off x="1944720" y="367956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607" name="Google Shape;2123;p47"/>
            <p:cNvSpPr/>
            <p:nvPr/>
          </p:nvSpPr>
          <p:spPr>
            <a:xfrm>
              <a:off x="1944720" y="370728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08" name="Google Shape;2124;p47"/>
            <p:cNvSpPr/>
            <p:nvPr/>
          </p:nvSpPr>
          <p:spPr>
            <a:xfrm>
              <a:off x="1944720" y="3735360"/>
              <a:ext cx="22320" cy="1872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1609" name="Google Shape;2125;p47"/>
            <p:cNvSpPr/>
            <p:nvPr/>
          </p:nvSpPr>
          <p:spPr>
            <a:xfrm>
              <a:off x="1944720" y="3763440"/>
              <a:ext cx="22320" cy="18720"/>
            </a:xfrm>
            <a:custGeom>
              <a:avLst/>
              <a:gdLst/>
              <a:ahLst/>
              <a:rect l="l" t="t" r="r" b="b"/>
              <a:pathLst>
                <a:path w="2497" h="2138">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10" name="Google Shape;2126;p47"/>
            <p:cNvSpPr/>
            <p:nvPr/>
          </p:nvSpPr>
          <p:spPr>
            <a:xfrm>
              <a:off x="1944720" y="3791160"/>
              <a:ext cx="22320" cy="18720"/>
            </a:xfrm>
            <a:custGeom>
              <a:avLst/>
              <a:gdLst/>
              <a:ahLst/>
              <a:rect l="l" t="t" r="r" b="b"/>
              <a:pathLst>
                <a:path w="2497"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611" name="Google Shape;2127;p47"/>
            <p:cNvSpPr/>
            <p:nvPr/>
          </p:nvSpPr>
          <p:spPr>
            <a:xfrm>
              <a:off x="1944720" y="381924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12" name="Google Shape;2128;p47"/>
            <p:cNvSpPr/>
            <p:nvPr/>
          </p:nvSpPr>
          <p:spPr>
            <a:xfrm>
              <a:off x="1944720" y="3847320"/>
              <a:ext cx="22320" cy="1872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1613" name="Google Shape;2129;p47"/>
            <p:cNvSpPr/>
            <p:nvPr/>
          </p:nvSpPr>
          <p:spPr>
            <a:xfrm>
              <a:off x="1972800" y="384732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614" name="Google Shape;2130;p47"/>
            <p:cNvSpPr/>
            <p:nvPr/>
          </p:nvSpPr>
          <p:spPr>
            <a:xfrm>
              <a:off x="2000520" y="365148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15" name="Google Shape;2131;p47"/>
            <p:cNvSpPr/>
            <p:nvPr/>
          </p:nvSpPr>
          <p:spPr>
            <a:xfrm>
              <a:off x="2000520" y="3679560"/>
              <a:ext cx="21960" cy="1872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16" name="Google Shape;2132;p47"/>
            <p:cNvSpPr/>
            <p:nvPr/>
          </p:nvSpPr>
          <p:spPr>
            <a:xfrm>
              <a:off x="2000520" y="3707280"/>
              <a:ext cx="21960" cy="1872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17" name="Google Shape;2133;p47"/>
            <p:cNvSpPr/>
            <p:nvPr/>
          </p:nvSpPr>
          <p:spPr>
            <a:xfrm>
              <a:off x="2000520" y="3763440"/>
              <a:ext cx="21960" cy="1872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18" name="Google Shape;2134;p47"/>
            <p:cNvSpPr/>
            <p:nvPr/>
          </p:nvSpPr>
          <p:spPr>
            <a:xfrm>
              <a:off x="2000520" y="3791160"/>
              <a:ext cx="21960" cy="18720"/>
            </a:xfrm>
            <a:custGeom>
              <a:avLst/>
              <a:gdLst/>
              <a:ahLst/>
              <a:rect l="l" t="t" r="r" b="b"/>
              <a:pathLst>
                <a:path w="2488" h="2137">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19" name="Google Shape;2135;p47"/>
            <p:cNvSpPr/>
            <p:nvPr/>
          </p:nvSpPr>
          <p:spPr>
            <a:xfrm>
              <a:off x="2000520" y="3819240"/>
              <a:ext cx="21960" cy="1872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20" name="Google Shape;2136;p47"/>
            <p:cNvSpPr/>
            <p:nvPr/>
          </p:nvSpPr>
          <p:spPr>
            <a:xfrm>
              <a:off x="2000520" y="3847320"/>
              <a:ext cx="21960" cy="1872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21" name="Google Shape;2137;p47"/>
            <p:cNvSpPr/>
            <p:nvPr/>
          </p:nvSpPr>
          <p:spPr>
            <a:xfrm>
              <a:off x="2028600" y="3651480"/>
              <a:ext cx="21960" cy="18720"/>
            </a:xfrm>
            <a:custGeom>
              <a:avLst/>
              <a:gdLst/>
              <a:ahLst/>
              <a:rect l="l" t="t" r="r" b="b"/>
              <a:pathLst>
                <a:path w="2489" h="2138">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622" name="Google Shape;2138;p47"/>
            <p:cNvSpPr/>
            <p:nvPr/>
          </p:nvSpPr>
          <p:spPr>
            <a:xfrm>
              <a:off x="2028600" y="3679560"/>
              <a:ext cx="21960" cy="1872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1623" name="Google Shape;2139;p47"/>
            <p:cNvSpPr/>
            <p:nvPr/>
          </p:nvSpPr>
          <p:spPr>
            <a:xfrm>
              <a:off x="2028600" y="3707280"/>
              <a:ext cx="21960" cy="18720"/>
            </a:xfrm>
            <a:custGeom>
              <a:avLst/>
              <a:gdLst/>
              <a:ahLst/>
              <a:rect l="l" t="t" r="r" b="b"/>
              <a:pathLst>
                <a:path w="2489" h="2134">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24" name="Google Shape;2140;p47"/>
            <p:cNvSpPr/>
            <p:nvPr/>
          </p:nvSpPr>
          <p:spPr>
            <a:xfrm>
              <a:off x="2028600" y="3763440"/>
              <a:ext cx="21960" cy="1872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625" name="Google Shape;2141;p47"/>
            <p:cNvSpPr/>
            <p:nvPr/>
          </p:nvSpPr>
          <p:spPr>
            <a:xfrm>
              <a:off x="2028600" y="3791160"/>
              <a:ext cx="21960" cy="1872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1626" name="Google Shape;2142;p47"/>
            <p:cNvSpPr/>
            <p:nvPr/>
          </p:nvSpPr>
          <p:spPr>
            <a:xfrm>
              <a:off x="2028600" y="3819240"/>
              <a:ext cx="21960" cy="1872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27" name="Google Shape;2143;p47"/>
            <p:cNvSpPr/>
            <p:nvPr/>
          </p:nvSpPr>
          <p:spPr>
            <a:xfrm>
              <a:off x="2028600" y="3847320"/>
              <a:ext cx="21960" cy="18720"/>
            </a:xfrm>
            <a:custGeom>
              <a:avLst/>
              <a:gdLst/>
              <a:ahLst/>
              <a:rect l="l" t="t" r="r" b="b"/>
              <a:pathLst>
                <a:path w="2489" h="2132">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28" name="Google Shape;2144;p47"/>
            <p:cNvSpPr/>
            <p:nvPr/>
          </p:nvSpPr>
          <p:spPr>
            <a:xfrm>
              <a:off x="2028600" y="3875040"/>
              <a:ext cx="21960" cy="18720"/>
            </a:xfrm>
            <a:custGeom>
              <a:avLst/>
              <a:gdLst/>
              <a:ahLst/>
              <a:rect l="l" t="t" r="r" b="b"/>
              <a:pathLst>
                <a:path w="2489" h="2138">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629" name="Google Shape;2145;p47"/>
            <p:cNvSpPr/>
            <p:nvPr/>
          </p:nvSpPr>
          <p:spPr>
            <a:xfrm>
              <a:off x="2056680" y="367956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630" name="Google Shape;2146;p47"/>
            <p:cNvSpPr/>
            <p:nvPr/>
          </p:nvSpPr>
          <p:spPr>
            <a:xfrm>
              <a:off x="2056680" y="370728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31" name="Google Shape;2147;p47"/>
            <p:cNvSpPr/>
            <p:nvPr/>
          </p:nvSpPr>
          <p:spPr>
            <a:xfrm>
              <a:off x="2056680" y="376344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32" name="Google Shape;2148;p47"/>
            <p:cNvSpPr/>
            <p:nvPr/>
          </p:nvSpPr>
          <p:spPr>
            <a:xfrm>
              <a:off x="2056680" y="379116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633" name="Google Shape;2149;p47"/>
            <p:cNvSpPr/>
            <p:nvPr/>
          </p:nvSpPr>
          <p:spPr>
            <a:xfrm>
              <a:off x="2056680" y="381924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34" name="Google Shape;2150;p47"/>
            <p:cNvSpPr/>
            <p:nvPr/>
          </p:nvSpPr>
          <p:spPr>
            <a:xfrm>
              <a:off x="2056680" y="3847320"/>
              <a:ext cx="21960" cy="1872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1635" name="Google Shape;2151;p47"/>
            <p:cNvSpPr/>
            <p:nvPr/>
          </p:nvSpPr>
          <p:spPr>
            <a:xfrm>
              <a:off x="2056680" y="3875040"/>
              <a:ext cx="21960" cy="1872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636" name="Google Shape;2152;p47"/>
            <p:cNvSpPr/>
            <p:nvPr/>
          </p:nvSpPr>
          <p:spPr>
            <a:xfrm>
              <a:off x="2056680" y="390312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637" name="Google Shape;2153;p47"/>
            <p:cNvSpPr/>
            <p:nvPr/>
          </p:nvSpPr>
          <p:spPr>
            <a:xfrm>
              <a:off x="2056680" y="393120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38" name="Google Shape;2154;p47"/>
            <p:cNvSpPr/>
            <p:nvPr/>
          </p:nvSpPr>
          <p:spPr>
            <a:xfrm>
              <a:off x="2056680" y="4070880"/>
              <a:ext cx="22320" cy="1872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639" name="Google Shape;2155;p47"/>
            <p:cNvSpPr/>
            <p:nvPr/>
          </p:nvSpPr>
          <p:spPr>
            <a:xfrm>
              <a:off x="2084760" y="3707280"/>
              <a:ext cx="21960" cy="1872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40" name="Google Shape;2156;p47"/>
            <p:cNvSpPr/>
            <p:nvPr/>
          </p:nvSpPr>
          <p:spPr>
            <a:xfrm>
              <a:off x="2084760" y="4126680"/>
              <a:ext cx="21960" cy="1872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41" name="Google Shape;2157;p47"/>
            <p:cNvSpPr/>
            <p:nvPr/>
          </p:nvSpPr>
          <p:spPr>
            <a:xfrm>
              <a:off x="2084760" y="4098960"/>
              <a:ext cx="21960" cy="1872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w="0">
              <a:noFill/>
            </a:ln>
          </p:spPr>
          <p:style>
            <a:lnRef idx="0"/>
            <a:fillRef idx="0"/>
            <a:effectRef idx="0"/>
            <a:fontRef idx="minor"/>
          </p:style>
        </p:sp>
        <p:sp>
          <p:nvSpPr>
            <p:cNvPr id="1642" name="Google Shape;2158;p47"/>
            <p:cNvSpPr/>
            <p:nvPr/>
          </p:nvSpPr>
          <p:spPr>
            <a:xfrm>
              <a:off x="2084760" y="4070880"/>
              <a:ext cx="22320" cy="18720"/>
            </a:xfrm>
            <a:custGeom>
              <a:avLst/>
              <a:gdLst/>
              <a:ahLst/>
              <a:rect l="l" t="t" r="r" b="b"/>
              <a:pathLst>
                <a:path w="2497" h="213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643" name="Google Shape;2159;p47"/>
            <p:cNvSpPr/>
            <p:nvPr/>
          </p:nvSpPr>
          <p:spPr>
            <a:xfrm>
              <a:off x="2084760" y="4042800"/>
              <a:ext cx="21960" cy="1872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44" name="Google Shape;2160;p47"/>
            <p:cNvSpPr/>
            <p:nvPr/>
          </p:nvSpPr>
          <p:spPr>
            <a:xfrm>
              <a:off x="2084760" y="4015080"/>
              <a:ext cx="21960" cy="1872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1645" name="Google Shape;2161;p47"/>
            <p:cNvSpPr/>
            <p:nvPr/>
          </p:nvSpPr>
          <p:spPr>
            <a:xfrm>
              <a:off x="2084760" y="3987000"/>
              <a:ext cx="21960" cy="1872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w="0">
              <a:noFill/>
            </a:ln>
          </p:spPr>
          <p:style>
            <a:lnRef idx="0"/>
            <a:fillRef idx="0"/>
            <a:effectRef idx="0"/>
            <a:fontRef idx="minor"/>
          </p:style>
        </p:sp>
        <p:sp>
          <p:nvSpPr>
            <p:cNvPr id="1646" name="Google Shape;2162;p47"/>
            <p:cNvSpPr/>
            <p:nvPr/>
          </p:nvSpPr>
          <p:spPr>
            <a:xfrm>
              <a:off x="2084760" y="3958920"/>
              <a:ext cx="21960" cy="1872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47" name="Google Shape;2163;p47"/>
            <p:cNvSpPr/>
            <p:nvPr/>
          </p:nvSpPr>
          <p:spPr>
            <a:xfrm>
              <a:off x="2084760" y="3931200"/>
              <a:ext cx="21960" cy="1872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48" name="Google Shape;2164;p47"/>
            <p:cNvSpPr/>
            <p:nvPr/>
          </p:nvSpPr>
          <p:spPr>
            <a:xfrm>
              <a:off x="2084400" y="3903120"/>
              <a:ext cx="22320" cy="18720"/>
            </a:xfrm>
            <a:custGeom>
              <a:avLst/>
              <a:gdLst/>
              <a:ahLst/>
              <a:rect l="l" t="t" r="r" b="b"/>
              <a:pathLst>
                <a:path w="2494" h="2137">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1649" name="Google Shape;2165;p47"/>
            <p:cNvSpPr/>
            <p:nvPr/>
          </p:nvSpPr>
          <p:spPr>
            <a:xfrm>
              <a:off x="2084760" y="3875040"/>
              <a:ext cx="21960" cy="1872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650" name="Google Shape;2166;p47"/>
            <p:cNvSpPr/>
            <p:nvPr/>
          </p:nvSpPr>
          <p:spPr>
            <a:xfrm>
              <a:off x="2084760" y="384732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1651" name="Google Shape;2167;p47"/>
            <p:cNvSpPr/>
            <p:nvPr/>
          </p:nvSpPr>
          <p:spPr>
            <a:xfrm>
              <a:off x="2084760" y="3819240"/>
              <a:ext cx="21960" cy="1872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52" name="Google Shape;2168;p47"/>
            <p:cNvSpPr/>
            <p:nvPr/>
          </p:nvSpPr>
          <p:spPr>
            <a:xfrm>
              <a:off x="2084760" y="3791160"/>
              <a:ext cx="21960" cy="1872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53" name="Google Shape;2169;p47"/>
            <p:cNvSpPr/>
            <p:nvPr/>
          </p:nvSpPr>
          <p:spPr>
            <a:xfrm>
              <a:off x="2084760" y="3763440"/>
              <a:ext cx="21960" cy="1872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54" name="Google Shape;2170;p47"/>
            <p:cNvSpPr/>
            <p:nvPr/>
          </p:nvSpPr>
          <p:spPr>
            <a:xfrm>
              <a:off x="2084760" y="373536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1655" name="Google Shape;2171;p47"/>
            <p:cNvSpPr/>
            <p:nvPr/>
          </p:nvSpPr>
          <p:spPr>
            <a:xfrm>
              <a:off x="2056680" y="3735360"/>
              <a:ext cx="21960" cy="1872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1656" name="Google Shape;2172;p47"/>
            <p:cNvSpPr/>
            <p:nvPr/>
          </p:nvSpPr>
          <p:spPr>
            <a:xfrm>
              <a:off x="2028600" y="3735360"/>
              <a:ext cx="21960" cy="18720"/>
            </a:xfrm>
            <a:custGeom>
              <a:avLst/>
              <a:gdLst/>
              <a:ahLst/>
              <a:rect l="l" t="t" r="r" b="b"/>
              <a:pathLst>
                <a:path w="2489" h="212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1657" name="Google Shape;2173;p47"/>
            <p:cNvSpPr/>
            <p:nvPr/>
          </p:nvSpPr>
          <p:spPr>
            <a:xfrm>
              <a:off x="2000520" y="3735360"/>
              <a:ext cx="21960" cy="1872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58" name="Google Shape;2174;p47"/>
            <p:cNvSpPr/>
            <p:nvPr/>
          </p:nvSpPr>
          <p:spPr>
            <a:xfrm>
              <a:off x="2308320" y="387504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659" name="Google Shape;2175;p47"/>
            <p:cNvSpPr/>
            <p:nvPr/>
          </p:nvSpPr>
          <p:spPr>
            <a:xfrm>
              <a:off x="2308320" y="3847320"/>
              <a:ext cx="21960" cy="18720"/>
            </a:xfrm>
            <a:custGeom>
              <a:avLst/>
              <a:gdLst/>
              <a:ahLst/>
              <a:rect l="l" t="t" r="r" b="b"/>
              <a:pathLst>
                <a:path w="2488" h="2134">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60" name="Google Shape;2176;p47"/>
            <p:cNvSpPr/>
            <p:nvPr/>
          </p:nvSpPr>
          <p:spPr>
            <a:xfrm>
              <a:off x="2308320" y="381924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61" name="Google Shape;2177;p47"/>
            <p:cNvSpPr/>
            <p:nvPr/>
          </p:nvSpPr>
          <p:spPr>
            <a:xfrm>
              <a:off x="2280240" y="3903120"/>
              <a:ext cx="22320" cy="1872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1662" name="Google Shape;2178;p47"/>
            <p:cNvSpPr/>
            <p:nvPr/>
          </p:nvSpPr>
          <p:spPr>
            <a:xfrm>
              <a:off x="2280240" y="3875040"/>
              <a:ext cx="22320" cy="1872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663" name="Google Shape;2179;p47"/>
            <p:cNvSpPr/>
            <p:nvPr/>
          </p:nvSpPr>
          <p:spPr>
            <a:xfrm>
              <a:off x="2280240" y="3847320"/>
              <a:ext cx="22320" cy="18720"/>
            </a:xfrm>
            <a:custGeom>
              <a:avLst/>
              <a:gdLst/>
              <a:ahLst/>
              <a:rect l="l" t="t" r="r" b="b"/>
              <a:pathLst>
                <a:path w="2497" h="2131">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w="0">
              <a:noFill/>
            </a:ln>
          </p:spPr>
          <p:style>
            <a:lnRef idx="0"/>
            <a:fillRef idx="0"/>
            <a:effectRef idx="0"/>
            <a:fontRef idx="minor"/>
          </p:style>
        </p:sp>
        <p:sp>
          <p:nvSpPr>
            <p:cNvPr id="1664" name="Google Shape;2180;p47"/>
            <p:cNvSpPr/>
            <p:nvPr/>
          </p:nvSpPr>
          <p:spPr>
            <a:xfrm>
              <a:off x="2280240" y="3819240"/>
              <a:ext cx="22320" cy="18720"/>
            </a:xfrm>
            <a:custGeom>
              <a:avLst/>
              <a:gdLst/>
              <a:ahLst/>
              <a:rect l="l" t="t" r="r" b="b"/>
              <a:pathLst>
                <a:path w="2497" h="2134">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665" name="Google Shape;2181;p47"/>
            <p:cNvSpPr/>
            <p:nvPr/>
          </p:nvSpPr>
          <p:spPr>
            <a:xfrm>
              <a:off x="2280240" y="3791160"/>
              <a:ext cx="22320" cy="1872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666" name="Google Shape;2182;p47"/>
            <p:cNvSpPr/>
            <p:nvPr/>
          </p:nvSpPr>
          <p:spPr>
            <a:xfrm>
              <a:off x="2252160" y="393120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667" name="Google Shape;2183;p47"/>
            <p:cNvSpPr/>
            <p:nvPr/>
          </p:nvSpPr>
          <p:spPr>
            <a:xfrm>
              <a:off x="2252160" y="3903120"/>
              <a:ext cx="22320" cy="1872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1668" name="Google Shape;2184;p47"/>
            <p:cNvSpPr/>
            <p:nvPr/>
          </p:nvSpPr>
          <p:spPr>
            <a:xfrm>
              <a:off x="2252160" y="381924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669" name="Google Shape;2185;p47"/>
            <p:cNvSpPr/>
            <p:nvPr/>
          </p:nvSpPr>
          <p:spPr>
            <a:xfrm>
              <a:off x="2252160" y="3791160"/>
              <a:ext cx="22320" cy="1872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670" name="Google Shape;2186;p47"/>
            <p:cNvSpPr/>
            <p:nvPr/>
          </p:nvSpPr>
          <p:spPr>
            <a:xfrm>
              <a:off x="2252160" y="376344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671" name="Google Shape;2187;p47"/>
            <p:cNvSpPr/>
            <p:nvPr/>
          </p:nvSpPr>
          <p:spPr>
            <a:xfrm>
              <a:off x="2224440" y="4070880"/>
              <a:ext cx="22320" cy="1872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1672" name="Google Shape;2188;p47"/>
            <p:cNvSpPr/>
            <p:nvPr/>
          </p:nvSpPr>
          <p:spPr>
            <a:xfrm>
              <a:off x="2224440" y="40428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73" name="Google Shape;2189;p47"/>
            <p:cNvSpPr/>
            <p:nvPr/>
          </p:nvSpPr>
          <p:spPr>
            <a:xfrm>
              <a:off x="2224440" y="4015080"/>
              <a:ext cx="21960" cy="1872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1674" name="Google Shape;2190;p47"/>
            <p:cNvSpPr/>
            <p:nvPr/>
          </p:nvSpPr>
          <p:spPr>
            <a:xfrm>
              <a:off x="2224440" y="3987000"/>
              <a:ext cx="21960" cy="1872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675" name="Google Shape;2191;p47"/>
            <p:cNvSpPr/>
            <p:nvPr/>
          </p:nvSpPr>
          <p:spPr>
            <a:xfrm>
              <a:off x="2224440" y="3958920"/>
              <a:ext cx="21960" cy="18720"/>
            </a:xfrm>
            <a:custGeom>
              <a:avLst/>
              <a:gdLst/>
              <a:ahLst/>
              <a:rect l="l" t="t" r="r" b="b"/>
              <a:pathLst>
                <a:path w="2489" h="2134">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676" name="Google Shape;2192;p47"/>
            <p:cNvSpPr/>
            <p:nvPr/>
          </p:nvSpPr>
          <p:spPr>
            <a:xfrm>
              <a:off x="2224440" y="3931200"/>
              <a:ext cx="21960" cy="18720"/>
            </a:xfrm>
            <a:custGeom>
              <a:avLst/>
              <a:gdLst/>
              <a:ahLst/>
              <a:rect l="l" t="t" r="r" b="b"/>
              <a:pathLst>
                <a:path w="2489" h="2134">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77" name="Google Shape;2193;p47"/>
            <p:cNvSpPr/>
            <p:nvPr/>
          </p:nvSpPr>
          <p:spPr>
            <a:xfrm>
              <a:off x="2224440" y="3763440"/>
              <a:ext cx="21960" cy="1872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78" name="Google Shape;2194;p47"/>
            <p:cNvSpPr/>
            <p:nvPr/>
          </p:nvSpPr>
          <p:spPr>
            <a:xfrm>
              <a:off x="2224440" y="3735360"/>
              <a:ext cx="21960" cy="18720"/>
            </a:xfrm>
            <a:custGeom>
              <a:avLst/>
              <a:gdLst/>
              <a:ahLst/>
              <a:rect l="l" t="t" r="r" b="b"/>
              <a:pathLst>
                <a:path w="2489" h="2131">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679" name="Google Shape;2195;p47"/>
            <p:cNvSpPr/>
            <p:nvPr/>
          </p:nvSpPr>
          <p:spPr>
            <a:xfrm>
              <a:off x="2196360" y="4098960"/>
              <a:ext cx="21960" cy="1872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680" name="Google Shape;2196;p47"/>
            <p:cNvSpPr/>
            <p:nvPr/>
          </p:nvSpPr>
          <p:spPr>
            <a:xfrm>
              <a:off x="2196360" y="4070880"/>
              <a:ext cx="22320" cy="1872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681" name="Google Shape;2197;p47"/>
            <p:cNvSpPr/>
            <p:nvPr/>
          </p:nvSpPr>
          <p:spPr>
            <a:xfrm>
              <a:off x="2196360" y="3735360"/>
              <a:ext cx="21960" cy="1872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82" name="Google Shape;2198;p47"/>
            <p:cNvSpPr/>
            <p:nvPr/>
          </p:nvSpPr>
          <p:spPr>
            <a:xfrm>
              <a:off x="2196360" y="370728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83" name="Google Shape;2199;p47"/>
            <p:cNvSpPr/>
            <p:nvPr/>
          </p:nvSpPr>
          <p:spPr>
            <a:xfrm>
              <a:off x="2168280" y="418284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684" name="Google Shape;2200;p47"/>
            <p:cNvSpPr/>
            <p:nvPr/>
          </p:nvSpPr>
          <p:spPr>
            <a:xfrm>
              <a:off x="2168280" y="4154760"/>
              <a:ext cx="22320" cy="18720"/>
            </a:xfrm>
            <a:custGeom>
              <a:avLst/>
              <a:gdLst/>
              <a:ahLst/>
              <a:rect l="l" t="t" r="r" b="b"/>
              <a:pathLst>
                <a:path w="2497" h="2134">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685" name="Google Shape;2201;p47"/>
            <p:cNvSpPr/>
            <p:nvPr/>
          </p:nvSpPr>
          <p:spPr>
            <a:xfrm>
              <a:off x="2168280" y="4126680"/>
              <a:ext cx="22320" cy="1872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w="0">
              <a:noFill/>
            </a:ln>
          </p:spPr>
          <p:style>
            <a:lnRef idx="0"/>
            <a:fillRef idx="0"/>
            <a:effectRef idx="0"/>
            <a:fontRef idx="minor"/>
          </p:style>
        </p:sp>
        <p:sp>
          <p:nvSpPr>
            <p:cNvPr id="1686" name="Google Shape;2202;p47"/>
            <p:cNvSpPr/>
            <p:nvPr/>
          </p:nvSpPr>
          <p:spPr>
            <a:xfrm>
              <a:off x="2168280" y="4098960"/>
              <a:ext cx="22320" cy="1872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687" name="Google Shape;2203;p47"/>
            <p:cNvSpPr/>
            <p:nvPr/>
          </p:nvSpPr>
          <p:spPr>
            <a:xfrm>
              <a:off x="2168280" y="367956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688" name="Google Shape;2204;p47"/>
            <p:cNvSpPr/>
            <p:nvPr/>
          </p:nvSpPr>
          <p:spPr>
            <a:xfrm>
              <a:off x="2140560" y="418284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1689" name="Google Shape;2205;p47"/>
            <p:cNvSpPr/>
            <p:nvPr/>
          </p:nvSpPr>
          <p:spPr>
            <a:xfrm>
              <a:off x="2140560" y="367956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690" name="Google Shape;2206;p47"/>
            <p:cNvSpPr/>
            <p:nvPr/>
          </p:nvSpPr>
          <p:spPr>
            <a:xfrm>
              <a:off x="2140560" y="3651480"/>
              <a:ext cx="22320" cy="1872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691" name="Google Shape;2207;p47"/>
            <p:cNvSpPr/>
            <p:nvPr/>
          </p:nvSpPr>
          <p:spPr>
            <a:xfrm>
              <a:off x="2112480" y="4182840"/>
              <a:ext cx="21960" cy="1872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w="0">
              <a:noFill/>
            </a:ln>
          </p:spPr>
          <p:style>
            <a:lnRef idx="0"/>
            <a:fillRef idx="0"/>
            <a:effectRef idx="0"/>
            <a:fontRef idx="minor"/>
          </p:style>
        </p:sp>
        <p:sp>
          <p:nvSpPr>
            <p:cNvPr id="1692" name="Google Shape;2208;p47"/>
            <p:cNvSpPr/>
            <p:nvPr/>
          </p:nvSpPr>
          <p:spPr>
            <a:xfrm>
              <a:off x="2112480" y="3679560"/>
              <a:ext cx="21960" cy="1872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693" name="Google Shape;2209;p47"/>
            <p:cNvSpPr/>
            <p:nvPr/>
          </p:nvSpPr>
          <p:spPr>
            <a:xfrm>
              <a:off x="2112480" y="3651480"/>
              <a:ext cx="21960" cy="18720"/>
            </a:xfrm>
            <a:custGeom>
              <a:avLst/>
              <a:gdLst/>
              <a:ahLst/>
              <a:rect l="l" t="t" r="r" b="b"/>
              <a:pathLst>
                <a:path w="2489" h="2138">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694" name="Google Shape;2210;p47"/>
            <p:cNvSpPr/>
            <p:nvPr/>
          </p:nvSpPr>
          <p:spPr>
            <a:xfrm>
              <a:off x="2084760" y="4182840"/>
              <a:ext cx="21960" cy="1872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w="0">
              <a:noFill/>
            </a:ln>
          </p:spPr>
          <p:style>
            <a:lnRef idx="0"/>
            <a:fillRef idx="0"/>
            <a:effectRef idx="0"/>
            <a:fontRef idx="minor"/>
          </p:style>
        </p:sp>
        <p:sp>
          <p:nvSpPr>
            <p:cNvPr id="1695" name="Google Shape;2211;p47"/>
            <p:cNvSpPr/>
            <p:nvPr/>
          </p:nvSpPr>
          <p:spPr>
            <a:xfrm>
              <a:off x="2084760" y="4154760"/>
              <a:ext cx="21960" cy="18720"/>
            </a:xfrm>
            <a:custGeom>
              <a:avLst/>
              <a:gdLst/>
              <a:ahLst/>
              <a:rect l="l" t="t" r="r" b="b"/>
              <a:pathLst>
                <a:path w="2489" h="2134">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96" name="Google Shape;2212;p47"/>
            <p:cNvSpPr/>
            <p:nvPr/>
          </p:nvSpPr>
          <p:spPr>
            <a:xfrm>
              <a:off x="2084760" y="3679560"/>
              <a:ext cx="21960" cy="1872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97" name="Google Shape;2213;p47"/>
            <p:cNvSpPr/>
            <p:nvPr/>
          </p:nvSpPr>
          <p:spPr>
            <a:xfrm>
              <a:off x="2084760" y="3651480"/>
              <a:ext cx="21960" cy="1872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98" name="Google Shape;2214;p47"/>
            <p:cNvSpPr/>
            <p:nvPr/>
          </p:nvSpPr>
          <p:spPr>
            <a:xfrm>
              <a:off x="2056680" y="4154760"/>
              <a:ext cx="21960" cy="1872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99" name="Google Shape;2215;p47"/>
            <p:cNvSpPr/>
            <p:nvPr/>
          </p:nvSpPr>
          <p:spPr>
            <a:xfrm>
              <a:off x="2056680" y="412668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00" name="Google Shape;2216;p47"/>
            <p:cNvSpPr/>
            <p:nvPr/>
          </p:nvSpPr>
          <p:spPr>
            <a:xfrm>
              <a:off x="2056680" y="409896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701" name="Google Shape;2217;p47"/>
            <p:cNvSpPr/>
            <p:nvPr/>
          </p:nvSpPr>
          <p:spPr>
            <a:xfrm>
              <a:off x="2056680" y="404280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02" name="Google Shape;2218;p47"/>
            <p:cNvSpPr/>
            <p:nvPr/>
          </p:nvSpPr>
          <p:spPr>
            <a:xfrm>
              <a:off x="2056680" y="4015080"/>
              <a:ext cx="21960" cy="1872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703" name="Google Shape;2219;p47"/>
            <p:cNvSpPr/>
            <p:nvPr/>
          </p:nvSpPr>
          <p:spPr>
            <a:xfrm>
              <a:off x="2056680" y="398700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704" name="Google Shape;2220;p47"/>
            <p:cNvSpPr/>
            <p:nvPr/>
          </p:nvSpPr>
          <p:spPr>
            <a:xfrm>
              <a:off x="2056680" y="395892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05" name="Google Shape;2221;p47"/>
            <p:cNvSpPr/>
            <p:nvPr/>
          </p:nvSpPr>
          <p:spPr>
            <a:xfrm>
              <a:off x="2056680" y="3651480"/>
              <a:ext cx="21960" cy="1872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06" name="Google Shape;2222;p47"/>
            <p:cNvSpPr/>
            <p:nvPr/>
          </p:nvSpPr>
          <p:spPr>
            <a:xfrm>
              <a:off x="2028600" y="4070880"/>
              <a:ext cx="21960" cy="1872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1707" name="Google Shape;2223;p47"/>
            <p:cNvSpPr/>
            <p:nvPr/>
          </p:nvSpPr>
          <p:spPr>
            <a:xfrm>
              <a:off x="2028600" y="4042800"/>
              <a:ext cx="21960" cy="1872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708" name="Google Shape;2224;p47"/>
            <p:cNvSpPr/>
            <p:nvPr/>
          </p:nvSpPr>
          <p:spPr>
            <a:xfrm>
              <a:off x="2028600" y="3958920"/>
              <a:ext cx="21960" cy="1872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709" name="Google Shape;2225;p47"/>
            <p:cNvSpPr/>
            <p:nvPr/>
          </p:nvSpPr>
          <p:spPr>
            <a:xfrm>
              <a:off x="2028600" y="3931200"/>
              <a:ext cx="21960" cy="1872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710" name="Google Shape;2226;p47"/>
            <p:cNvSpPr/>
            <p:nvPr/>
          </p:nvSpPr>
          <p:spPr>
            <a:xfrm>
              <a:off x="2028600" y="3903120"/>
              <a:ext cx="22320" cy="1872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1711" name="Google Shape;2227;p47"/>
            <p:cNvSpPr/>
            <p:nvPr/>
          </p:nvSpPr>
          <p:spPr>
            <a:xfrm>
              <a:off x="2028600" y="3623400"/>
              <a:ext cx="21960" cy="18720"/>
            </a:xfrm>
            <a:custGeom>
              <a:avLst/>
              <a:gdLst/>
              <a:ahLst/>
              <a:rect l="l" t="t" r="r" b="b"/>
              <a:pathLst>
                <a:path w="2489" h="2137">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w="0">
              <a:noFill/>
            </a:ln>
          </p:spPr>
          <p:style>
            <a:lnRef idx="0"/>
            <a:fillRef idx="0"/>
            <a:effectRef idx="0"/>
            <a:fontRef idx="minor"/>
          </p:style>
        </p:sp>
        <p:sp>
          <p:nvSpPr>
            <p:cNvPr id="1712" name="Google Shape;2228;p47"/>
            <p:cNvSpPr/>
            <p:nvPr/>
          </p:nvSpPr>
          <p:spPr>
            <a:xfrm>
              <a:off x="2000520" y="3903120"/>
              <a:ext cx="22320" cy="1872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1713" name="Google Shape;2229;p47"/>
            <p:cNvSpPr/>
            <p:nvPr/>
          </p:nvSpPr>
          <p:spPr>
            <a:xfrm>
              <a:off x="2000520" y="387504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714" name="Google Shape;2230;p47"/>
            <p:cNvSpPr/>
            <p:nvPr/>
          </p:nvSpPr>
          <p:spPr>
            <a:xfrm>
              <a:off x="2000520" y="362340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715" name="Google Shape;2231;p47"/>
            <p:cNvSpPr/>
            <p:nvPr/>
          </p:nvSpPr>
          <p:spPr>
            <a:xfrm>
              <a:off x="1972800" y="3875040"/>
              <a:ext cx="21960" cy="1872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716" name="Google Shape;2232;p47"/>
            <p:cNvSpPr/>
            <p:nvPr/>
          </p:nvSpPr>
          <p:spPr>
            <a:xfrm>
              <a:off x="1972800" y="3623400"/>
              <a:ext cx="21960" cy="1872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1717" name="Google Shape;2233;p47"/>
            <p:cNvSpPr/>
            <p:nvPr/>
          </p:nvSpPr>
          <p:spPr>
            <a:xfrm>
              <a:off x="1972800" y="3595680"/>
              <a:ext cx="21960" cy="1872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718" name="Google Shape;2234;p47"/>
            <p:cNvSpPr/>
            <p:nvPr/>
          </p:nvSpPr>
          <p:spPr>
            <a:xfrm>
              <a:off x="1944720" y="3875040"/>
              <a:ext cx="22320" cy="1872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1719" name="Google Shape;2235;p47"/>
            <p:cNvSpPr/>
            <p:nvPr/>
          </p:nvSpPr>
          <p:spPr>
            <a:xfrm>
              <a:off x="1944720" y="3623400"/>
              <a:ext cx="22320" cy="1872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1720" name="Google Shape;2236;p47"/>
            <p:cNvSpPr/>
            <p:nvPr/>
          </p:nvSpPr>
          <p:spPr>
            <a:xfrm>
              <a:off x="1944720" y="3595680"/>
              <a:ext cx="22320" cy="18720"/>
            </a:xfrm>
            <a:custGeom>
              <a:avLst/>
              <a:gdLst/>
              <a:ahLst/>
              <a:rect l="l" t="t" r="r" b="b"/>
              <a:pathLst>
                <a:path w="2497"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1721" name="Google Shape;2237;p47"/>
            <p:cNvSpPr/>
            <p:nvPr/>
          </p:nvSpPr>
          <p:spPr>
            <a:xfrm>
              <a:off x="1916640" y="3875040"/>
              <a:ext cx="22320" cy="1872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1722" name="Google Shape;2238;p47"/>
            <p:cNvSpPr/>
            <p:nvPr/>
          </p:nvSpPr>
          <p:spPr>
            <a:xfrm>
              <a:off x="1916640" y="3847320"/>
              <a:ext cx="22320" cy="1872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w="0">
              <a:noFill/>
            </a:ln>
          </p:spPr>
          <p:style>
            <a:lnRef idx="0"/>
            <a:fillRef idx="0"/>
            <a:effectRef idx="0"/>
            <a:fontRef idx="minor"/>
          </p:style>
        </p:sp>
        <p:sp>
          <p:nvSpPr>
            <p:cNvPr id="1723" name="Google Shape;2239;p47"/>
            <p:cNvSpPr/>
            <p:nvPr/>
          </p:nvSpPr>
          <p:spPr>
            <a:xfrm>
              <a:off x="1916640" y="3623400"/>
              <a:ext cx="22320" cy="1872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w="0">
              <a:noFill/>
            </a:ln>
          </p:spPr>
          <p:style>
            <a:lnRef idx="0"/>
            <a:fillRef idx="0"/>
            <a:effectRef idx="0"/>
            <a:fontRef idx="minor"/>
          </p:style>
        </p:sp>
        <p:sp>
          <p:nvSpPr>
            <p:cNvPr id="1724" name="Google Shape;2240;p47"/>
            <p:cNvSpPr/>
            <p:nvPr/>
          </p:nvSpPr>
          <p:spPr>
            <a:xfrm>
              <a:off x="1916640" y="3595680"/>
              <a:ext cx="22320" cy="18720"/>
            </a:xfrm>
            <a:custGeom>
              <a:avLst/>
              <a:gdLst/>
              <a:ahLst/>
              <a:rect l="l" t="t" r="r" b="b"/>
              <a:pathLst>
                <a:path w="2497" h="2132">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1725" name="Google Shape;2241;p47"/>
            <p:cNvSpPr/>
            <p:nvPr/>
          </p:nvSpPr>
          <p:spPr>
            <a:xfrm>
              <a:off x="1888920" y="3847320"/>
              <a:ext cx="21960" cy="18720"/>
            </a:xfrm>
            <a:custGeom>
              <a:avLst/>
              <a:gdLst/>
              <a:ahLst/>
              <a:rect l="l" t="t" r="r" b="b"/>
              <a:pathLst>
                <a:path w="2488" h="2131">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726" name="Google Shape;2242;p47"/>
            <p:cNvSpPr/>
            <p:nvPr/>
          </p:nvSpPr>
          <p:spPr>
            <a:xfrm>
              <a:off x="1888920" y="3679560"/>
              <a:ext cx="21960" cy="18720"/>
            </a:xfrm>
            <a:custGeom>
              <a:avLst/>
              <a:gdLst/>
              <a:ahLst/>
              <a:rect l="l" t="t" r="r" b="b"/>
              <a:pathLst>
                <a:path w="2488" h="2134">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27" name="Google Shape;2243;p47"/>
            <p:cNvSpPr/>
            <p:nvPr/>
          </p:nvSpPr>
          <p:spPr>
            <a:xfrm>
              <a:off x="1888920" y="3651480"/>
              <a:ext cx="21960" cy="18720"/>
            </a:xfrm>
            <a:custGeom>
              <a:avLst/>
              <a:gdLst/>
              <a:ahLst/>
              <a:rect l="l" t="t" r="r" b="b"/>
              <a:pathLst>
                <a:path w="2488" h="213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28" name="Google Shape;2244;p47"/>
            <p:cNvSpPr/>
            <p:nvPr/>
          </p:nvSpPr>
          <p:spPr>
            <a:xfrm>
              <a:off x="1888920" y="3623400"/>
              <a:ext cx="21960" cy="18720"/>
            </a:xfrm>
            <a:custGeom>
              <a:avLst/>
              <a:gdLst/>
              <a:ahLst/>
              <a:rect l="l" t="t" r="r" b="b"/>
              <a:pathLst>
                <a:path w="2488" h="2137">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729" name="Google Shape;2245;p47"/>
            <p:cNvSpPr/>
            <p:nvPr/>
          </p:nvSpPr>
          <p:spPr>
            <a:xfrm>
              <a:off x="1860840" y="384732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730" name="Google Shape;2246;p47"/>
            <p:cNvSpPr/>
            <p:nvPr/>
          </p:nvSpPr>
          <p:spPr>
            <a:xfrm>
              <a:off x="1860840" y="381924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31" name="Google Shape;2247;p47"/>
            <p:cNvSpPr/>
            <p:nvPr/>
          </p:nvSpPr>
          <p:spPr>
            <a:xfrm>
              <a:off x="1860840" y="370728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32" name="Google Shape;2248;p47"/>
            <p:cNvSpPr/>
            <p:nvPr/>
          </p:nvSpPr>
          <p:spPr>
            <a:xfrm>
              <a:off x="1860840" y="367956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733" name="Google Shape;2249;p47"/>
            <p:cNvSpPr/>
            <p:nvPr/>
          </p:nvSpPr>
          <p:spPr>
            <a:xfrm>
              <a:off x="1833120" y="3819240"/>
              <a:ext cx="21960" cy="1872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34" name="Google Shape;2250;p47"/>
            <p:cNvSpPr/>
            <p:nvPr/>
          </p:nvSpPr>
          <p:spPr>
            <a:xfrm>
              <a:off x="1833120" y="3791160"/>
              <a:ext cx="21960" cy="1872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35" name="Google Shape;2251;p47"/>
            <p:cNvSpPr/>
            <p:nvPr/>
          </p:nvSpPr>
          <p:spPr>
            <a:xfrm>
              <a:off x="1833120" y="3763440"/>
              <a:ext cx="21960" cy="18720"/>
            </a:xfrm>
            <a:custGeom>
              <a:avLst/>
              <a:gdLst/>
              <a:ahLst/>
              <a:rect l="l" t="t" r="r" b="b"/>
              <a:pathLst>
                <a:path w="2488" h="213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36" name="Google Shape;2252;p47"/>
            <p:cNvSpPr/>
            <p:nvPr/>
          </p:nvSpPr>
          <p:spPr>
            <a:xfrm>
              <a:off x="1833120" y="3735360"/>
              <a:ext cx="21960" cy="1872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737" name="Google Shape;2253;p47"/>
            <p:cNvSpPr/>
            <p:nvPr/>
          </p:nvSpPr>
          <p:spPr>
            <a:xfrm>
              <a:off x="1833120" y="3707280"/>
              <a:ext cx="21960" cy="1872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38" name="Google Shape;2254;p47"/>
            <p:cNvSpPr/>
            <p:nvPr/>
          </p:nvSpPr>
          <p:spPr>
            <a:xfrm>
              <a:off x="2196360" y="376344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39" name="Google Shape;2255;p47"/>
            <p:cNvSpPr/>
            <p:nvPr/>
          </p:nvSpPr>
          <p:spPr>
            <a:xfrm>
              <a:off x="1805040" y="3092400"/>
              <a:ext cx="22320" cy="1872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1740" name="Google Shape;2256;p47"/>
            <p:cNvSpPr/>
            <p:nvPr/>
          </p:nvSpPr>
          <p:spPr>
            <a:xfrm>
              <a:off x="1776960" y="309240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41" name="Google Shape;2257;p47"/>
            <p:cNvSpPr/>
            <p:nvPr/>
          </p:nvSpPr>
          <p:spPr>
            <a:xfrm>
              <a:off x="2252160" y="3287880"/>
              <a:ext cx="22320" cy="1872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742" name="Google Shape;2258;p47"/>
            <p:cNvSpPr/>
            <p:nvPr/>
          </p:nvSpPr>
          <p:spPr>
            <a:xfrm>
              <a:off x="2252160" y="3315960"/>
              <a:ext cx="22320" cy="1872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43" name="Google Shape;2259;p47"/>
            <p:cNvSpPr/>
            <p:nvPr/>
          </p:nvSpPr>
          <p:spPr>
            <a:xfrm>
              <a:off x="2252160" y="334404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744" name="Google Shape;2260;p47"/>
            <p:cNvSpPr/>
            <p:nvPr/>
          </p:nvSpPr>
          <p:spPr>
            <a:xfrm>
              <a:off x="2252160" y="3372120"/>
              <a:ext cx="22320" cy="18720"/>
            </a:xfrm>
            <a:custGeom>
              <a:avLst/>
              <a:gdLst/>
              <a:ahLst/>
              <a:rect l="l" t="t" r="r" b="b"/>
              <a:pathLst>
                <a:path w="2497" h="2134">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45" name="Google Shape;2261;p47"/>
            <p:cNvSpPr/>
            <p:nvPr/>
          </p:nvSpPr>
          <p:spPr>
            <a:xfrm>
              <a:off x="2252160" y="3399840"/>
              <a:ext cx="22320" cy="1872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746" name="Google Shape;2262;p47"/>
            <p:cNvSpPr/>
            <p:nvPr/>
          </p:nvSpPr>
          <p:spPr>
            <a:xfrm>
              <a:off x="2252160" y="3427920"/>
              <a:ext cx="22320" cy="1872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1747" name="Google Shape;2263;p47"/>
            <p:cNvSpPr/>
            <p:nvPr/>
          </p:nvSpPr>
          <p:spPr>
            <a:xfrm>
              <a:off x="2252160" y="345564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748" name="Google Shape;2264;p47"/>
            <p:cNvSpPr/>
            <p:nvPr/>
          </p:nvSpPr>
          <p:spPr>
            <a:xfrm>
              <a:off x="2112480" y="3372120"/>
              <a:ext cx="21960" cy="18720"/>
            </a:xfrm>
            <a:custGeom>
              <a:avLst/>
              <a:gdLst/>
              <a:ahLst/>
              <a:rect l="l" t="t" r="r" b="b"/>
              <a:pathLst>
                <a:path w="2489" h="2134">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49" name="Google Shape;2265;p47"/>
            <p:cNvSpPr/>
            <p:nvPr/>
          </p:nvSpPr>
          <p:spPr>
            <a:xfrm>
              <a:off x="2112480" y="3399840"/>
              <a:ext cx="21960" cy="18720"/>
            </a:xfrm>
            <a:custGeom>
              <a:avLst/>
              <a:gdLst/>
              <a:ahLst/>
              <a:rect l="l" t="t" r="r" b="b"/>
              <a:pathLst>
                <a:path w="2489" h="2138">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750" name="Google Shape;2266;p47"/>
            <p:cNvSpPr/>
            <p:nvPr/>
          </p:nvSpPr>
          <p:spPr>
            <a:xfrm>
              <a:off x="2000520" y="339984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751" name="Google Shape;2267;p47"/>
            <p:cNvSpPr/>
            <p:nvPr/>
          </p:nvSpPr>
          <p:spPr>
            <a:xfrm>
              <a:off x="2028600" y="3427920"/>
              <a:ext cx="21960" cy="18720"/>
            </a:xfrm>
            <a:custGeom>
              <a:avLst/>
              <a:gdLst/>
              <a:ahLst/>
              <a:rect l="l" t="t" r="r" b="b"/>
              <a:pathLst>
                <a:path w="2489" h="2138">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w="0">
              <a:noFill/>
            </a:ln>
          </p:spPr>
          <p:style>
            <a:lnRef idx="0"/>
            <a:fillRef idx="0"/>
            <a:effectRef idx="0"/>
            <a:fontRef idx="minor"/>
          </p:style>
        </p:sp>
        <p:sp>
          <p:nvSpPr>
            <p:cNvPr id="1752" name="Google Shape;2268;p47"/>
            <p:cNvSpPr/>
            <p:nvPr/>
          </p:nvSpPr>
          <p:spPr>
            <a:xfrm>
              <a:off x="2028600" y="3399840"/>
              <a:ext cx="21960" cy="18720"/>
            </a:xfrm>
            <a:custGeom>
              <a:avLst/>
              <a:gdLst/>
              <a:ahLst/>
              <a:rect l="l" t="t" r="r" b="b"/>
              <a:pathLst>
                <a:path w="2489" h="2138">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753" name="Google Shape;2269;p47"/>
            <p:cNvSpPr/>
            <p:nvPr/>
          </p:nvSpPr>
          <p:spPr>
            <a:xfrm>
              <a:off x="2056680" y="3399840"/>
              <a:ext cx="21960" cy="1872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754" name="Google Shape;2270;p47"/>
            <p:cNvSpPr/>
            <p:nvPr/>
          </p:nvSpPr>
          <p:spPr>
            <a:xfrm>
              <a:off x="2084760" y="3399840"/>
              <a:ext cx="21960" cy="1872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755" name="Google Shape;2271;p47"/>
            <p:cNvSpPr/>
            <p:nvPr/>
          </p:nvSpPr>
          <p:spPr>
            <a:xfrm>
              <a:off x="2084760" y="3427920"/>
              <a:ext cx="21960" cy="1872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1756" name="Google Shape;2272;p47"/>
            <p:cNvSpPr/>
            <p:nvPr/>
          </p:nvSpPr>
          <p:spPr>
            <a:xfrm>
              <a:off x="2112480" y="3427920"/>
              <a:ext cx="21960" cy="18720"/>
            </a:xfrm>
            <a:custGeom>
              <a:avLst/>
              <a:gdLst/>
              <a:ahLst/>
              <a:rect l="l" t="t" r="r" b="b"/>
              <a:pathLst>
                <a:path w="2489" h="2138">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1757" name="Google Shape;2273;p47"/>
            <p:cNvSpPr/>
            <p:nvPr/>
          </p:nvSpPr>
          <p:spPr>
            <a:xfrm>
              <a:off x="2112480" y="3455640"/>
              <a:ext cx="21960" cy="1872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58" name="Google Shape;2274;p47"/>
            <p:cNvSpPr/>
            <p:nvPr/>
          </p:nvSpPr>
          <p:spPr>
            <a:xfrm>
              <a:off x="2140560" y="3372120"/>
              <a:ext cx="22320" cy="1872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1759" name="Google Shape;2275;p47"/>
            <p:cNvSpPr/>
            <p:nvPr/>
          </p:nvSpPr>
          <p:spPr>
            <a:xfrm>
              <a:off x="2140560" y="3399840"/>
              <a:ext cx="22320" cy="1872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760" name="Google Shape;2276;p47"/>
            <p:cNvSpPr/>
            <p:nvPr/>
          </p:nvSpPr>
          <p:spPr>
            <a:xfrm>
              <a:off x="2140560" y="3427920"/>
              <a:ext cx="22320" cy="1872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1761" name="Google Shape;2277;p47"/>
            <p:cNvSpPr/>
            <p:nvPr/>
          </p:nvSpPr>
          <p:spPr>
            <a:xfrm>
              <a:off x="2140560" y="345564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762" name="Google Shape;2278;p47"/>
            <p:cNvSpPr/>
            <p:nvPr/>
          </p:nvSpPr>
          <p:spPr>
            <a:xfrm>
              <a:off x="2168280" y="331596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63" name="Google Shape;2279;p47"/>
            <p:cNvSpPr/>
            <p:nvPr/>
          </p:nvSpPr>
          <p:spPr>
            <a:xfrm>
              <a:off x="2168280" y="334404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64" name="Google Shape;2280;p47"/>
            <p:cNvSpPr/>
            <p:nvPr/>
          </p:nvSpPr>
          <p:spPr>
            <a:xfrm>
              <a:off x="2168280" y="3372120"/>
              <a:ext cx="22320" cy="18720"/>
            </a:xfrm>
            <a:custGeom>
              <a:avLst/>
              <a:gdLst/>
              <a:ahLst/>
              <a:rect l="l" t="t" r="r" b="b"/>
              <a:pathLst>
                <a:path w="2497" h="2134">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65" name="Google Shape;2281;p47"/>
            <p:cNvSpPr/>
            <p:nvPr/>
          </p:nvSpPr>
          <p:spPr>
            <a:xfrm>
              <a:off x="2168280" y="3399840"/>
              <a:ext cx="22320" cy="1872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766" name="Google Shape;2282;p47"/>
            <p:cNvSpPr/>
            <p:nvPr/>
          </p:nvSpPr>
          <p:spPr>
            <a:xfrm>
              <a:off x="2168280" y="3427920"/>
              <a:ext cx="22320" cy="18720"/>
            </a:xfrm>
            <a:custGeom>
              <a:avLst/>
              <a:gdLst/>
              <a:ahLst/>
              <a:rect l="l" t="t" r="r" b="b"/>
              <a:pathLst>
                <a:path w="2497" h="2138">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w="0">
              <a:noFill/>
            </a:ln>
          </p:spPr>
          <p:style>
            <a:lnRef idx="0"/>
            <a:fillRef idx="0"/>
            <a:effectRef idx="0"/>
            <a:fontRef idx="minor"/>
          </p:style>
        </p:sp>
        <p:sp>
          <p:nvSpPr>
            <p:cNvPr id="1767" name="Google Shape;2283;p47"/>
            <p:cNvSpPr/>
            <p:nvPr/>
          </p:nvSpPr>
          <p:spPr>
            <a:xfrm>
              <a:off x="2168280" y="345564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68" name="Google Shape;2284;p47"/>
            <p:cNvSpPr/>
            <p:nvPr/>
          </p:nvSpPr>
          <p:spPr>
            <a:xfrm>
              <a:off x="2196360" y="33159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69" name="Google Shape;2285;p47"/>
            <p:cNvSpPr/>
            <p:nvPr/>
          </p:nvSpPr>
          <p:spPr>
            <a:xfrm>
              <a:off x="2196360" y="334404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70" name="Google Shape;2286;p47"/>
            <p:cNvSpPr/>
            <p:nvPr/>
          </p:nvSpPr>
          <p:spPr>
            <a:xfrm>
              <a:off x="2196360" y="3372120"/>
              <a:ext cx="21960" cy="1872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771" name="Google Shape;2287;p47"/>
            <p:cNvSpPr/>
            <p:nvPr/>
          </p:nvSpPr>
          <p:spPr>
            <a:xfrm>
              <a:off x="2196360" y="3399840"/>
              <a:ext cx="21960" cy="1872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772" name="Google Shape;2288;p47"/>
            <p:cNvSpPr/>
            <p:nvPr/>
          </p:nvSpPr>
          <p:spPr>
            <a:xfrm>
              <a:off x="2196360" y="3427920"/>
              <a:ext cx="21960" cy="1872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1773" name="Google Shape;2289;p47"/>
            <p:cNvSpPr/>
            <p:nvPr/>
          </p:nvSpPr>
          <p:spPr>
            <a:xfrm>
              <a:off x="2196360" y="345564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74" name="Google Shape;2290;p47"/>
            <p:cNvSpPr/>
            <p:nvPr/>
          </p:nvSpPr>
          <p:spPr>
            <a:xfrm>
              <a:off x="2196360" y="3483720"/>
              <a:ext cx="21960" cy="1872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75" name="Google Shape;2291;p47"/>
            <p:cNvSpPr/>
            <p:nvPr/>
          </p:nvSpPr>
          <p:spPr>
            <a:xfrm>
              <a:off x="2224440" y="328788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76" name="Google Shape;2292;p47"/>
            <p:cNvSpPr/>
            <p:nvPr/>
          </p:nvSpPr>
          <p:spPr>
            <a:xfrm>
              <a:off x="2224440" y="33159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77" name="Google Shape;2293;p47"/>
            <p:cNvSpPr/>
            <p:nvPr/>
          </p:nvSpPr>
          <p:spPr>
            <a:xfrm>
              <a:off x="2224440" y="33440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778" name="Google Shape;2294;p47"/>
            <p:cNvSpPr/>
            <p:nvPr/>
          </p:nvSpPr>
          <p:spPr>
            <a:xfrm>
              <a:off x="2224440" y="3372120"/>
              <a:ext cx="21960" cy="1872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779" name="Google Shape;2295;p47"/>
            <p:cNvSpPr/>
            <p:nvPr/>
          </p:nvSpPr>
          <p:spPr>
            <a:xfrm>
              <a:off x="2224440" y="339984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780" name="Google Shape;2296;p47"/>
            <p:cNvSpPr/>
            <p:nvPr/>
          </p:nvSpPr>
          <p:spPr>
            <a:xfrm>
              <a:off x="2224440" y="342792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1781" name="Google Shape;2297;p47"/>
            <p:cNvSpPr/>
            <p:nvPr/>
          </p:nvSpPr>
          <p:spPr>
            <a:xfrm>
              <a:off x="2224440" y="34556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782" name="Google Shape;2298;p47"/>
            <p:cNvSpPr/>
            <p:nvPr/>
          </p:nvSpPr>
          <p:spPr>
            <a:xfrm>
              <a:off x="2224440" y="348372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83" name="Google Shape;2299;p47"/>
            <p:cNvSpPr/>
            <p:nvPr/>
          </p:nvSpPr>
          <p:spPr>
            <a:xfrm>
              <a:off x="2252160" y="3483720"/>
              <a:ext cx="22320" cy="1872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84" name="Google Shape;2300;p47"/>
            <p:cNvSpPr/>
            <p:nvPr/>
          </p:nvSpPr>
          <p:spPr>
            <a:xfrm>
              <a:off x="2280240" y="3287880"/>
              <a:ext cx="22320" cy="18720"/>
            </a:xfrm>
            <a:custGeom>
              <a:avLst/>
              <a:gdLst/>
              <a:ahLst/>
              <a:rect l="l" t="t" r="r" b="b"/>
              <a:pathLst>
                <a:path w="2497" h="2138">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85" name="Google Shape;2301;p47"/>
            <p:cNvSpPr/>
            <p:nvPr/>
          </p:nvSpPr>
          <p:spPr>
            <a:xfrm>
              <a:off x="2280240" y="3315960"/>
              <a:ext cx="22320" cy="18720"/>
            </a:xfrm>
            <a:custGeom>
              <a:avLst/>
              <a:gdLst/>
              <a:ahLst/>
              <a:rect l="l" t="t" r="r" b="b"/>
              <a:pathLst>
                <a:path w="2497" h="2134">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86" name="Google Shape;2302;p47"/>
            <p:cNvSpPr/>
            <p:nvPr/>
          </p:nvSpPr>
          <p:spPr>
            <a:xfrm>
              <a:off x="2280240" y="3344040"/>
              <a:ext cx="22320" cy="1872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87" name="Google Shape;2303;p47"/>
            <p:cNvSpPr/>
            <p:nvPr/>
          </p:nvSpPr>
          <p:spPr>
            <a:xfrm>
              <a:off x="2280240" y="3372120"/>
              <a:ext cx="22320" cy="18720"/>
            </a:xfrm>
            <a:custGeom>
              <a:avLst/>
              <a:gdLst/>
              <a:ahLst/>
              <a:rect l="l" t="t" r="r" b="b"/>
              <a:pathLst>
                <a:path w="2497" h="2131">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w="0">
              <a:noFill/>
            </a:ln>
          </p:spPr>
          <p:style>
            <a:lnRef idx="0"/>
            <a:fillRef idx="0"/>
            <a:effectRef idx="0"/>
            <a:fontRef idx="minor"/>
          </p:style>
        </p:sp>
        <p:sp>
          <p:nvSpPr>
            <p:cNvPr id="1788" name="Google Shape;2304;p47"/>
            <p:cNvSpPr/>
            <p:nvPr/>
          </p:nvSpPr>
          <p:spPr>
            <a:xfrm>
              <a:off x="2280240" y="3399840"/>
              <a:ext cx="22320" cy="18720"/>
            </a:xfrm>
            <a:custGeom>
              <a:avLst/>
              <a:gdLst/>
              <a:ahLst/>
              <a:rect l="l" t="t" r="r" b="b"/>
              <a:pathLst>
                <a:path w="2497" h="2138">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789" name="Google Shape;2305;p47"/>
            <p:cNvSpPr/>
            <p:nvPr/>
          </p:nvSpPr>
          <p:spPr>
            <a:xfrm>
              <a:off x="2280240" y="3427920"/>
              <a:ext cx="22320" cy="18720"/>
            </a:xfrm>
            <a:custGeom>
              <a:avLst/>
              <a:gdLst/>
              <a:ahLst/>
              <a:rect l="l" t="t" r="r" b="b"/>
              <a:pathLst>
                <a:path w="2497" h="2138">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w="0">
              <a:noFill/>
            </a:ln>
          </p:spPr>
          <p:style>
            <a:lnRef idx="0"/>
            <a:fillRef idx="0"/>
            <a:effectRef idx="0"/>
            <a:fontRef idx="minor"/>
          </p:style>
        </p:sp>
        <p:sp>
          <p:nvSpPr>
            <p:cNvPr id="1790" name="Google Shape;2306;p47"/>
            <p:cNvSpPr/>
            <p:nvPr/>
          </p:nvSpPr>
          <p:spPr>
            <a:xfrm>
              <a:off x="2280240" y="3455640"/>
              <a:ext cx="22320" cy="1872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91" name="Google Shape;2307;p47"/>
            <p:cNvSpPr/>
            <p:nvPr/>
          </p:nvSpPr>
          <p:spPr>
            <a:xfrm>
              <a:off x="2280240" y="3483720"/>
              <a:ext cx="22320" cy="18720"/>
            </a:xfrm>
            <a:custGeom>
              <a:avLst/>
              <a:gdLst/>
              <a:ahLst/>
              <a:rect l="l" t="t" r="r" b="b"/>
              <a:pathLst>
                <a:path w="2497" h="2134">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92" name="Google Shape;2308;p47"/>
            <p:cNvSpPr/>
            <p:nvPr/>
          </p:nvSpPr>
          <p:spPr>
            <a:xfrm>
              <a:off x="2280240" y="3260160"/>
              <a:ext cx="22320" cy="18720"/>
            </a:xfrm>
            <a:custGeom>
              <a:avLst/>
              <a:gdLst/>
              <a:ahLst/>
              <a:rect l="l" t="t" r="r" b="b"/>
              <a:pathLst>
                <a:path w="2494" h="213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w="0">
              <a:noFill/>
            </a:ln>
          </p:spPr>
          <p:style>
            <a:lnRef idx="0"/>
            <a:fillRef idx="0"/>
            <a:effectRef idx="0"/>
            <a:fontRef idx="minor"/>
          </p:style>
        </p:sp>
        <p:sp>
          <p:nvSpPr>
            <p:cNvPr id="1793" name="Google Shape;2309;p47"/>
            <p:cNvSpPr/>
            <p:nvPr/>
          </p:nvSpPr>
          <p:spPr>
            <a:xfrm>
              <a:off x="2252160" y="3260160"/>
              <a:ext cx="22320" cy="1872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1794" name="Google Shape;2310;p47"/>
            <p:cNvSpPr/>
            <p:nvPr/>
          </p:nvSpPr>
          <p:spPr>
            <a:xfrm>
              <a:off x="2224440" y="326016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795" name="Google Shape;2311;p47"/>
            <p:cNvSpPr/>
            <p:nvPr/>
          </p:nvSpPr>
          <p:spPr>
            <a:xfrm>
              <a:off x="2224440" y="32043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96" name="Google Shape;2312;p47"/>
            <p:cNvSpPr/>
            <p:nvPr/>
          </p:nvSpPr>
          <p:spPr>
            <a:xfrm>
              <a:off x="2196360" y="32878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97" name="Google Shape;2313;p47"/>
            <p:cNvSpPr/>
            <p:nvPr/>
          </p:nvSpPr>
          <p:spPr>
            <a:xfrm>
              <a:off x="2196360" y="3260160"/>
              <a:ext cx="21960" cy="1872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798" name="Google Shape;2314;p47"/>
            <p:cNvSpPr/>
            <p:nvPr/>
          </p:nvSpPr>
          <p:spPr>
            <a:xfrm>
              <a:off x="2196360" y="32320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99" name="Google Shape;2315;p47"/>
            <p:cNvSpPr/>
            <p:nvPr/>
          </p:nvSpPr>
          <p:spPr>
            <a:xfrm>
              <a:off x="2196360" y="32043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00" name="Google Shape;2316;p47"/>
            <p:cNvSpPr/>
            <p:nvPr/>
          </p:nvSpPr>
          <p:spPr>
            <a:xfrm>
              <a:off x="2168280" y="3483720"/>
              <a:ext cx="22320" cy="18720"/>
            </a:xfrm>
            <a:custGeom>
              <a:avLst/>
              <a:gdLst/>
              <a:ahLst/>
              <a:rect l="l" t="t" r="r" b="b"/>
              <a:pathLst>
                <a:path w="2497" h="2134">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01" name="Google Shape;2317;p47"/>
            <p:cNvSpPr/>
            <p:nvPr/>
          </p:nvSpPr>
          <p:spPr>
            <a:xfrm>
              <a:off x="2168280" y="3287880"/>
              <a:ext cx="22320" cy="1872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802" name="Google Shape;2318;p47"/>
            <p:cNvSpPr/>
            <p:nvPr/>
          </p:nvSpPr>
          <p:spPr>
            <a:xfrm>
              <a:off x="2168280" y="3260160"/>
              <a:ext cx="22320" cy="1872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w="0">
              <a:noFill/>
            </a:ln>
          </p:spPr>
          <p:style>
            <a:lnRef idx="0"/>
            <a:fillRef idx="0"/>
            <a:effectRef idx="0"/>
            <a:fontRef idx="minor"/>
          </p:style>
        </p:sp>
        <p:sp>
          <p:nvSpPr>
            <p:cNvPr id="1803" name="Google Shape;2319;p47"/>
            <p:cNvSpPr/>
            <p:nvPr/>
          </p:nvSpPr>
          <p:spPr>
            <a:xfrm>
              <a:off x="2168280" y="323208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804" name="Google Shape;2320;p47"/>
            <p:cNvSpPr/>
            <p:nvPr/>
          </p:nvSpPr>
          <p:spPr>
            <a:xfrm>
              <a:off x="2168280" y="320436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05" name="Google Shape;2321;p47"/>
            <p:cNvSpPr/>
            <p:nvPr/>
          </p:nvSpPr>
          <p:spPr>
            <a:xfrm>
              <a:off x="2168280" y="3176280"/>
              <a:ext cx="22320" cy="1872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06" name="Google Shape;2322;p47"/>
            <p:cNvSpPr/>
            <p:nvPr/>
          </p:nvSpPr>
          <p:spPr>
            <a:xfrm>
              <a:off x="2140560" y="3483720"/>
              <a:ext cx="22320" cy="1872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07" name="Google Shape;2323;p47"/>
            <p:cNvSpPr/>
            <p:nvPr/>
          </p:nvSpPr>
          <p:spPr>
            <a:xfrm>
              <a:off x="2140560" y="334404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808" name="Google Shape;2324;p47"/>
            <p:cNvSpPr/>
            <p:nvPr/>
          </p:nvSpPr>
          <p:spPr>
            <a:xfrm>
              <a:off x="2140560" y="3315960"/>
              <a:ext cx="22320" cy="1872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09" name="Google Shape;2325;p47"/>
            <p:cNvSpPr/>
            <p:nvPr/>
          </p:nvSpPr>
          <p:spPr>
            <a:xfrm>
              <a:off x="2140560" y="3287880"/>
              <a:ext cx="22320" cy="18720"/>
            </a:xfrm>
            <a:custGeom>
              <a:avLst/>
              <a:gdLst/>
              <a:ahLst/>
              <a:rect l="l" t="t" r="r" b="b"/>
              <a:pathLst>
                <a:path w="2497" h="2138">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10" name="Google Shape;2326;p47"/>
            <p:cNvSpPr/>
            <p:nvPr/>
          </p:nvSpPr>
          <p:spPr>
            <a:xfrm>
              <a:off x="2140560" y="3260160"/>
              <a:ext cx="22320" cy="1872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1811" name="Google Shape;2327;p47"/>
            <p:cNvSpPr/>
            <p:nvPr/>
          </p:nvSpPr>
          <p:spPr>
            <a:xfrm>
              <a:off x="2140560" y="323208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812" name="Google Shape;2328;p47"/>
            <p:cNvSpPr/>
            <p:nvPr/>
          </p:nvSpPr>
          <p:spPr>
            <a:xfrm>
              <a:off x="2140560" y="3204360"/>
              <a:ext cx="22320" cy="1872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13" name="Google Shape;2329;p47"/>
            <p:cNvSpPr/>
            <p:nvPr/>
          </p:nvSpPr>
          <p:spPr>
            <a:xfrm>
              <a:off x="2140560" y="3176280"/>
              <a:ext cx="22320" cy="1872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14" name="Google Shape;2330;p47"/>
            <p:cNvSpPr/>
            <p:nvPr/>
          </p:nvSpPr>
          <p:spPr>
            <a:xfrm>
              <a:off x="2112480" y="3511800"/>
              <a:ext cx="22320" cy="18720"/>
            </a:xfrm>
            <a:custGeom>
              <a:avLst/>
              <a:gdLst/>
              <a:ahLst/>
              <a:rect l="l" t="t" r="r" b="b"/>
              <a:pathLst>
                <a:path w="2494" h="2137">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1815" name="Google Shape;2331;p47"/>
            <p:cNvSpPr/>
            <p:nvPr/>
          </p:nvSpPr>
          <p:spPr>
            <a:xfrm>
              <a:off x="2112480" y="3483720"/>
              <a:ext cx="21960" cy="18720"/>
            </a:xfrm>
            <a:custGeom>
              <a:avLst/>
              <a:gdLst/>
              <a:ahLst/>
              <a:rect l="l" t="t" r="r" b="b"/>
              <a:pathLst>
                <a:path w="2489" h="2134">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16" name="Google Shape;2332;p47"/>
            <p:cNvSpPr/>
            <p:nvPr/>
          </p:nvSpPr>
          <p:spPr>
            <a:xfrm>
              <a:off x="2112480" y="3344040"/>
              <a:ext cx="21960" cy="1872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17" name="Google Shape;2333;p47"/>
            <p:cNvSpPr/>
            <p:nvPr/>
          </p:nvSpPr>
          <p:spPr>
            <a:xfrm>
              <a:off x="2112480" y="3287880"/>
              <a:ext cx="21960" cy="1872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818" name="Google Shape;2334;p47"/>
            <p:cNvSpPr/>
            <p:nvPr/>
          </p:nvSpPr>
          <p:spPr>
            <a:xfrm>
              <a:off x="2112480" y="3260160"/>
              <a:ext cx="21960" cy="18720"/>
            </a:xfrm>
            <a:custGeom>
              <a:avLst/>
              <a:gdLst/>
              <a:ahLst/>
              <a:rect l="l" t="t" r="r" b="b"/>
              <a:pathLst>
                <a:path w="2489" h="213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1819" name="Google Shape;2335;p47"/>
            <p:cNvSpPr/>
            <p:nvPr/>
          </p:nvSpPr>
          <p:spPr>
            <a:xfrm>
              <a:off x="2112480" y="3232080"/>
              <a:ext cx="21960" cy="1872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20" name="Google Shape;2336;p47"/>
            <p:cNvSpPr/>
            <p:nvPr/>
          </p:nvSpPr>
          <p:spPr>
            <a:xfrm>
              <a:off x="2112480" y="3204360"/>
              <a:ext cx="21960" cy="1872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21" name="Google Shape;2337;p47"/>
            <p:cNvSpPr/>
            <p:nvPr/>
          </p:nvSpPr>
          <p:spPr>
            <a:xfrm>
              <a:off x="2112480" y="3176280"/>
              <a:ext cx="21960" cy="1872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22" name="Google Shape;2338;p47"/>
            <p:cNvSpPr/>
            <p:nvPr/>
          </p:nvSpPr>
          <p:spPr>
            <a:xfrm>
              <a:off x="2112480" y="3092400"/>
              <a:ext cx="21960" cy="1872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23" name="Google Shape;2339;p47"/>
            <p:cNvSpPr/>
            <p:nvPr/>
          </p:nvSpPr>
          <p:spPr>
            <a:xfrm>
              <a:off x="2084760" y="345564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24" name="Google Shape;2340;p47"/>
            <p:cNvSpPr/>
            <p:nvPr/>
          </p:nvSpPr>
          <p:spPr>
            <a:xfrm>
              <a:off x="2084760" y="3372120"/>
              <a:ext cx="21960" cy="18720"/>
            </a:xfrm>
            <a:custGeom>
              <a:avLst/>
              <a:gdLst/>
              <a:ahLst/>
              <a:rect l="l" t="t" r="r" b="b"/>
              <a:pathLst>
                <a:path w="2489" h="2131">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1825" name="Google Shape;2341;p47"/>
            <p:cNvSpPr/>
            <p:nvPr/>
          </p:nvSpPr>
          <p:spPr>
            <a:xfrm>
              <a:off x="2084760" y="334404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26" name="Google Shape;2342;p47"/>
            <p:cNvSpPr/>
            <p:nvPr/>
          </p:nvSpPr>
          <p:spPr>
            <a:xfrm>
              <a:off x="2084760" y="331596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27" name="Google Shape;2343;p47"/>
            <p:cNvSpPr/>
            <p:nvPr/>
          </p:nvSpPr>
          <p:spPr>
            <a:xfrm>
              <a:off x="2084760" y="3287880"/>
              <a:ext cx="21960" cy="1872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28" name="Google Shape;2344;p47"/>
            <p:cNvSpPr/>
            <p:nvPr/>
          </p:nvSpPr>
          <p:spPr>
            <a:xfrm>
              <a:off x="2084760" y="3260160"/>
              <a:ext cx="21960" cy="18720"/>
            </a:xfrm>
            <a:custGeom>
              <a:avLst/>
              <a:gdLst/>
              <a:ahLst/>
              <a:rect l="l" t="t" r="r" b="b"/>
              <a:pathLst>
                <a:path w="2487" h="213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w="0">
              <a:noFill/>
            </a:ln>
          </p:spPr>
          <p:style>
            <a:lnRef idx="0"/>
            <a:fillRef idx="0"/>
            <a:effectRef idx="0"/>
            <a:fontRef idx="minor"/>
          </p:style>
        </p:sp>
        <p:sp>
          <p:nvSpPr>
            <p:cNvPr id="1829" name="Google Shape;2345;p47"/>
            <p:cNvSpPr/>
            <p:nvPr/>
          </p:nvSpPr>
          <p:spPr>
            <a:xfrm>
              <a:off x="2084760" y="323208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30" name="Google Shape;2346;p47"/>
            <p:cNvSpPr/>
            <p:nvPr/>
          </p:nvSpPr>
          <p:spPr>
            <a:xfrm>
              <a:off x="2084760" y="320436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31" name="Google Shape;2347;p47"/>
            <p:cNvSpPr/>
            <p:nvPr/>
          </p:nvSpPr>
          <p:spPr>
            <a:xfrm>
              <a:off x="2084760" y="3176280"/>
              <a:ext cx="21960" cy="18720"/>
            </a:xfrm>
            <a:custGeom>
              <a:avLst/>
              <a:gdLst/>
              <a:ahLst/>
              <a:rect l="l" t="t" r="r" b="b"/>
              <a:pathLst>
                <a:path w="2489" h="2138">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32" name="Google Shape;2348;p47"/>
            <p:cNvSpPr/>
            <p:nvPr/>
          </p:nvSpPr>
          <p:spPr>
            <a:xfrm>
              <a:off x="2084760" y="309240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33" name="Google Shape;2349;p47"/>
            <p:cNvSpPr/>
            <p:nvPr/>
          </p:nvSpPr>
          <p:spPr>
            <a:xfrm>
              <a:off x="2056680" y="3511800"/>
              <a:ext cx="22320" cy="1872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1834" name="Google Shape;2350;p47"/>
            <p:cNvSpPr/>
            <p:nvPr/>
          </p:nvSpPr>
          <p:spPr>
            <a:xfrm>
              <a:off x="2056680" y="3483720"/>
              <a:ext cx="21960" cy="1872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35" name="Google Shape;2351;p47"/>
            <p:cNvSpPr/>
            <p:nvPr/>
          </p:nvSpPr>
          <p:spPr>
            <a:xfrm>
              <a:off x="2056680" y="3427920"/>
              <a:ext cx="21960" cy="1872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1836" name="Google Shape;2352;p47"/>
            <p:cNvSpPr/>
            <p:nvPr/>
          </p:nvSpPr>
          <p:spPr>
            <a:xfrm>
              <a:off x="2056680" y="3372120"/>
              <a:ext cx="21960" cy="1872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1837" name="Google Shape;2353;p47"/>
            <p:cNvSpPr/>
            <p:nvPr/>
          </p:nvSpPr>
          <p:spPr>
            <a:xfrm>
              <a:off x="2056680" y="331596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38" name="Google Shape;2354;p47"/>
            <p:cNvSpPr/>
            <p:nvPr/>
          </p:nvSpPr>
          <p:spPr>
            <a:xfrm>
              <a:off x="2056680" y="328788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39" name="Google Shape;2355;p47"/>
            <p:cNvSpPr/>
            <p:nvPr/>
          </p:nvSpPr>
          <p:spPr>
            <a:xfrm>
              <a:off x="2056680" y="3260160"/>
              <a:ext cx="21960" cy="1872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1840" name="Google Shape;2356;p47"/>
            <p:cNvSpPr/>
            <p:nvPr/>
          </p:nvSpPr>
          <p:spPr>
            <a:xfrm>
              <a:off x="2056680" y="323208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41" name="Google Shape;2357;p47"/>
            <p:cNvSpPr/>
            <p:nvPr/>
          </p:nvSpPr>
          <p:spPr>
            <a:xfrm>
              <a:off x="2056680" y="320436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42" name="Google Shape;2358;p47"/>
            <p:cNvSpPr/>
            <p:nvPr/>
          </p:nvSpPr>
          <p:spPr>
            <a:xfrm>
              <a:off x="2056680" y="312048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43" name="Google Shape;2359;p47"/>
            <p:cNvSpPr/>
            <p:nvPr/>
          </p:nvSpPr>
          <p:spPr>
            <a:xfrm>
              <a:off x="2056680" y="309240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44" name="Google Shape;2360;p47"/>
            <p:cNvSpPr/>
            <p:nvPr/>
          </p:nvSpPr>
          <p:spPr>
            <a:xfrm>
              <a:off x="2028600" y="3483720"/>
              <a:ext cx="21960" cy="18720"/>
            </a:xfrm>
            <a:custGeom>
              <a:avLst/>
              <a:gdLst/>
              <a:ahLst/>
              <a:rect l="l" t="t" r="r" b="b"/>
              <a:pathLst>
                <a:path w="2489" h="2134">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45" name="Google Shape;2361;p47"/>
            <p:cNvSpPr/>
            <p:nvPr/>
          </p:nvSpPr>
          <p:spPr>
            <a:xfrm>
              <a:off x="2028600" y="3455640"/>
              <a:ext cx="21960" cy="18720"/>
            </a:xfrm>
            <a:custGeom>
              <a:avLst/>
              <a:gdLst/>
              <a:ahLst/>
              <a:rect l="l" t="t" r="r" b="b"/>
              <a:pathLst>
                <a:path w="2489" h="2133">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1846" name="Google Shape;2362;p47"/>
            <p:cNvSpPr/>
            <p:nvPr/>
          </p:nvSpPr>
          <p:spPr>
            <a:xfrm>
              <a:off x="2028600" y="3372120"/>
              <a:ext cx="21960" cy="18720"/>
            </a:xfrm>
            <a:custGeom>
              <a:avLst/>
              <a:gdLst/>
              <a:ahLst/>
              <a:rect l="l" t="t" r="r" b="b"/>
              <a:pathLst>
                <a:path w="2489" h="2132">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47" name="Google Shape;2363;p47"/>
            <p:cNvSpPr/>
            <p:nvPr/>
          </p:nvSpPr>
          <p:spPr>
            <a:xfrm>
              <a:off x="2028600" y="3344040"/>
              <a:ext cx="21960" cy="1872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48" name="Google Shape;2364;p47"/>
            <p:cNvSpPr/>
            <p:nvPr/>
          </p:nvSpPr>
          <p:spPr>
            <a:xfrm>
              <a:off x="2028600" y="3315960"/>
              <a:ext cx="21960" cy="1872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849" name="Google Shape;2365;p47"/>
            <p:cNvSpPr/>
            <p:nvPr/>
          </p:nvSpPr>
          <p:spPr>
            <a:xfrm>
              <a:off x="2028600" y="3287880"/>
              <a:ext cx="21960" cy="18720"/>
            </a:xfrm>
            <a:custGeom>
              <a:avLst/>
              <a:gdLst/>
              <a:ahLst/>
              <a:rect l="l" t="t" r="r" b="b"/>
              <a:pathLst>
                <a:path w="2489" h="2138">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850" name="Google Shape;2366;p47"/>
            <p:cNvSpPr/>
            <p:nvPr/>
          </p:nvSpPr>
          <p:spPr>
            <a:xfrm>
              <a:off x="2028600" y="3260160"/>
              <a:ext cx="21960" cy="18720"/>
            </a:xfrm>
            <a:custGeom>
              <a:avLst/>
              <a:gdLst/>
              <a:ahLst/>
              <a:rect l="l" t="t" r="r" b="b"/>
              <a:pathLst>
                <a:path w="2489" h="213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1851" name="Google Shape;2367;p47"/>
            <p:cNvSpPr/>
            <p:nvPr/>
          </p:nvSpPr>
          <p:spPr>
            <a:xfrm>
              <a:off x="2028600" y="3232080"/>
              <a:ext cx="21960" cy="1872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52" name="Google Shape;2368;p47"/>
            <p:cNvSpPr/>
            <p:nvPr/>
          </p:nvSpPr>
          <p:spPr>
            <a:xfrm>
              <a:off x="2028600" y="3092400"/>
              <a:ext cx="21960" cy="1872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853" name="Google Shape;2369;p47"/>
            <p:cNvSpPr/>
            <p:nvPr/>
          </p:nvSpPr>
          <p:spPr>
            <a:xfrm>
              <a:off x="2000520" y="345564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54" name="Google Shape;2370;p47"/>
            <p:cNvSpPr/>
            <p:nvPr/>
          </p:nvSpPr>
          <p:spPr>
            <a:xfrm>
              <a:off x="2000520" y="3427920"/>
              <a:ext cx="21960" cy="1872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1855" name="Google Shape;2371;p47"/>
            <p:cNvSpPr/>
            <p:nvPr/>
          </p:nvSpPr>
          <p:spPr>
            <a:xfrm>
              <a:off x="2000520" y="3372120"/>
              <a:ext cx="21960" cy="1872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856" name="Google Shape;2372;p47"/>
            <p:cNvSpPr/>
            <p:nvPr/>
          </p:nvSpPr>
          <p:spPr>
            <a:xfrm>
              <a:off x="2000520" y="3287880"/>
              <a:ext cx="21960" cy="18720"/>
            </a:xfrm>
            <a:custGeom>
              <a:avLst/>
              <a:gdLst/>
              <a:ahLst/>
              <a:rect l="l" t="t" r="r" b="b"/>
              <a:pathLst>
                <a:path w="2488" h="213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57" name="Google Shape;2373;p47"/>
            <p:cNvSpPr/>
            <p:nvPr/>
          </p:nvSpPr>
          <p:spPr>
            <a:xfrm>
              <a:off x="2000520" y="3260160"/>
              <a:ext cx="21960" cy="18720"/>
            </a:xfrm>
            <a:custGeom>
              <a:avLst/>
              <a:gdLst/>
              <a:ahLst/>
              <a:rect l="l" t="t" r="r" b="b"/>
              <a:pathLst>
                <a:path w="2486" h="213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w="0">
              <a:noFill/>
            </a:ln>
          </p:spPr>
          <p:style>
            <a:lnRef idx="0"/>
            <a:fillRef idx="0"/>
            <a:effectRef idx="0"/>
            <a:fontRef idx="minor"/>
          </p:style>
        </p:sp>
        <p:sp>
          <p:nvSpPr>
            <p:cNvPr id="1858" name="Google Shape;2374;p47"/>
            <p:cNvSpPr/>
            <p:nvPr/>
          </p:nvSpPr>
          <p:spPr>
            <a:xfrm>
              <a:off x="1972800" y="348372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59" name="Google Shape;2375;p47"/>
            <p:cNvSpPr/>
            <p:nvPr/>
          </p:nvSpPr>
          <p:spPr>
            <a:xfrm>
              <a:off x="1972800" y="34556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860" name="Google Shape;2376;p47"/>
            <p:cNvSpPr/>
            <p:nvPr/>
          </p:nvSpPr>
          <p:spPr>
            <a:xfrm>
              <a:off x="1972800" y="3427920"/>
              <a:ext cx="21960" cy="1872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1861" name="Google Shape;2377;p47"/>
            <p:cNvSpPr/>
            <p:nvPr/>
          </p:nvSpPr>
          <p:spPr>
            <a:xfrm>
              <a:off x="1972800" y="339984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862" name="Google Shape;2378;p47"/>
            <p:cNvSpPr/>
            <p:nvPr/>
          </p:nvSpPr>
          <p:spPr>
            <a:xfrm>
              <a:off x="1972800" y="3287880"/>
              <a:ext cx="21960" cy="18720"/>
            </a:xfrm>
            <a:custGeom>
              <a:avLst/>
              <a:gdLst/>
              <a:ahLst/>
              <a:rect l="l" t="t" r="r" b="b"/>
              <a:pathLst>
                <a:path w="2489" h="2138">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63" name="Google Shape;2379;p47"/>
            <p:cNvSpPr/>
            <p:nvPr/>
          </p:nvSpPr>
          <p:spPr>
            <a:xfrm>
              <a:off x="1944720" y="3511800"/>
              <a:ext cx="22320" cy="1872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1864" name="Google Shape;2380;p47"/>
            <p:cNvSpPr/>
            <p:nvPr/>
          </p:nvSpPr>
          <p:spPr>
            <a:xfrm>
              <a:off x="1944720" y="3483720"/>
              <a:ext cx="22320" cy="1872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865" name="Google Shape;2381;p47"/>
            <p:cNvSpPr/>
            <p:nvPr/>
          </p:nvSpPr>
          <p:spPr>
            <a:xfrm>
              <a:off x="1944720" y="345564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866" name="Google Shape;2382;p47"/>
            <p:cNvSpPr/>
            <p:nvPr/>
          </p:nvSpPr>
          <p:spPr>
            <a:xfrm>
              <a:off x="1944720" y="3427920"/>
              <a:ext cx="22320" cy="1872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1867" name="Google Shape;2383;p47"/>
            <p:cNvSpPr/>
            <p:nvPr/>
          </p:nvSpPr>
          <p:spPr>
            <a:xfrm>
              <a:off x="1944720" y="3399840"/>
              <a:ext cx="22320" cy="1872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1868" name="Google Shape;2384;p47"/>
            <p:cNvSpPr/>
            <p:nvPr/>
          </p:nvSpPr>
          <p:spPr>
            <a:xfrm>
              <a:off x="1944720" y="3372120"/>
              <a:ext cx="22320" cy="1872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1869" name="Google Shape;2385;p47"/>
            <p:cNvSpPr/>
            <p:nvPr/>
          </p:nvSpPr>
          <p:spPr>
            <a:xfrm>
              <a:off x="1944720" y="334404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870" name="Google Shape;2386;p47"/>
            <p:cNvSpPr/>
            <p:nvPr/>
          </p:nvSpPr>
          <p:spPr>
            <a:xfrm>
              <a:off x="1916640" y="3539880"/>
              <a:ext cx="22320" cy="1872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871" name="Google Shape;2387;p47"/>
            <p:cNvSpPr/>
            <p:nvPr/>
          </p:nvSpPr>
          <p:spPr>
            <a:xfrm>
              <a:off x="1916640" y="3511800"/>
              <a:ext cx="22320" cy="1872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1872" name="Google Shape;2388;p47"/>
            <p:cNvSpPr/>
            <p:nvPr/>
          </p:nvSpPr>
          <p:spPr>
            <a:xfrm>
              <a:off x="1916640" y="3483720"/>
              <a:ext cx="22320" cy="1872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873" name="Google Shape;2389;p47"/>
            <p:cNvSpPr/>
            <p:nvPr/>
          </p:nvSpPr>
          <p:spPr>
            <a:xfrm>
              <a:off x="1916640" y="3427920"/>
              <a:ext cx="22320" cy="1872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w="0">
              <a:noFill/>
            </a:ln>
          </p:spPr>
          <p:style>
            <a:lnRef idx="0"/>
            <a:fillRef idx="0"/>
            <a:effectRef idx="0"/>
            <a:fontRef idx="minor"/>
          </p:style>
        </p:sp>
        <p:sp>
          <p:nvSpPr>
            <p:cNvPr id="1874" name="Google Shape;2390;p47"/>
            <p:cNvSpPr/>
            <p:nvPr/>
          </p:nvSpPr>
          <p:spPr>
            <a:xfrm>
              <a:off x="1916640" y="3372120"/>
              <a:ext cx="22320" cy="1872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1875" name="Google Shape;2391;p47"/>
            <p:cNvSpPr/>
            <p:nvPr/>
          </p:nvSpPr>
          <p:spPr>
            <a:xfrm>
              <a:off x="1916640" y="334404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1876" name="Google Shape;2392;p47"/>
            <p:cNvSpPr/>
            <p:nvPr/>
          </p:nvSpPr>
          <p:spPr>
            <a:xfrm>
              <a:off x="1916640" y="331596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877" name="Google Shape;2393;p47"/>
            <p:cNvSpPr/>
            <p:nvPr/>
          </p:nvSpPr>
          <p:spPr>
            <a:xfrm>
              <a:off x="1888920" y="3539880"/>
              <a:ext cx="21960" cy="18720"/>
            </a:xfrm>
            <a:custGeom>
              <a:avLst/>
              <a:gdLst/>
              <a:ahLst/>
              <a:rect l="l" t="t" r="r" b="b"/>
              <a:pathLst>
                <a:path w="2488" h="213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78" name="Google Shape;2394;p47"/>
            <p:cNvSpPr/>
            <p:nvPr/>
          </p:nvSpPr>
          <p:spPr>
            <a:xfrm>
              <a:off x="1888920" y="351180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1879" name="Google Shape;2395;p47"/>
            <p:cNvSpPr/>
            <p:nvPr/>
          </p:nvSpPr>
          <p:spPr>
            <a:xfrm>
              <a:off x="1888920" y="3483720"/>
              <a:ext cx="21960" cy="18720"/>
            </a:xfrm>
            <a:custGeom>
              <a:avLst/>
              <a:gdLst/>
              <a:ahLst/>
              <a:rect l="l" t="t" r="r" b="b"/>
              <a:pathLst>
                <a:path w="2488" h="2134">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80" name="Google Shape;2396;p47"/>
            <p:cNvSpPr/>
            <p:nvPr/>
          </p:nvSpPr>
          <p:spPr>
            <a:xfrm>
              <a:off x="1888920" y="334404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81" name="Google Shape;2397;p47"/>
            <p:cNvSpPr/>
            <p:nvPr/>
          </p:nvSpPr>
          <p:spPr>
            <a:xfrm>
              <a:off x="1860840" y="3372120"/>
              <a:ext cx="21960" cy="1872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882" name="Google Shape;2398;p47"/>
            <p:cNvSpPr/>
            <p:nvPr/>
          </p:nvSpPr>
          <p:spPr>
            <a:xfrm>
              <a:off x="1805040" y="3287880"/>
              <a:ext cx="22320" cy="1872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1883" name="Google Shape;2399;p47"/>
            <p:cNvSpPr/>
            <p:nvPr/>
          </p:nvSpPr>
          <p:spPr>
            <a:xfrm>
              <a:off x="1776960" y="331596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84" name="Google Shape;2400;p47"/>
            <p:cNvSpPr/>
            <p:nvPr/>
          </p:nvSpPr>
          <p:spPr>
            <a:xfrm>
              <a:off x="1776960" y="32878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85" name="Google Shape;2401;p47"/>
            <p:cNvSpPr/>
            <p:nvPr/>
          </p:nvSpPr>
          <p:spPr>
            <a:xfrm>
              <a:off x="1749240" y="33159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86" name="Google Shape;2402;p47"/>
            <p:cNvSpPr/>
            <p:nvPr/>
          </p:nvSpPr>
          <p:spPr>
            <a:xfrm>
              <a:off x="1749240" y="3287880"/>
              <a:ext cx="21960" cy="1872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87" name="Google Shape;2403;p47"/>
            <p:cNvSpPr/>
            <p:nvPr/>
          </p:nvSpPr>
          <p:spPr>
            <a:xfrm>
              <a:off x="1749240" y="3176280"/>
              <a:ext cx="21960" cy="18720"/>
            </a:xfrm>
            <a:custGeom>
              <a:avLst/>
              <a:gdLst/>
              <a:ahLst/>
              <a:rect l="l" t="t" r="r" b="b"/>
              <a:pathLst>
                <a:path w="2489" h="2138">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88" name="Google Shape;2404;p47"/>
            <p:cNvSpPr/>
            <p:nvPr/>
          </p:nvSpPr>
          <p:spPr>
            <a:xfrm>
              <a:off x="1749240" y="314820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889" name="Google Shape;2405;p47"/>
            <p:cNvSpPr/>
            <p:nvPr/>
          </p:nvSpPr>
          <p:spPr>
            <a:xfrm>
              <a:off x="1749240" y="312048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890" name="Google Shape;2406;p47"/>
            <p:cNvSpPr/>
            <p:nvPr/>
          </p:nvSpPr>
          <p:spPr>
            <a:xfrm>
              <a:off x="1749240" y="309240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91" name="Google Shape;2407;p47"/>
            <p:cNvSpPr/>
            <p:nvPr/>
          </p:nvSpPr>
          <p:spPr>
            <a:xfrm>
              <a:off x="1721160" y="32320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92" name="Google Shape;2408;p47"/>
            <p:cNvSpPr/>
            <p:nvPr/>
          </p:nvSpPr>
          <p:spPr>
            <a:xfrm>
              <a:off x="1721160" y="32043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93" name="Google Shape;2409;p47"/>
            <p:cNvSpPr/>
            <p:nvPr/>
          </p:nvSpPr>
          <p:spPr>
            <a:xfrm>
              <a:off x="1721160" y="31762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94" name="Google Shape;2410;p47"/>
            <p:cNvSpPr/>
            <p:nvPr/>
          </p:nvSpPr>
          <p:spPr>
            <a:xfrm>
              <a:off x="1721160" y="314820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895" name="Google Shape;2411;p47"/>
            <p:cNvSpPr/>
            <p:nvPr/>
          </p:nvSpPr>
          <p:spPr>
            <a:xfrm>
              <a:off x="1721160" y="31204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96" name="Google Shape;2412;p47"/>
            <p:cNvSpPr/>
            <p:nvPr/>
          </p:nvSpPr>
          <p:spPr>
            <a:xfrm>
              <a:off x="1721160" y="309240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97" name="Google Shape;2413;p47"/>
            <p:cNvSpPr/>
            <p:nvPr/>
          </p:nvSpPr>
          <p:spPr>
            <a:xfrm>
              <a:off x="1721160" y="306432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98" name="Google Shape;2414;p47"/>
            <p:cNvSpPr/>
            <p:nvPr/>
          </p:nvSpPr>
          <p:spPr>
            <a:xfrm>
              <a:off x="1693080" y="3260160"/>
              <a:ext cx="21960" cy="18720"/>
            </a:xfrm>
            <a:custGeom>
              <a:avLst/>
              <a:gdLst/>
              <a:ahLst/>
              <a:rect l="l" t="t" r="r" b="b"/>
              <a:pathLst>
                <a:path w="2486" h="213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w="0">
              <a:noFill/>
            </a:ln>
          </p:spPr>
          <p:style>
            <a:lnRef idx="0"/>
            <a:fillRef idx="0"/>
            <a:effectRef idx="0"/>
            <a:fontRef idx="minor"/>
          </p:style>
        </p:sp>
        <p:sp>
          <p:nvSpPr>
            <p:cNvPr id="1899" name="Google Shape;2415;p47"/>
            <p:cNvSpPr/>
            <p:nvPr/>
          </p:nvSpPr>
          <p:spPr>
            <a:xfrm>
              <a:off x="1693080" y="323208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00" name="Google Shape;2416;p47"/>
            <p:cNvSpPr/>
            <p:nvPr/>
          </p:nvSpPr>
          <p:spPr>
            <a:xfrm>
              <a:off x="1693080" y="32043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01" name="Google Shape;2417;p47"/>
            <p:cNvSpPr/>
            <p:nvPr/>
          </p:nvSpPr>
          <p:spPr>
            <a:xfrm>
              <a:off x="1693080" y="317628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02" name="Google Shape;2418;p47"/>
            <p:cNvSpPr/>
            <p:nvPr/>
          </p:nvSpPr>
          <p:spPr>
            <a:xfrm>
              <a:off x="1693080" y="314820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903" name="Google Shape;2419;p47"/>
            <p:cNvSpPr/>
            <p:nvPr/>
          </p:nvSpPr>
          <p:spPr>
            <a:xfrm>
              <a:off x="1693080" y="312048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04" name="Google Shape;2420;p47"/>
            <p:cNvSpPr/>
            <p:nvPr/>
          </p:nvSpPr>
          <p:spPr>
            <a:xfrm>
              <a:off x="1693080" y="309240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05" name="Google Shape;2421;p47"/>
            <p:cNvSpPr/>
            <p:nvPr/>
          </p:nvSpPr>
          <p:spPr>
            <a:xfrm>
              <a:off x="1693080" y="306432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06" name="Google Shape;2422;p47"/>
            <p:cNvSpPr/>
            <p:nvPr/>
          </p:nvSpPr>
          <p:spPr>
            <a:xfrm>
              <a:off x="1665360" y="326016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907" name="Google Shape;2423;p47"/>
            <p:cNvSpPr/>
            <p:nvPr/>
          </p:nvSpPr>
          <p:spPr>
            <a:xfrm>
              <a:off x="1665360" y="32320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08" name="Google Shape;2424;p47"/>
            <p:cNvSpPr/>
            <p:nvPr/>
          </p:nvSpPr>
          <p:spPr>
            <a:xfrm>
              <a:off x="1665360" y="32043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09" name="Google Shape;2425;p47"/>
            <p:cNvSpPr/>
            <p:nvPr/>
          </p:nvSpPr>
          <p:spPr>
            <a:xfrm>
              <a:off x="1665360" y="31762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10" name="Google Shape;2426;p47"/>
            <p:cNvSpPr/>
            <p:nvPr/>
          </p:nvSpPr>
          <p:spPr>
            <a:xfrm>
              <a:off x="1665360" y="314820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11" name="Google Shape;2427;p47"/>
            <p:cNvSpPr/>
            <p:nvPr/>
          </p:nvSpPr>
          <p:spPr>
            <a:xfrm>
              <a:off x="1665360" y="31204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12" name="Google Shape;2428;p47"/>
            <p:cNvSpPr/>
            <p:nvPr/>
          </p:nvSpPr>
          <p:spPr>
            <a:xfrm>
              <a:off x="1665360" y="309240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13" name="Google Shape;2429;p47"/>
            <p:cNvSpPr/>
            <p:nvPr/>
          </p:nvSpPr>
          <p:spPr>
            <a:xfrm>
              <a:off x="1665360" y="306432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14" name="Google Shape;2430;p47"/>
            <p:cNvSpPr/>
            <p:nvPr/>
          </p:nvSpPr>
          <p:spPr>
            <a:xfrm>
              <a:off x="1637280" y="326016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915" name="Google Shape;2431;p47"/>
            <p:cNvSpPr/>
            <p:nvPr/>
          </p:nvSpPr>
          <p:spPr>
            <a:xfrm>
              <a:off x="1637280" y="32320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16" name="Google Shape;2432;p47"/>
            <p:cNvSpPr/>
            <p:nvPr/>
          </p:nvSpPr>
          <p:spPr>
            <a:xfrm>
              <a:off x="1637280" y="32043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17" name="Google Shape;2433;p47"/>
            <p:cNvSpPr/>
            <p:nvPr/>
          </p:nvSpPr>
          <p:spPr>
            <a:xfrm>
              <a:off x="1637280" y="31762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18" name="Google Shape;2434;p47"/>
            <p:cNvSpPr/>
            <p:nvPr/>
          </p:nvSpPr>
          <p:spPr>
            <a:xfrm>
              <a:off x="1637280" y="3148200"/>
              <a:ext cx="21960" cy="1872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919" name="Google Shape;2435;p47"/>
            <p:cNvSpPr/>
            <p:nvPr/>
          </p:nvSpPr>
          <p:spPr>
            <a:xfrm>
              <a:off x="1637280" y="31204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20" name="Google Shape;2436;p47"/>
            <p:cNvSpPr/>
            <p:nvPr/>
          </p:nvSpPr>
          <p:spPr>
            <a:xfrm>
              <a:off x="1637280" y="309240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21" name="Google Shape;2437;p47"/>
            <p:cNvSpPr/>
            <p:nvPr/>
          </p:nvSpPr>
          <p:spPr>
            <a:xfrm>
              <a:off x="1637280" y="306432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22" name="Google Shape;2438;p47"/>
            <p:cNvSpPr/>
            <p:nvPr/>
          </p:nvSpPr>
          <p:spPr>
            <a:xfrm>
              <a:off x="1609200" y="328788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23" name="Google Shape;2439;p47"/>
            <p:cNvSpPr/>
            <p:nvPr/>
          </p:nvSpPr>
          <p:spPr>
            <a:xfrm>
              <a:off x="1609200" y="326016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924" name="Google Shape;2440;p47"/>
            <p:cNvSpPr/>
            <p:nvPr/>
          </p:nvSpPr>
          <p:spPr>
            <a:xfrm>
              <a:off x="1609200" y="32320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25" name="Google Shape;2441;p47"/>
            <p:cNvSpPr/>
            <p:nvPr/>
          </p:nvSpPr>
          <p:spPr>
            <a:xfrm>
              <a:off x="1609200" y="32043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26" name="Google Shape;2442;p47"/>
            <p:cNvSpPr/>
            <p:nvPr/>
          </p:nvSpPr>
          <p:spPr>
            <a:xfrm>
              <a:off x="1609200" y="31762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27" name="Google Shape;2443;p47"/>
            <p:cNvSpPr/>
            <p:nvPr/>
          </p:nvSpPr>
          <p:spPr>
            <a:xfrm>
              <a:off x="1609200" y="314820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28" name="Google Shape;2444;p47"/>
            <p:cNvSpPr/>
            <p:nvPr/>
          </p:nvSpPr>
          <p:spPr>
            <a:xfrm>
              <a:off x="1609200" y="31204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29" name="Google Shape;2445;p47"/>
            <p:cNvSpPr/>
            <p:nvPr/>
          </p:nvSpPr>
          <p:spPr>
            <a:xfrm>
              <a:off x="1609200" y="309240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30" name="Google Shape;2446;p47"/>
            <p:cNvSpPr/>
            <p:nvPr/>
          </p:nvSpPr>
          <p:spPr>
            <a:xfrm>
              <a:off x="1609200" y="306432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31" name="Google Shape;2447;p47"/>
            <p:cNvSpPr/>
            <p:nvPr/>
          </p:nvSpPr>
          <p:spPr>
            <a:xfrm>
              <a:off x="1581480" y="33159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32" name="Google Shape;2448;p47"/>
            <p:cNvSpPr/>
            <p:nvPr/>
          </p:nvSpPr>
          <p:spPr>
            <a:xfrm>
              <a:off x="1581480" y="328788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33" name="Google Shape;2449;p47"/>
            <p:cNvSpPr/>
            <p:nvPr/>
          </p:nvSpPr>
          <p:spPr>
            <a:xfrm>
              <a:off x="1581480" y="326016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934" name="Google Shape;2450;p47"/>
            <p:cNvSpPr/>
            <p:nvPr/>
          </p:nvSpPr>
          <p:spPr>
            <a:xfrm>
              <a:off x="1581480" y="323208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35" name="Google Shape;2451;p47"/>
            <p:cNvSpPr/>
            <p:nvPr/>
          </p:nvSpPr>
          <p:spPr>
            <a:xfrm>
              <a:off x="1581480" y="32043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36" name="Google Shape;2452;p47"/>
            <p:cNvSpPr/>
            <p:nvPr/>
          </p:nvSpPr>
          <p:spPr>
            <a:xfrm>
              <a:off x="1581480" y="317628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37" name="Google Shape;2453;p47"/>
            <p:cNvSpPr/>
            <p:nvPr/>
          </p:nvSpPr>
          <p:spPr>
            <a:xfrm>
              <a:off x="1581480" y="314820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938" name="Google Shape;2454;p47"/>
            <p:cNvSpPr/>
            <p:nvPr/>
          </p:nvSpPr>
          <p:spPr>
            <a:xfrm>
              <a:off x="1581480" y="3120480"/>
              <a:ext cx="21960" cy="1872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39" name="Google Shape;2455;p47"/>
            <p:cNvSpPr/>
            <p:nvPr/>
          </p:nvSpPr>
          <p:spPr>
            <a:xfrm>
              <a:off x="1581480" y="309240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0" name="Google Shape;2456;p47"/>
            <p:cNvSpPr/>
            <p:nvPr/>
          </p:nvSpPr>
          <p:spPr>
            <a:xfrm>
              <a:off x="1581480" y="306432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41" name="Google Shape;2457;p47"/>
            <p:cNvSpPr/>
            <p:nvPr/>
          </p:nvSpPr>
          <p:spPr>
            <a:xfrm>
              <a:off x="1553400" y="331596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42" name="Google Shape;2458;p47"/>
            <p:cNvSpPr/>
            <p:nvPr/>
          </p:nvSpPr>
          <p:spPr>
            <a:xfrm>
              <a:off x="1553400" y="3287880"/>
              <a:ext cx="22320" cy="18720"/>
            </a:xfrm>
            <a:custGeom>
              <a:avLst/>
              <a:gdLst/>
              <a:ahLst/>
              <a:rect l="l" t="t" r="r" b="b"/>
              <a:pathLst>
                <a:path w="2496"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43" name="Google Shape;2459;p47"/>
            <p:cNvSpPr/>
            <p:nvPr/>
          </p:nvSpPr>
          <p:spPr>
            <a:xfrm>
              <a:off x="1553400" y="3260160"/>
              <a:ext cx="22320" cy="18720"/>
            </a:xfrm>
            <a:custGeom>
              <a:avLst/>
              <a:gdLst/>
              <a:ahLst/>
              <a:rect l="l" t="t" r="r" b="b"/>
              <a:pathLst>
                <a:path w="2496"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1944" name="Google Shape;2460;p47"/>
            <p:cNvSpPr/>
            <p:nvPr/>
          </p:nvSpPr>
          <p:spPr>
            <a:xfrm>
              <a:off x="1553400" y="323208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45" name="Google Shape;2461;p47"/>
            <p:cNvSpPr/>
            <p:nvPr/>
          </p:nvSpPr>
          <p:spPr>
            <a:xfrm>
              <a:off x="1553400" y="3204360"/>
              <a:ext cx="22320" cy="18720"/>
            </a:xfrm>
            <a:custGeom>
              <a:avLst/>
              <a:gdLst/>
              <a:ahLst/>
              <a:rect l="l" t="t" r="r" b="b"/>
              <a:pathLst>
                <a:path w="2496" h="2134">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46" name="Google Shape;2462;p47"/>
            <p:cNvSpPr/>
            <p:nvPr/>
          </p:nvSpPr>
          <p:spPr>
            <a:xfrm>
              <a:off x="1553400" y="317628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47" name="Google Shape;2463;p47"/>
            <p:cNvSpPr/>
            <p:nvPr/>
          </p:nvSpPr>
          <p:spPr>
            <a:xfrm>
              <a:off x="1553400" y="3148200"/>
              <a:ext cx="22320" cy="18720"/>
            </a:xfrm>
            <a:custGeom>
              <a:avLst/>
              <a:gdLst/>
              <a:ahLst/>
              <a:rect l="l" t="t" r="r" b="b"/>
              <a:pathLst>
                <a:path w="2496"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fillRef idx="0"/>
            <a:effectRef idx="0"/>
            <a:fontRef idx="minor"/>
          </p:style>
        </p:sp>
        <p:sp>
          <p:nvSpPr>
            <p:cNvPr id="1948" name="Google Shape;2464;p47"/>
            <p:cNvSpPr/>
            <p:nvPr/>
          </p:nvSpPr>
          <p:spPr>
            <a:xfrm>
              <a:off x="1553400" y="3120480"/>
              <a:ext cx="22320" cy="1872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49" name="Google Shape;2465;p47"/>
            <p:cNvSpPr/>
            <p:nvPr/>
          </p:nvSpPr>
          <p:spPr>
            <a:xfrm>
              <a:off x="1553400" y="309240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0" name="Google Shape;2466;p47"/>
            <p:cNvSpPr/>
            <p:nvPr/>
          </p:nvSpPr>
          <p:spPr>
            <a:xfrm>
              <a:off x="1553400" y="3064320"/>
              <a:ext cx="22320" cy="1872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51" name="Google Shape;2467;p47"/>
            <p:cNvSpPr/>
            <p:nvPr/>
          </p:nvSpPr>
          <p:spPr>
            <a:xfrm>
              <a:off x="1525320" y="32878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52" name="Google Shape;2468;p47"/>
            <p:cNvSpPr/>
            <p:nvPr/>
          </p:nvSpPr>
          <p:spPr>
            <a:xfrm>
              <a:off x="1525320" y="326016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1953" name="Google Shape;2469;p47"/>
            <p:cNvSpPr/>
            <p:nvPr/>
          </p:nvSpPr>
          <p:spPr>
            <a:xfrm>
              <a:off x="1525320" y="32320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954" name="Google Shape;2470;p47"/>
            <p:cNvSpPr/>
            <p:nvPr/>
          </p:nvSpPr>
          <p:spPr>
            <a:xfrm>
              <a:off x="1525320" y="32043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55" name="Google Shape;2471;p47"/>
            <p:cNvSpPr/>
            <p:nvPr/>
          </p:nvSpPr>
          <p:spPr>
            <a:xfrm>
              <a:off x="1525320" y="31762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56" name="Google Shape;2472;p47"/>
            <p:cNvSpPr/>
            <p:nvPr/>
          </p:nvSpPr>
          <p:spPr>
            <a:xfrm>
              <a:off x="1525320" y="3148200"/>
              <a:ext cx="21960" cy="1872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w="0">
              <a:noFill/>
            </a:ln>
          </p:spPr>
          <p:style>
            <a:lnRef idx="0"/>
            <a:fillRef idx="0"/>
            <a:effectRef idx="0"/>
            <a:fontRef idx="minor"/>
          </p:style>
        </p:sp>
        <p:sp>
          <p:nvSpPr>
            <p:cNvPr id="1957" name="Google Shape;2473;p47"/>
            <p:cNvSpPr/>
            <p:nvPr/>
          </p:nvSpPr>
          <p:spPr>
            <a:xfrm>
              <a:off x="1525320" y="31204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958" name="Google Shape;2474;p47"/>
            <p:cNvSpPr/>
            <p:nvPr/>
          </p:nvSpPr>
          <p:spPr>
            <a:xfrm>
              <a:off x="1525320" y="309240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59" name="Google Shape;2475;p47"/>
            <p:cNvSpPr/>
            <p:nvPr/>
          </p:nvSpPr>
          <p:spPr>
            <a:xfrm>
              <a:off x="1525320" y="306432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960" name="Google Shape;2476;p47"/>
            <p:cNvSpPr/>
            <p:nvPr/>
          </p:nvSpPr>
          <p:spPr>
            <a:xfrm>
              <a:off x="1497600" y="3176280"/>
              <a:ext cx="21960" cy="1872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61" name="Google Shape;2477;p47"/>
            <p:cNvSpPr/>
            <p:nvPr/>
          </p:nvSpPr>
          <p:spPr>
            <a:xfrm>
              <a:off x="1497600" y="3148200"/>
              <a:ext cx="21960" cy="1872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62" name="Google Shape;2478;p47"/>
            <p:cNvSpPr/>
            <p:nvPr/>
          </p:nvSpPr>
          <p:spPr>
            <a:xfrm>
              <a:off x="1497600" y="312048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63" name="Google Shape;2479;p47"/>
            <p:cNvSpPr/>
            <p:nvPr/>
          </p:nvSpPr>
          <p:spPr>
            <a:xfrm>
              <a:off x="1497600" y="3092400"/>
              <a:ext cx="21960" cy="1872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64" name="Google Shape;2480;p47"/>
            <p:cNvSpPr/>
            <p:nvPr/>
          </p:nvSpPr>
          <p:spPr>
            <a:xfrm>
              <a:off x="1469520" y="3148200"/>
              <a:ext cx="21960" cy="18720"/>
            </a:xfrm>
            <a:custGeom>
              <a:avLst/>
              <a:gdLst/>
              <a:ahLst/>
              <a:rect l="l" t="t" r="r" b="b"/>
              <a:pathLst>
                <a:path w="2489" h="2138">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w="0">
              <a:noFill/>
            </a:ln>
          </p:spPr>
          <p:style>
            <a:lnRef idx="0"/>
            <a:fillRef idx="0"/>
            <a:effectRef idx="0"/>
            <a:fontRef idx="minor"/>
          </p:style>
        </p:sp>
        <p:sp>
          <p:nvSpPr>
            <p:cNvPr id="1965" name="Google Shape;2481;p47"/>
            <p:cNvSpPr/>
            <p:nvPr/>
          </p:nvSpPr>
          <p:spPr>
            <a:xfrm>
              <a:off x="1469520" y="3120480"/>
              <a:ext cx="21960" cy="18720"/>
            </a:xfrm>
            <a:custGeom>
              <a:avLst/>
              <a:gdLst/>
              <a:ahLst/>
              <a:rect l="l" t="t" r="r" b="b"/>
              <a:pathLst>
                <a:path w="2489" h="2133">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w="0">
              <a:noFill/>
            </a:ln>
          </p:spPr>
          <p:style>
            <a:lnRef idx="0"/>
            <a:fillRef idx="0"/>
            <a:effectRef idx="0"/>
            <a:fontRef idx="minor"/>
          </p:style>
        </p:sp>
        <p:sp>
          <p:nvSpPr>
            <p:cNvPr id="1966" name="Google Shape;2482;p47"/>
            <p:cNvSpPr/>
            <p:nvPr/>
          </p:nvSpPr>
          <p:spPr>
            <a:xfrm>
              <a:off x="1469520" y="3092400"/>
              <a:ext cx="21960" cy="18720"/>
            </a:xfrm>
            <a:custGeom>
              <a:avLst/>
              <a:gdLst/>
              <a:ahLst/>
              <a:rect l="l" t="t" r="r" b="b"/>
              <a:pathLst>
                <a:path w="2489" h="2134">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w="0">
              <a:noFill/>
            </a:ln>
          </p:spPr>
          <p:style>
            <a:lnRef idx="0"/>
            <a:fillRef idx="0"/>
            <a:effectRef idx="0"/>
            <a:fontRef idx="minor"/>
          </p:style>
        </p:sp>
        <p:sp>
          <p:nvSpPr>
            <p:cNvPr id="1967" name="Google Shape;2483;p47"/>
            <p:cNvSpPr/>
            <p:nvPr/>
          </p:nvSpPr>
          <p:spPr>
            <a:xfrm>
              <a:off x="1441440" y="3148200"/>
              <a:ext cx="22320" cy="18720"/>
            </a:xfrm>
            <a:custGeom>
              <a:avLst/>
              <a:gdLst/>
              <a:ahLst/>
              <a:rect l="l" t="t" r="r" b="b"/>
              <a:pathLst>
                <a:path w="2497" h="2138">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1968" name="Google Shape;2484;p47"/>
            <p:cNvSpPr/>
            <p:nvPr/>
          </p:nvSpPr>
          <p:spPr>
            <a:xfrm>
              <a:off x="1441440" y="312048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969" name="Google Shape;2485;p47"/>
            <p:cNvSpPr/>
            <p:nvPr/>
          </p:nvSpPr>
          <p:spPr>
            <a:xfrm>
              <a:off x="1665360" y="401508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970" name="Google Shape;2486;p47"/>
            <p:cNvSpPr/>
            <p:nvPr/>
          </p:nvSpPr>
          <p:spPr>
            <a:xfrm>
              <a:off x="1665360" y="3987000"/>
              <a:ext cx="22320" cy="18720"/>
            </a:xfrm>
            <a:custGeom>
              <a:avLst/>
              <a:gdLst/>
              <a:ahLst/>
              <a:rect l="l" t="t" r="r" b="b"/>
              <a:pathLst>
                <a:path w="2494" h="2132">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w="0">
              <a:noFill/>
            </a:ln>
          </p:spPr>
          <p:style>
            <a:lnRef idx="0"/>
            <a:fillRef idx="0"/>
            <a:effectRef idx="0"/>
            <a:fontRef idx="minor"/>
          </p:style>
        </p:sp>
        <p:sp>
          <p:nvSpPr>
            <p:cNvPr id="1971" name="Google Shape;2487;p47"/>
            <p:cNvSpPr/>
            <p:nvPr/>
          </p:nvSpPr>
          <p:spPr>
            <a:xfrm>
              <a:off x="1665360" y="3958920"/>
              <a:ext cx="22320" cy="18720"/>
            </a:xfrm>
            <a:custGeom>
              <a:avLst/>
              <a:gdLst/>
              <a:ahLst/>
              <a:rect l="l" t="t" r="r" b="b"/>
              <a:pathLst>
                <a:path w="2494" h="2131">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w="0">
              <a:noFill/>
            </a:ln>
          </p:spPr>
          <p:style>
            <a:lnRef idx="0"/>
            <a:fillRef idx="0"/>
            <a:effectRef idx="0"/>
            <a:fontRef idx="minor"/>
          </p:style>
        </p:sp>
        <p:sp>
          <p:nvSpPr>
            <p:cNvPr id="1972" name="Google Shape;2488;p47"/>
            <p:cNvSpPr/>
            <p:nvPr/>
          </p:nvSpPr>
          <p:spPr>
            <a:xfrm>
              <a:off x="1637280" y="4098960"/>
              <a:ext cx="21960" cy="1872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973" name="Google Shape;2489;p47"/>
            <p:cNvSpPr/>
            <p:nvPr/>
          </p:nvSpPr>
          <p:spPr>
            <a:xfrm>
              <a:off x="1637280" y="4070880"/>
              <a:ext cx="22320" cy="19080"/>
            </a:xfrm>
            <a:custGeom>
              <a:avLst/>
              <a:gdLst/>
              <a:ahLst/>
              <a:rect l="l" t="t" r="r" b="b"/>
              <a:pathLst>
                <a:path w="2497" h="2139">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1974" name="Google Shape;2490;p47"/>
            <p:cNvSpPr/>
            <p:nvPr/>
          </p:nvSpPr>
          <p:spPr>
            <a:xfrm>
              <a:off x="1637280" y="40428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75" name="Google Shape;2491;p47"/>
            <p:cNvSpPr/>
            <p:nvPr/>
          </p:nvSpPr>
          <p:spPr>
            <a:xfrm>
              <a:off x="1637280" y="4015080"/>
              <a:ext cx="21960" cy="1872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1976" name="Google Shape;2492;p47"/>
            <p:cNvSpPr/>
            <p:nvPr/>
          </p:nvSpPr>
          <p:spPr>
            <a:xfrm>
              <a:off x="1637280" y="3987000"/>
              <a:ext cx="21960" cy="1872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977" name="Google Shape;2493;p47"/>
            <p:cNvSpPr/>
            <p:nvPr/>
          </p:nvSpPr>
          <p:spPr>
            <a:xfrm>
              <a:off x="1637280" y="395892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78" name="Google Shape;2494;p47"/>
            <p:cNvSpPr/>
            <p:nvPr/>
          </p:nvSpPr>
          <p:spPr>
            <a:xfrm>
              <a:off x="1609200" y="409896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979" name="Google Shape;2495;p47"/>
            <p:cNvSpPr/>
            <p:nvPr/>
          </p:nvSpPr>
          <p:spPr>
            <a:xfrm>
              <a:off x="1609200" y="4070880"/>
              <a:ext cx="22320" cy="19080"/>
            </a:xfrm>
            <a:custGeom>
              <a:avLst/>
              <a:gdLst/>
              <a:ahLst/>
              <a:rect l="l" t="t" r="r" b="b"/>
              <a:pathLst>
                <a:path w="2496" h="2139">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80" name="Google Shape;2496;p47"/>
            <p:cNvSpPr/>
            <p:nvPr/>
          </p:nvSpPr>
          <p:spPr>
            <a:xfrm>
              <a:off x="1609200" y="404280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81" name="Google Shape;2497;p47"/>
            <p:cNvSpPr/>
            <p:nvPr/>
          </p:nvSpPr>
          <p:spPr>
            <a:xfrm>
              <a:off x="1609200" y="401508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982" name="Google Shape;2498;p47"/>
            <p:cNvSpPr/>
            <p:nvPr/>
          </p:nvSpPr>
          <p:spPr>
            <a:xfrm>
              <a:off x="1609200" y="398700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983" name="Google Shape;2499;p47"/>
            <p:cNvSpPr/>
            <p:nvPr/>
          </p:nvSpPr>
          <p:spPr>
            <a:xfrm>
              <a:off x="1609200" y="3958920"/>
              <a:ext cx="21960" cy="1872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84" name="Google Shape;2500;p47"/>
            <p:cNvSpPr/>
            <p:nvPr/>
          </p:nvSpPr>
          <p:spPr>
            <a:xfrm>
              <a:off x="1581480" y="4126680"/>
              <a:ext cx="21960" cy="19080"/>
            </a:xfrm>
            <a:custGeom>
              <a:avLst/>
              <a:gdLst/>
              <a:ahLst/>
              <a:rect l="l" t="t" r="r" b="b"/>
              <a:pathLst>
                <a:path w="2489" h="213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85" name="Google Shape;2501;p47"/>
            <p:cNvSpPr/>
            <p:nvPr/>
          </p:nvSpPr>
          <p:spPr>
            <a:xfrm>
              <a:off x="1581480" y="4098960"/>
              <a:ext cx="21960" cy="1872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986" name="Google Shape;2502;p47"/>
            <p:cNvSpPr/>
            <p:nvPr/>
          </p:nvSpPr>
          <p:spPr>
            <a:xfrm>
              <a:off x="1581480" y="4070880"/>
              <a:ext cx="22320" cy="19080"/>
            </a:xfrm>
            <a:custGeom>
              <a:avLst/>
              <a:gdLst/>
              <a:ahLst/>
              <a:rect l="l" t="t" r="r" b="b"/>
              <a:pathLst>
                <a:path w="2497" h="2139">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1987" name="Google Shape;2503;p47"/>
            <p:cNvSpPr/>
            <p:nvPr/>
          </p:nvSpPr>
          <p:spPr>
            <a:xfrm>
              <a:off x="1581480" y="4042800"/>
              <a:ext cx="21960" cy="1872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88" name="Google Shape;2504;p47"/>
            <p:cNvSpPr/>
            <p:nvPr/>
          </p:nvSpPr>
          <p:spPr>
            <a:xfrm>
              <a:off x="1581480" y="4015080"/>
              <a:ext cx="21960" cy="19080"/>
            </a:xfrm>
            <a:custGeom>
              <a:avLst/>
              <a:gdLst/>
              <a:ahLst/>
              <a:rect l="l" t="t" r="r" b="b"/>
              <a:pathLst>
                <a:path w="2489" h="213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89" name="Google Shape;2505;p47"/>
            <p:cNvSpPr/>
            <p:nvPr/>
          </p:nvSpPr>
          <p:spPr>
            <a:xfrm>
              <a:off x="1581480" y="3987000"/>
              <a:ext cx="21960" cy="1872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990" name="Google Shape;2506;p47"/>
            <p:cNvSpPr/>
            <p:nvPr/>
          </p:nvSpPr>
          <p:spPr>
            <a:xfrm>
              <a:off x="1581480" y="395892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91" name="Google Shape;2507;p47"/>
            <p:cNvSpPr/>
            <p:nvPr/>
          </p:nvSpPr>
          <p:spPr>
            <a:xfrm>
              <a:off x="1581480" y="393120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92" name="Google Shape;2508;p47"/>
            <p:cNvSpPr/>
            <p:nvPr/>
          </p:nvSpPr>
          <p:spPr>
            <a:xfrm>
              <a:off x="1553400" y="4182840"/>
              <a:ext cx="22320" cy="18720"/>
            </a:xfrm>
            <a:custGeom>
              <a:avLst/>
              <a:gdLst/>
              <a:ahLst/>
              <a:rect l="l" t="t" r="r" b="b"/>
              <a:pathLst>
                <a:path w="2496" h="2134">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w="0">
              <a:noFill/>
            </a:ln>
          </p:spPr>
          <p:style>
            <a:lnRef idx="0"/>
            <a:fillRef idx="0"/>
            <a:effectRef idx="0"/>
            <a:fontRef idx="minor"/>
          </p:style>
        </p:sp>
        <p:sp>
          <p:nvSpPr>
            <p:cNvPr id="1993" name="Google Shape;2509;p47"/>
            <p:cNvSpPr/>
            <p:nvPr/>
          </p:nvSpPr>
          <p:spPr>
            <a:xfrm>
              <a:off x="1553400" y="4154760"/>
              <a:ext cx="22320" cy="18720"/>
            </a:xfrm>
            <a:custGeom>
              <a:avLst/>
              <a:gdLst/>
              <a:ahLst/>
              <a:rect l="l" t="t" r="r" b="b"/>
              <a:pathLst>
                <a:path w="2496" h="2134">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94" name="Google Shape;2510;p47"/>
            <p:cNvSpPr/>
            <p:nvPr/>
          </p:nvSpPr>
          <p:spPr>
            <a:xfrm>
              <a:off x="1553400" y="4126680"/>
              <a:ext cx="21960" cy="19080"/>
            </a:xfrm>
            <a:custGeom>
              <a:avLst/>
              <a:gdLst/>
              <a:ahLst/>
              <a:rect l="l" t="t" r="r" b="b"/>
              <a:pathLst>
                <a:path w="2488" h="2139">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95" name="Google Shape;2511;p47"/>
            <p:cNvSpPr/>
            <p:nvPr/>
          </p:nvSpPr>
          <p:spPr>
            <a:xfrm>
              <a:off x="1553400" y="4098960"/>
              <a:ext cx="21960" cy="1872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996" name="Google Shape;2512;p47"/>
            <p:cNvSpPr/>
            <p:nvPr/>
          </p:nvSpPr>
          <p:spPr>
            <a:xfrm>
              <a:off x="1553400" y="4070880"/>
              <a:ext cx="22320" cy="19080"/>
            </a:xfrm>
            <a:custGeom>
              <a:avLst/>
              <a:gdLst/>
              <a:ahLst/>
              <a:rect l="l" t="t" r="r" b="b"/>
              <a:pathLst>
                <a:path w="2496" h="2139">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97" name="Google Shape;2513;p47"/>
            <p:cNvSpPr/>
            <p:nvPr/>
          </p:nvSpPr>
          <p:spPr>
            <a:xfrm>
              <a:off x="1553400" y="4042800"/>
              <a:ext cx="22320" cy="18720"/>
            </a:xfrm>
            <a:custGeom>
              <a:avLst/>
              <a:gdLst/>
              <a:ahLst/>
              <a:rect l="l" t="t" r="r" b="b"/>
              <a:pathLst>
                <a:path w="2496" h="2138">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98" name="Google Shape;2514;p47"/>
            <p:cNvSpPr/>
            <p:nvPr/>
          </p:nvSpPr>
          <p:spPr>
            <a:xfrm>
              <a:off x="1553400" y="4015080"/>
              <a:ext cx="22320" cy="18720"/>
            </a:xfrm>
            <a:custGeom>
              <a:avLst/>
              <a:gdLst/>
              <a:ahLst/>
              <a:rect l="l" t="t" r="r" b="b"/>
              <a:pathLst>
                <a:path w="2496" h="2137">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1999" name="Google Shape;2515;p47"/>
            <p:cNvSpPr/>
            <p:nvPr/>
          </p:nvSpPr>
          <p:spPr>
            <a:xfrm>
              <a:off x="1553400" y="3987000"/>
              <a:ext cx="21960" cy="1872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000" name="Google Shape;2516;p47"/>
            <p:cNvSpPr/>
            <p:nvPr/>
          </p:nvSpPr>
          <p:spPr>
            <a:xfrm>
              <a:off x="1553400" y="3958920"/>
              <a:ext cx="22320" cy="1872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001" name="Google Shape;2517;p47"/>
            <p:cNvSpPr/>
            <p:nvPr/>
          </p:nvSpPr>
          <p:spPr>
            <a:xfrm>
              <a:off x="1553400" y="3931200"/>
              <a:ext cx="22320" cy="18720"/>
            </a:xfrm>
            <a:custGeom>
              <a:avLst/>
              <a:gdLst/>
              <a:ahLst/>
              <a:rect l="l" t="t" r="r" b="b"/>
              <a:pathLst>
                <a:path w="2496" h="2134">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002" name="Google Shape;2518;p47"/>
            <p:cNvSpPr/>
            <p:nvPr/>
          </p:nvSpPr>
          <p:spPr>
            <a:xfrm>
              <a:off x="1553400" y="3903120"/>
              <a:ext cx="22320" cy="18720"/>
            </a:xfrm>
            <a:custGeom>
              <a:avLst/>
              <a:gdLst/>
              <a:ahLst/>
              <a:rect l="l" t="t" r="r" b="b"/>
              <a:pathLst>
                <a:path w="2496" h="2137">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003" name="Google Shape;2519;p47"/>
            <p:cNvSpPr/>
            <p:nvPr/>
          </p:nvSpPr>
          <p:spPr>
            <a:xfrm>
              <a:off x="1525320" y="423864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w="0">
              <a:noFill/>
            </a:ln>
          </p:spPr>
          <p:style>
            <a:lnRef idx="0"/>
            <a:fillRef idx="0"/>
            <a:effectRef idx="0"/>
            <a:fontRef idx="minor"/>
          </p:style>
        </p:sp>
        <p:sp>
          <p:nvSpPr>
            <p:cNvPr id="2004" name="Google Shape;2520;p47"/>
            <p:cNvSpPr/>
            <p:nvPr/>
          </p:nvSpPr>
          <p:spPr>
            <a:xfrm>
              <a:off x="1525320" y="4210560"/>
              <a:ext cx="21960" cy="1872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2005" name="Google Shape;2521;p47"/>
            <p:cNvSpPr/>
            <p:nvPr/>
          </p:nvSpPr>
          <p:spPr>
            <a:xfrm>
              <a:off x="1525320" y="418284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w="0">
              <a:noFill/>
            </a:ln>
          </p:spPr>
          <p:style>
            <a:lnRef idx="0"/>
            <a:fillRef idx="0"/>
            <a:effectRef idx="0"/>
            <a:fontRef idx="minor"/>
          </p:style>
        </p:sp>
        <p:sp>
          <p:nvSpPr>
            <p:cNvPr id="2006" name="Google Shape;2522;p47"/>
            <p:cNvSpPr/>
            <p:nvPr/>
          </p:nvSpPr>
          <p:spPr>
            <a:xfrm>
              <a:off x="1525320" y="4154760"/>
              <a:ext cx="21960" cy="1872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007" name="Google Shape;2523;p47"/>
            <p:cNvSpPr/>
            <p:nvPr/>
          </p:nvSpPr>
          <p:spPr>
            <a:xfrm>
              <a:off x="1525320" y="4126680"/>
              <a:ext cx="22320" cy="19080"/>
            </a:xfrm>
            <a:custGeom>
              <a:avLst/>
              <a:gdLst/>
              <a:ahLst/>
              <a:rect l="l" t="t" r="r" b="b"/>
              <a:pathLst>
                <a:path w="2497" h="2139">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008" name="Google Shape;2524;p47"/>
            <p:cNvSpPr/>
            <p:nvPr/>
          </p:nvSpPr>
          <p:spPr>
            <a:xfrm>
              <a:off x="1525320" y="4098960"/>
              <a:ext cx="22320" cy="1872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2009" name="Google Shape;2525;p47"/>
            <p:cNvSpPr/>
            <p:nvPr/>
          </p:nvSpPr>
          <p:spPr>
            <a:xfrm>
              <a:off x="1525320" y="4070880"/>
              <a:ext cx="22320" cy="19080"/>
            </a:xfrm>
            <a:custGeom>
              <a:avLst/>
              <a:gdLst/>
              <a:ahLst/>
              <a:rect l="l" t="t" r="r" b="b"/>
              <a:pathLst>
                <a:path w="2497" h="2139">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2010" name="Google Shape;2526;p47"/>
            <p:cNvSpPr/>
            <p:nvPr/>
          </p:nvSpPr>
          <p:spPr>
            <a:xfrm>
              <a:off x="1525320" y="404280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011" name="Google Shape;2527;p47"/>
            <p:cNvSpPr/>
            <p:nvPr/>
          </p:nvSpPr>
          <p:spPr>
            <a:xfrm>
              <a:off x="1525320" y="401508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fillRef idx="0"/>
            <a:effectRef idx="0"/>
            <a:fontRef idx="minor"/>
          </p:style>
        </p:sp>
        <p:sp>
          <p:nvSpPr>
            <p:cNvPr id="2012" name="Google Shape;2528;p47"/>
            <p:cNvSpPr/>
            <p:nvPr/>
          </p:nvSpPr>
          <p:spPr>
            <a:xfrm>
              <a:off x="1525320" y="3987000"/>
              <a:ext cx="22320" cy="1872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2013" name="Google Shape;2529;p47"/>
            <p:cNvSpPr/>
            <p:nvPr/>
          </p:nvSpPr>
          <p:spPr>
            <a:xfrm>
              <a:off x="1525320" y="395892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014" name="Google Shape;2530;p47"/>
            <p:cNvSpPr/>
            <p:nvPr/>
          </p:nvSpPr>
          <p:spPr>
            <a:xfrm>
              <a:off x="1525320" y="3931200"/>
              <a:ext cx="22320" cy="1872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015" name="Google Shape;2531;p47"/>
            <p:cNvSpPr/>
            <p:nvPr/>
          </p:nvSpPr>
          <p:spPr>
            <a:xfrm>
              <a:off x="1525320" y="3903120"/>
              <a:ext cx="22320" cy="18720"/>
            </a:xfrm>
            <a:custGeom>
              <a:avLst/>
              <a:gdLst/>
              <a:ahLst/>
              <a:rect l="l" t="t" r="r" b="b"/>
              <a:pathLst>
                <a:path w="2497" h="213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w="0">
              <a:noFill/>
            </a:ln>
          </p:spPr>
          <p:style>
            <a:lnRef idx="0"/>
            <a:fillRef idx="0"/>
            <a:effectRef idx="0"/>
            <a:fontRef idx="minor"/>
          </p:style>
        </p:sp>
        <p:sp>
          <p:nvSpPr>
            <p:cNvPr id="2016" name="Google Shape;2532;p47"/>
            <p:cNvSpPr/>
            <p:nvPr/>
          </p:nvSpPr>
          <p:spPr>
            <a:xfrm>
              <a:off x="1525320" y="3875040"/>
              <a:ext cx="22320" cy="18720"/>
            </a:xfrm>
            <a:custGeom>
              <a:avLst/>
              <a:gdLst/>
              <a:ahLst/>
              <a:rect l="l" t="t" r="r" b="b"/>
              <a:pathLst>
                <a:path w="2497" h="2138">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w="0">
              <a:noFill/>
            </a:ln>
          </p:spPr>
          <p:style>
            <a:lnRef idx="0"/>
            <a:fillRef idx="0"/>
            <a:effectRef idx="0"/>
            <a:fontRef idx="minor"/>
          </p:style>
        </p:sp>
        <p:sp>
          <p:nvSpPr>
            <p:cNvPr id="2017" name="Google Shape;2533;p47"/>
            <p:cNvSpPr/>
            <p:nvPr/>
          </p:nvSpPr>
          <p:spPr>
            <a:xfrm>
              <a:off x="1497600" y="4266720"/>
              <a:ext cx="21960" cy="1872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18" name="Google Shape;2534;p47"/>
            <p:cNvSpPr/>
            <p:nvPr/>
          </p:nvSpPr>
          <p:spPr>
            <a:xfrm>
              <a:off x="1497600" y="4238640"/>
              <a:ext cx="21960" cy="18720"/>
            </a:xfrm>
            <a:custGeom>
              <a:avLst/>
              <a:gdLst/>
              <a:ahLst/>
              <a:rect l="l" t="t" r="r" b="b"/>
              <a:pathLst>
                <a:path w="2488" h="2137">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019" name="Google Shape;2535;p47"/>
            <p:cNvSpPr/>
            <p:nvPr/>
          </p:nvSpPr>
          <p:spPr>
            <a:xfrm>
              <a:off x="1497600" y="4210560"/>
              <a:ext cx="21960" cy="1872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020" name="Google Shape;2536;p47"/>
            <p:cNvSpPr/>
            <p:nvPr/>
          </p:nvSpPr>
          <p:spPr>
            <a:xfrm>
              <a:off x="1497600" y="4182840"/>
              <a:ext cx="21960" cy="1872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w="0">
              <a:noFill/>
            </a:ln>
          </p:spPr>
          <p:style>
            <a:lnRef idx="0"/>
            <a:fillRef idx="0"/>
            <a:effectRef idx="0"/>
            <a:fontRef idx="minor"/>
          </p:style>
        </p:sp>
        <p:sp>
          <p:nvSpPr>
            <p:cNvPr id="2021" name="Google Shape;2537;p47"/>
            <p:cNvSpPr/>
            <p:nvPr/>
          </p:nvSpPr>
          <p:spPr>
            <a:xfrm>
              <a:off x="1497600" y="4154760"/>
              <a:ext cx="21960" cy="18720"/>
            </a:xfrm>
            <a:custGeom>
              <a:avLst/>
              <a:gdLst/>
              <a:ahLst/>
              <a:rect l="l" t="t" r="r" b="b"/>
              <a:pathLst>
                <a:path w="2488" h="2134">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22" name="Google Shape;2538;p47"/>
            <p:cNvSpPr/>
            <p:nvPr/>
          </p:nvSpPr>
          <p:spPr>
            <a:xfrm>
              <a:off x="1497600" y="4126680"/>
              <a:ext cx="22320" cy="19080"/>
            </a:xfrm>
            <a:custGeom>
              <a:avLst/>
              <a:gdLst/>
              <a:ahLst/>
              <a:rect l="l" t="t" r="r" b="b"/>
              <a:pathLst>
                <a:path w="2497" h="2139">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23" name="Google Shape;2539;p47"/>
            <p:cNvSpPr/>
            <p:nvPr/>
          </p:nvSpPr>
          <p:spPr>
            <a:xfrm>
              <a:off x="1497600" y="409896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24" name="Google Shape;2540;p47"/>
            <p:cNvSpPr/>
            <p:nvPr/>
          </p:nvSpPr>
          <p:spPr>
            <a:xfrm>
              <a:off x="1497600" y="4070880"/>
              <a:ext cx="22320" cy="19080"/>
            </a:xfrm>
            <a:custGeom>
              <a:avLst/>
              <a:gdLst/>
              <a:ahLst/>
              <a:rect l="l" t="t" r="r" b="b"/>
              <a:pathLst>
                <a:path w="2505" h="2139">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w="0">
              <a:noFill/>
            </a:ln>
          </p:spPr>
          <p:style>
            <a:lnRef idx="0"/>
            <a:fillRef idx="0"/>
            <a:effectRef idx="0"/>
            <a:fontRef idx="minor"/>
          </p:style>
        </p:sp>
        <p:sp>
          <p:nvSpPr>
            <p:cNvPr id="2025" name="Google Shape;2541;p47"/>
            <p:cNvSpPr/>
            <p:nvPr/>
          </p:nvSpPr>
          <p:spPr>
            <a:xfrm>
              <a:off x="1497600" y="4042800"/>
              <a:ext cx="21960" cy="1872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26" name="Google Shape;2542;p47"/>
            <p:cNvSpPr/>
            <p:nvPr/>
          </p:nvSpPr>
          <p:spPr>
            <a:xfrm>
              <a:off x="1497600" y="4015080"/>
              <a:ext cx="21960" cy="18720"/>
            </a:xfrm>
            <a:custGeom>
              <a:avLst/>
              <a:gdLst/>
              <a:ahLst/>
              <a:rect l="l" t="t" r="r" b="b"/>
              <a:pathLst>
                <a:path w="2488" h="2137">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027" name="Google Shape;2543;p47"/>
            <p:cNvSpPr/>
            <p:nvPr/>
          </p:nvSpPr>
          <p:spPr>
            <a:xfrm>
              <a:off x="1497600" y="398700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28" name="Google Shape;2544;p47"/>
            <p:cNvSpPr/>
            <p:nvPr/>
          </p:nvSpPr>
          <p:spPr>
            <a:xfrm>
              <a:off x="1497600" y="3958920"/>
              <a:ext cx="21960" cy="1872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029" name="Google Shape;2545;p47"/>
            <p:cNvSpPr/>
            <p:nvPr/>
          </p:nvSpPr>
          <p:spPr>
            <a:xfrm>
              <a:off x="1497600" y="3931200"/>
              <a:ext cx="21960" cy="1872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30" name="Google Shape;2546;p47"/>
            <p:cNvSpPr/>
            <p:nvPr/>
          </p:nvSpPr>
          <p:spPr>
            <a:xfrm>
              <a:off x="1497600" y="3903120"/>
              <a:ext cx="22320" cy="18720"/>
            </a:xfrm>
            <a:custGeom>
              <a:avLst/>
              <a:gdLst/>
              <a:ahLst/>
              <a:rect l="l" t="t" r="r" b="b"/>
              <a:pathLst>
                <a:path w="2494" h="2137">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031" name="Google Shape;2547;p47"/>
            <p:cNvSpPr/>
            <p:nvPr/>
          </p:nvSpPr>
          <p:spPr>
            <a:xfrm>
              <a:off x="1497600" y="3875040"/>
              <a:ext cx="22320" cy="18720"/>
            </a:xfrm>
            <a:custGeom>
              <a:avLst/>
              <a:gdLst/>
              <a:ahLst/>
              <a:rect l="l" t="t" r="r" b="b"/>
              <a:pathLst>
                <a:path w="2494" h="2138">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032" name="Google Shape;2548;p47"/>
            <p:cNvSpPr/>
            <p:nvPr/>
          </p:nvSpPr>
          <p:spPr>
            <a:xfrm>
              <a:off x="1497600" y="3847320"/>
              <a:ext cx="21960" cy="18720"/>
            </a:xfrm>
            <a:custGeom>
              <a:avLst/>
              <a:gdLst/>
              <a:ahLst/>
              <a:rect l="l" t="t" r="r" b="b"/>
              <a:pathLst>
                <a:path w="2488" h="2131">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033" name="Google Shape;2549;p47"/>
            <p:cNvSpPr/>
            <p:nvPr/>
          </p:nvSpPr>
          <p:spPr>
            <a:xfrm>
              <a:off x="1497600" y="3427920"/>
              <a:ext cx="21960" cy="1872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034" name="Google Shape;2550;p47"/>
            <p:cNvSpPr/>
            <p:nvPr/>
          </p:nvSpPr>
          <p:spPr>
            <a:xfrm>
              <a:off x="1469520" y="4294440"/>
              <a:ext cx="21960" cy="1872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w="0">
              <a:noFill/>
            </a:ln>
          </p:spPr>
          <p:style>
            <a:lnRef idx="0"/>
            <a:fillRef idx="0"/>
            <a:effectRef idx="0"/>
            <a:fontRef idx="minor"/>
          </p:style>
        </p:sp>
        <p:sp>
          <p:nvSpPr>
            <p:cNvPr id="2035" name="Google Shape;2551;p47"/>
            <p:cNvSpPr/>
            <p:nvPr/>
          </p:nvSpPr>
          <p:spPr>
            <a:xfrm>
              <a:off x="1469520" y="4266720"/>
              <a:ext cx="21960" cy="1872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w="0">
              <a:noFill/>
            </a:ln>
          </p:spPr>
          <p:style>
            <a:lnRef idx="0"/>
            <a:fillRef idx="0"/>
            <a:effectRef idx="0"/>
            <a:fontRef idx="minor"/>
          </p:style>
        </p:sp>
        <p:sp>
          <p:nvSpPr>
            <p:cNvPr id="2036" name="Google Shape;2552;p47"/>
            <p:cNvSpPr/>
            <p:nvPr/>
          </p:nvSpPr>
          <p:spPr>
            <a:xfrm>
              <a:off x="1469520" y="4238640"/>
              <a:ext cx="21960" cy="1872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w="0">
              <a:noFill/>
            </a:ln>
          </p:spPr>
          <p:style>
            <a:lnRef idx="0"/>
            <a:fillRef idx="0"/>
            <a:effectRef idx="0"/>
            <a:fontRef idx="minor"/>
          </p:style>
        </p:sp>
        <p:sp>
          <p:nvSpPr>
            <p:cNvPr id="2037" name="Google Shape;2553;p47"/>
            <p:cNvSpPr/>
            <p:nvPr/>
          </p:nvSpPr>
          <p:spPr>
            <a:xfrm>
              <a:off x="1469520" y="4210560"/>
              <a:ext cx="21960" cy="18720"/>
            </a:xfrm>
            <a:custGeom>
              <a:avLst/>
              <a:gdLst/>
              <a:ahLst/>
              <a:rect l="l" t="t" r="r" b="b"/>
              <a:pathLst>
                <a:path w="2489" h="213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w="0">
              <a:noFill/>
            </a:ln>
          </p:spPr>
          <p:style>
            <a:lnRef idx="0"/>
            <a:fillRef idx="0"/>
            <a:effectRef idx="0"/>
            <a:fontRef idx="minor"/>
          </p:style>
        </p:sp>
        <p:sp>
          <p:nvSpPr>
            <p:cNvPr id="2038" name="Google Shape;2554;p47"/>
            <p:cNvSpPr/>
            <p:nvPr/>
          </p:nvSpPr>
          <p:spPr>
            <a:xfrm>
              <a:off x="1469520" y="4182840"/>
              <a:ext cx="21960" cy="18720"/>
            </a:xfrm>
            <a:custGeom>
              <a:avLst/>
              <a:gdLst/>
              <a:ahLst/>
              <a:rect l="l" t="t" r="r" b="b"/>
              <a:pathLst>
                <a:path w="2489" h="2134">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w="0">
              <a:noFill/>
            </a:ln>
          </p:spPr>
          <p:style>
            <a:lnRef idx="0"/>
            <a:fillRef idx="0"/>
            <a:effectRef idx="0"/>
            <a:fontRef idx="minor"/>
          </p:style>
        </p:sp>
        <p:sp>
          <p:nvSpPr>
            <p:cNvPr id="2039" name="Google Shape;2555;p47"/>
            <p:cNvSpPr/>
            <p:nvPr/>
          </p:nvSpPr>
          <p:spPr>
            <a:xfrm>
              <a:off x="1469520" y="4154760"/>
              <a:ext cx="21960" cy="18720"/>
            </a:xfrm>
            <a:custGeom>
              <a:avLst/>
              <a:gdLst/>
              <a:ahLst/>
              <a:rect l="l" t="t" r="r" b="b"/>
              <a:pathLst>
                <a:path w="2489" h="2134">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w="0">
              <a:noFill/>
            </a:ln>
          </p:spPr>
          <p:style>
            <a:lnRef idx="0"/>
            <a:fillRef idx="0"/>
            <a:effectRef idx="0"/>
            <a:fontRef idx="minor"/>
          </p:style>
        </p:sp>
        <p:sp>
          <p:nvSpPr>
            <p:cNvPr id="2040" name="Google Shape;2556;p47"/>
            <p:cNvSpPr/>
            <p:nvPr/>
          </p:nvSpPr>
          <p:spPr>
            <a:xfrm>
              <a:off x="1469520" y="4126680"/>
              <a:ext cx="21960" cy="19080"/>
            </a:xfrm>
            <a:custGeom>
              <a:avLst/>
              <a:gdLst/>
              <a:ahLst/>
              <a:rect l="l" t="t" r="r" b="b"/>
              <a:pathLst>
                <a:path w="2489" h="213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w="0">
              <a:noFill/>
            </a:ln>
          </p:spPr>
          <p:style>
            <a:lnRef idx="0"/>
            <a:fillRef idx="0"/>
            <a:effectRef idx="0"/>
            <a:fontRef idx="minor"/>
          </p:style>
        </p:sp>
        <p:sp>
          <p:nvSpPr>
            <p:cNvPr id="2041" name="Google Shape;2557;p47"/>
            <p:cNvSpPr/>
            <p:nvPr/>
          </p:nvSpPr>
          <p:spPr>
            <a:xfrm>
              <a:off x="1469520" y="4098960"/>
              <a:ext cx="21960" cy="1872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w="0">
              <a:noFill/>
            </a:ln>
          </p:spPr>
          <p:style>
            <a:lnRef idx="0"/>
            <a:fillRef idx="0"/>
            <a:effectRef idx="0"/>
            <a:fontRef idx="minor"/>
          </p:style>
        </p:sp>
        <p:sp>
          <p:nvSpPr>
            <p:cNvPr id="2042" name="Google Shape;2558;p47"/>
            <p:cNvSpPr/>
            <p:nvPr/>
          </p:nvSpPr>
          <p:spPr>
            <a:xfrm>
              <a:off x="1469520" y="4070880"/>
              <a:ext cx="22320" cy="19080"/>
            </a:xfrm>
            <a:custGeom>
              <a:avLst/>
              <a:gdLst/>
              <a:ahLst/>
              <a:rect l="l" t="t" r="r" b="b"/>
              <a:pathLst>
                <a:path w="2497" h="2139">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043" name="Google Shape;2559;p47"/>
            <p:cNvSpPr/>
            <p:nvPr/>
          </p:nvSpPr>
          <p:spPr>
            <a:xfrm>
              <a:off x="1469520" y="4042800"/>
              <a:ext cx="21960" cy="1872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w="0">
              <a:noFill/>
            </a:ln>
          </p:spPr>
          <p:style>
            <a:lnRef idx="0"/>
            <a:fillRef idx="0"/>
            <a:effectRef idx="0"/>
            <a:fontRef idx="minor"/>
          </p:style>
        </p:sp>
        <p:sp>
          <p:nvSpPr>
            <p:cNvPr id="2044" name="Google Shape;2560;p47"/>
            <p:cNvSpPr/>
            <p:nvPr/>
          </p:nvSpPr>
          <p:spPr>
            <a:xfrm>
              <a:off x="1469520" y="4015080"/>
              <a:ext cx="21960" cy="1872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w="0">
              <a:noFill/>
            </a:ln>
          </p:spPr>
          <p:style>
            <a:lnRef idx="0"/>
            <a:fillRef idx="0"/>
            <a:effectRef idx="0"/>
            <a:fontRef idx="minor"/>
          </p:style>
        </p:sp>
        <p:sp>
          <p:nvSpPr>
            <p:cNvPr id="2045" name="Google Shape;2561;p47"/>
            <p:cNvSpPr/>
            <p:nvPr/>
          </p:nvSpPr>
          <p:spPr>
            <a:xfrm>
              <a:off x="1469520" y="3987000"/>
              <a:ext cx="21960" cy="1872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w="0">
              <a:noFill/>
            </a:ln>
          </p:spPr>
          <p:style>
            <a:lnRef idx="0"/>
            <a:fillRef idx="0"/>
            <a:effectRef idx="0"/>
            <a:fontRef idx="minor"/>
          </p:style>
        </p:sp>
        <p:sp>
          <p:nvSpPr>
            <p:cNvPr id="2046" name="Google Shape;2562;p47"/>
            <p:cNvSpPr/>
            <p:nvPr/>
          </p:nvSpPr>
          <p:spPr>
            <a:xfrm>
              <a:off x="1469520" y="3958920"/>
              <a:ext cx="21960" cy="1872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w="0">
              <a:noFill/>
            </a:ln>
          </p:spPr>
          <p:style>
            <a:lnRef idx="0"/>
            <a:fillRef idx="0"/>
            <a:effectRef idx="0"/>
            <a:fontRef idx="minor"/>
          </p:style>
        </p:sp>
        <p:sp>
          <p:nvSpPr>
            <p:cNvPr id="2047" name="Google Shape;2563;p47"/>
            <p:cNvSpPr/>
            <p:nvPr/>
          </p:nvSpPr>
          <p:spPr>
            <a:xfrm>
              <a:off x="1469520" y="3931200"/>
              <a:ext cx="22320" cy="18720"/>
            </a:xfrm>
            <a:custGeom>
              <a:avLst/>
              <a:gdLst/>
              <a:ahLst/>
              <a:rect l="l" t="t" r="r" b="b"/>
              <a:pathLst>
                <a:path w="2497" h="2134">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048" name="Google Shape;2564;p47"/>
            <p:cNvSpPr/>
            <p:nvPr/>
          </p:nvSpPr>
          <p:spPr>
            <a:xfrm>
              <a:off x="1469520" y="3903120"/>
              <a:ext cx="22320" cy="18720"/>
            </a:xfrm>
            <a:custGeom>
              <a:avLst/>
              <a:gdLst/>
              <a:ahLst/>
              <a:rect l="l" t="t" r="r" b="b"/>
              <a:pathLst>
                <a:path w="2497" h="213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w="0">
              <a:noFill/>
            </a:ln>
          </p:spPr>
          <p:style>
            <a:lnRef idx="0"/>
            <a:fillRef idx="0"/>
            <a:effectRef idx="0"/>
            <a:fontRef idx="minor"/>
          </p:style>
        </p:sp>
        <p:sp>
          <p:nvSpPr>
            <p:cNvPr id="2049" name="Google Shape;2565;p47"/>
            <p:cNvSpPr/>
            <p:nvPr/>
          </p:nvSpPr>
          <p:spPr>
            <a:xfrm>
              <a:off x="1469520" y="3875040"/>
              <a:ext cx="22320" cy="19080"/>
            </a:xfrm>
            <a:custGeom>
              <a:avLst/>
              <a:gdLst/>
              <a:ahLst/>
              <a:rect l="l" t="t" r="r" b="b"/>
              <a:pathLst>
                <a:path w="2497" h="214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w="0">
              <a:noFill/>
            </a:ln>
          </p:spPr>
          <p:style>
            <a:lnRef idx="0"/>
            <a:fillRef idx="0"/>
            <a:effectRef idx="0"/>
            <a:fontRef idx="minor"/>
          </p:style>
        </p:sp>
        <p:sp>
          <p:nvSpPr>
            <p:cNvPr id="2050" name="Google Shape;2566;p47"/>
            <p:cNvSpPr/>
            <p:nvPr/>
          </p:nvSpPr>
          <p:spPr>
            <a:xfrm>
              <a:off x="1469520" y="3847320"/>
              <a:ext cx="21960" cy="18720"/>
            </a:xfrm>
            <a:custGeom>
              <a:avLst/>
              <a:gdLst/>
              <a:ahLst/>
              <a:rect l="l" t="t" r="r" b="b"/>
              <a:pathLst>
                <a:path w="2489" h="2132">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w="0">
              <a:noFill/>
            </a:ln>
          </p:spPr>
          <p:style>
            <a:lnRef idx="0"/>
            <a:fillRef idx="0"/>
            <a:effectRef idx="0"/>
            <a:fontRef idx="minor"/>
          </p:style>
        </p:sp>
        <p:sp>
          <p:nvSpPr>
            <p:cNvPr id="2051" name="Google Shape;2567;p47"/>
            <p:cNvSpPr/>
            <p:nvPr/>
          </p:nvSpPr>
          <p:spPr>
            <a:xfrm>
              <a:off x="1469520" y="3483720"/>
              <a:ext cx="21960" cy="18720"/>
            </a:xfrm>
            <a:custGeom>
              <a:avLst/>
              <a:gdLst/>
              <a:ahLst/>
              <a:rect l="l" t="t" r="r" b="b"/>
              <a:pathLst>
                <a:path w="2489" h="2134">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w="0">
              <a:noFill/>
            </a:ln>
          </p:spPr>
          <p:style>
            <a:lnRef idx="0"/>
            <a:fillRef idx="0"/>
            <a:effectRef idx="0"/>
            <a:fontRef idx="minor"/>
          </p:style>
        </p:sp>
        <p:sp>
          <p:nvSpPr>
            <p:cNvPr id="2052" name="Google Shape;2568;p47"/>
            <p:cNvSpPr/>
            <p:nvPr/>
          </p:nvSpPr>
          <p:spPr>
            <a:xfrm>
              <a:off x="1469520" y="3427920"/>
              <a:ext cx="21960" cy="18720"/>
            </a:xfrm>
            <a:custGeom>
              <a:avLst/>
              <a:gdLst/>
              <a:ahLst/>
              <a:rect l="l" t="t" r="r" b="b"/>
              <a:pathLst>
                <a:path w="2489" h="2138">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w="0">
              <a:noFill/>
            </a:ln>
          </p:spPr>
          <p:style>
            <a:lnRef idx="0"/>
            <a:fillRef idx="0"/>
            <a:effectRef idx="0"/>
            <a:fontRef idx="minor"/>
          </p:style>
        </p:sp>
        <p:sp>
          <p:nvSpPr>
            <p:cNvPr id="2053" name="Google Shape;2569;p47"/>
            <p:cNvSpPr/>
            <p:nvPr/>
          </p:nvSpPr>
          <p:spPr>
            <a:xfrm>
              <a:off x="1469520" y="3399840"/>
              <a:ext cx="21960" cy="18720"/>
            </a:xfrm>
            <a:custGeom>
              <a:avLst/>
              <a:gdLst/>
              <a:ahLst/>
              <a:rect l="l" t="t" r="r" b="b"/>
              <a:pathLst>
                <a:path w="2489" h="2138">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w="0">
              <a:noFill/>
            </a:ln>
          </p:spPr>
          <p:style>
            <a:lnRef idx="0"/>
            <a:fillRef idx="0"/>
            <a:effectRef idx="0"/>
            <a:fontRef idx="minor"/>
          </p:style>
        </p:sp>
        <p:sp>
          <p:nvSpPr>
            <p:cNvPr id="2054" name="Google Shape;2570;p47"/>
            <p:cNvSpPr/>
            <p:nvPr/>
          </p:nvSpPr>
          <p:spPr>
            <a:xfrm>
              <a:off x="1441440" y="4378320"/>
              <a:ext cx="22320" cy="18720"/>
            </a:xfrm>
            <a:custGeom>
              <a:avLst/>
              <a:gdLst/>
              <a:ahLst/>
              <a:rect l="l" t="t" r="r" b="b"/>
              <a:pathLst>
                <a:path w="2497" h="2138">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55" name="Google Shape;2571;p47"/>
            <p:cNvSpPr/>
            <p:nvPr/>
          </p:nvSpPr>
          <p:spPr>
            <a:xfrm>
              <a:off x="1441440" y="429444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2056" name="Google Shape;2572;p47"/>
            <p:cNvSpPr/>
            <p:nvPr/>
          </p:nvSpPr>
          <p:spPr>
            <a:xfrm>
              <a:off x="1441440" y="426672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57" name="Google Shape;2573;p47"/>
            <p:cNvSpPr/>
            <p:nvPr/>
          </p:nvSpPr>
          <p:spPr>
            <a:xfrm>
              <a:off x="1441440" y="4238640"/>
              <a:ext cx="22320" cy="1872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2058" name="Google Shape;2574;p47"/>
            <p:cNvSpPr/>
            <p:nvPr/>
          </p:nvSpPr>
          <p:spPr>
            <a:xfrm>
              <a:off x="1441440" y="4210560"/>
              <a:ext cx="22320" cy="1872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059" name="Google Shape;2575;p47"/>
            <p:cNvSpPr/>
            <p:nvPr/>
          </p:nvSpPr>
          <p:spPr>
            <a:xfrm>
              <a:off x="1441440" y="418284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2060" name="Google Shape;2576;p47"/>
            <p:cNvSpPr/>
            <p:nvPr/>
          </p:nvSpPr>
          <p:spPr>
            <a:xfrm>
              <a:off x="1441440" y="4154760"/>
              <a:ext cx="22320" cy="1872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61" name="Google Shape;2577;p47"/>
            <p:cNvSpPr/>
            <p:nvPr/>
          </p:nvSpPr>
          <p:spPr>
            <a:xfrm>
              <a:off x="1441440" y="4126680"/>
              <a:ext cx="22320" cy="19080"/>
            </a:xfrm>
            <a:custGeom>
              <a:avLst/>
              <a:gdLst/>
              <a:ahLst/>
              <a:rect l="l" t="t" r="r" b="b"/>
              <a:pathLst>
                <a:path w="2497" h="2139">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62" name="Google Shape;2578;p47"/>
            <p:cNvSpPr/>
            <p:nvPr/>
          </p:nvSpPr>
          <p:spPr>
            <a:xfrm>
              <a:off x="1441440" y="4098960"/>
              <a:ext cx="22320" cy="1872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063" name="Google Shape;2579;p47"/>
            <p:cNvSpPr/>
            <p:nvPr/>
          </p:nvSpPr>
          <p:spPr>
            <a:xfrm>
              <a:off x="1441440" y="4070880"/>
              <a:ext cx="22320" cy="19080"/>
            </a:xfrm>
            <a:custGeom>
              <a:avLst/>
              <a:gdLst/>
              <a:ahLst/>
              <a:rect l="l" t="t" r="r" b="b"/>
              <a:pathLst>
                <a:path w="2497" h="2139">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64" name="Google Shape;2580;p47"/>
            <p:cNvSpPr/>
            <p:nvPr/>
          </p:nvSpPr>
          <p:spPr>
            <a:xfrm>
              <a:off x="1441440" y="404280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65" name="Google Shape;2581;p47"/>
            <p:cNvSpPr/>
            <p:nvPr/>
          </p:nvSpPr>
          <p:spPr>
            <a:xfrm>
              <a:off x="1441440" y="4015080"/>
              <a:ext cx="22320" cy="1872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066" name="Google Shape;2582;p47"/>
            <p:cNvSpPr/>
            <p:nvPr/>
          </p:nvSpPr>
          <p:spPr>
            <a:xfrm>
              <a:off x="1441440" y="3987000"/>
              <a:ext cx="22320" cy="1872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067" name="Google Shape;2583;p47"/>
            <p:cNvSpPr/>
            <p:nvPr/>
          </p:nvSpPr>
          <p:spPr>
            <a:xfrm>
              <a:off x="1441440" y="3958920"/>
              <a:ext cx="22320" cy="18720"/>
            </a:xfrm>
            <a:custGeom>
              <a:avLst/>
              <a:gdLst/>
              <a:ahLst/>
              <a:rect l="l" t="t" r="r" b="b"/>
              <a:pathLst>
                <a:path w="2497" h="2134">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68" name="Google Shape;2584;p47"/>
            <p:cNvSpPr/>
            <p:nvPr/>
          </p:nvSpPr>
          <p:spPr>
            <a:xfrm>
              <a:off x="1441440" y="3931200"/>
              <a:ext cx="22320" cy="18720"/>
            </a:xfrm>
            <a:custGeom>
              <a:avLst/>
              <a:gdLst/>
              <a:ahLst/>
              <a:rect l="l" t="t" r="r" b="b"/>
              <a:pathLst>
                <a:path w="2497" h="2134">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69" name="Google Shape;2585;p47"/>
            <p:cNvSpPr/>
            <p:nvPr/>
          </p:nvSpPr>
          <p:spPr>
            <a:xfrm>
              <a:off x="1441440" y="3903120"/>
              <a:ext cx="22320" cy="18720"/>
            </a:xfrm>
            <a:custGeom>
              <a:avLst/>
              <a:gdLst/>
              <a:ahLst/>
              <a:rect l="l" t="t" r="r" b="b"/>
              <a:pathLst>
                <a:path w="2497" h="213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070" name="Google Shape;2586;p47"/>
            <p:cNvSpPr/>
            <p:nvPr/>
          </p:nvSpPr>
          <p:spPr>
            <a:xfrm>
              <a:off x="1441440" y="3875040"/>
              <a:ext cx="22320" cy="18720"/>
            </a:xfrm>
            <a:custGeom>
              <a:avLst/>
              <a:gdLst/>
              <a:ahLst/>
              <a:rect l="l" t="t" r="r" b="b"/>
              <a:pathLst>
                <a:path w="2497" h="2138">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071" name="Google Shape;2587;p47"/>
            <p:cNvSpPr/>
            <p:nvPr/>
          </p:nvSpPr>
          <p:spPr>
            <a:xfrm>
              <a:off x="1441440" y="3847320"/>
              <a:ext cx="22320" cy="1872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fillRef idx="0"/>
            <a:effectRef idx="0"/>
            <a:fontRef idx="minor"/>
          </p:style>
        </p:sp>
        <p:sp>
          <p:nvSpPr>
            <p:cNvPr id="2072" name="Google Shape;2588;p47"/>
            <p:cNvSpPr/>
            <p:nvPr/>
          </p:nvSpPr>
          <p:spPr>
            <a:xfrm>
              <a:off x="1441440" y="3483720"/>
              <a:ext cx="22320" cy="1872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73" name="Google Shape;2589;p47"/>
            <p:cNvSpPr/>
            <p:nvPr/>
          </p:nvSpPr>
          <p:spPr>
            <a:xfrm>
              <a:off x="1441440" y="3427920"/>
              <a:ext cx="22320" cy="18720"/>
            </a:xfrm>
            <a:custGeom>
              <a:avLst/>
              <a:gdLst/>
              <a:ahLst/>
              <a:rect l="l" t="t" r="r" b="b"/>
              <a:pathLst>
                <a:path w="2497" h="2138">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2074" name="Google Shape;2590;p47"/>
            <p:cNvSpPr/>
            <p:nvPr/>
          </p:nvSpPr>
          <p:spPr>
            <a:xfrm>
              <a:off x="1441440" y="3399840"/>
              <a:ext cx="22320" cy="1872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075" name="Google Shape;2591;p47"/>
            <p:cNvSpPr/>
            <p:nvPr/>
          </p:nvSpPr>
          <p:spPr>
            <a:xfrm>
              <a:off x="1441440" y="3372120"/>
              <a:ext cx="22320" cy="1872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076" name="Google Shape;2592;p47"/>
            <p:cNvSpPr/>
            <p:nvPr/>
          </p:nvSpPr>
          <p:spPr>
            <a:xfrm>
              <a:off x="1441440" y="334404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77" name="Google Shape;2593;p47"/>
            <p:cNvSpPr/>
            <p:nvPr/>
          </p:nvSpPr>
          <p:spPr>
            <a:xfrm>
              <a:off x="1441440" y="3260160"/>
              <a:ext cx="22320" cy="1872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078" name="Google Shape;2594;p47"/>
            <p:cNvSpPr/>
            <p:nvPr/>
          </p:nvSpPr>
          <p:spPr>
            <a:xfrm>
              <a:off x="1441440" y="323208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79" name="Google Shape;2595;p47"/>
            <p:cNvSpPr/>
            <p:nvPr/>
          </p:nvSpPr>
          <p:spPr>
            <a:xfrm>
              <a:off x="1441440" y="3064320"/>
              <a:ext cx="22320" cy="1872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80" name="Google Shape;2596;p47"/>
            <p:cNvSpPr/>
            <p:nvPr/>
          </p:nvSpPr>
          <p:spPr>
            <a:xfrm>
              <a:off x="1413720" y="4378320"/>
              <a:ext cx="21960" cy="1872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81" name="Google Shape;2597;p47"/>
            <p:cNvSpPr/>
            <p:nvPr/>
          </p:nvSpPr>
          <p:spPr>
            <a:xfrm>
              <a:off x="1413720" y="4350600"/>
              <a:ext cx="21960" cy="1872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w="0">
              <a:noFill/>
            </a:ln>
          </p:spPr>
          <p:style>
            <a:lnRef idx="0"/>
            <a:fillRef idx="0"/>
            <a:effectRef idx="0"/>
            <a:fontRef idx="minor"/>
          </p:style>
        </p:sp>
        <p:sp>
          <p:nvSpPr>
            <p:cNvPr id="2082" name="Google Shape;2598;p47"/>
            <p:cNvSpPr/>
            <p:nvPr/>
          </p:nvSpPr>
          <p:spPr>
            <a:xfrm>
              <a:off x="1413720" y="4322520"/>
              <a:ext cx="21960" cy="1872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83" name="Google Shape;2599;p47"/>
            <p:cNvSpPr/>
            <p:nvPr/>
          </p:nvSpPr>
          <p:spPr>
            <a:xfrm>
              <a:off x="1413720" y="429444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w="0">
              <a:noFill/>
            </a:ln>
          </p:spPr>
          <p:style>
            <a:lnRef idx="0"/>
            <a:fillRef idx="0"/>
            <a:effectRef idx="0"/>
            <a:fontRef idx="minor"/>
          </p:style>
        </p:sp>
        <p:sp>
          <p:nvSpPr>
            <p:cNvPr id="2084" name="Google Shape;2600;p47"/>
            <p:cNvSpPr/>
            <p:nvPr/>
          </p:nvSpPr>
          <p:spPr>
            <a:xfrm>
              <a:off x="1413720" y="4266720"/>
              <a:ext cx="21960" cy="1872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85" name="Google Shape;2601;p47"/>
            <p:cNvSpPr/>
            <p:nvPr/>
          </p:nvSpPr>
          <p:spPr>
            <a:xfrm>
              <a:off x="1413720" y="4238640"/>
              <a:ext cx="21960" cy="1872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w="0">
              <a:noFill/>
            </a:ln>
          </p:spPr>
          <p:style>
            <a:lnRef idx="0"/>
            <a:fillRef idx="0"/>
            <a:effectRef idx="0"/>
            <a:fontRef idx="minor"/>
          </p:style>
        </p:sp>
        <p:sp>
          <p:nvSpPr>
            <p:cNvPr id="2086" name="Google Shape;2602;p47"/>
            <p:cNvSpPr/>
            <p:nvPr/>
          </p:nvSpPr>
          <p:spPr>
            <a:xfrm>
              <a:off x="1413720" y="4210560"/>
              <a:ext cx="21960" cy="1872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87" name="Google Shape;2603;p47"/>
            <p:cNvSpPr/>
            <p:nvPr/>
          </p:nvSpPr>
          <p:spPr>
            <a:xfrm>
              <a:off x="1413720" y="4042800"/>
              <a:ext cx="21960" cy="1872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88" name="Google Shape;2604;p47"/>
            <p:cNvSpPr/>
            <p:nvPr/>
          </p:nvSpPr>
          <p:spPr>
            <a:xfrm>
              <a:off x="1413720" y="4015080"/>
              <a:ext cx="21960" cy="1872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fillRef idx="0"/>
            <a:effectRef idx="0"/>
            <a:fontRef idx="minor"/>
          </p:style>
        </p:sp>
        <p:sp>
          <p:nvSpPr>
            <p:cNvPr id="2089" name="Google Shape;2605;p47"/>
            <p:cNvSpPr/>
            <p:nvPr/>
          </p:nvSpPr>
          <p:spPr>
            <a:xfrm>
              <a:off x="1413720" y="3987000"/>
              <a:ext cx="21960" cy="1872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90" name="Google Shape;2606;p47"/>
            <p:cNvSpPr/>
            <p:nvPr/>
          </p:nvSpPr>
          <p:spPr>
            <a:xfrm>
              <a:off x="1413720" y="395892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091" name="Google Shape;2607;p47"/>
            <p:cNvSpPr/>
            <p:nvPr/>
          </p:nvSpPr>
          <p:spPr>
            <a:xfrm>
              <a:off x="1413720" y="3931200"/>
              <a:ext cx="22320" cy="18720"/>
            </a:xfrm>
            <a:custGeom>
              <a:avLst/>
              <a:gdLst/>
              <a:ahLst/>
              <a:rect l="l" t="t" r="r" b="b"/>
              <a:pathLst>
                <a:path w="2495" h="2134">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w="0">
              <a:noFill/>
            </a:ln>
          </p:spPr>
          <p:style>
            <a:lnRef idx="0"/>
            <a:fillRef idx="0"/>
            <a:effectRef idx="0"/>
            <a:fontRef idx="minor"/>
          </p:style>
        </p:sp>
        <p:sp>
          <p:nvSpPr>
            <p:cNvPr id="2092" name="Google Shape;2608;p47"/>
            <p:cNvSpPr/>
            <p:nvPr/>
          </p:nvSpPr>
          <p:spPr>
            <a:xfrm>
              <a:off x="1413720" y="3903120"/>
              <a:ext cx="22320" cy="18720"/>
            </a:xfrm>
            <a:custGeom>
              <a:avLst/>
              <a:gdLst/>
              <a:ahLst/>
              <a:rect l="l" t="t" r="r" b="b"/>
              <a:pathLst>
                <a:path w="2495" h="2137">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w="0">
              <a:noFill/>
            </a:ln>
          </p:spPr>
          <p:style>
            <a:lnRef idx="0"/>
            <a:fillRef idx="0"/>
            <a:effectRef idx="0"/>
            <a:fontRef idx="minor"/>
          </p:style>
        </p:sp>
        <p:sp>
          <p:nvSpPr>
            <p:cNvPr id="2093" name="Google Shape;2609;p47"/>
            <p:cNvSpPr/>
            <p:nvPr/>
          </p:nvSpPr>
          <p:spPr>
            <a:xfrm>
              <a:off x="1413720" y="3875040"/>
              <a:ext cx="22320" cy="18720"/>
            </a:xfrm>
            <a:custGeom>
              <a:avLst/>
              <a:gdLst/>
              <a:ahLst/>
              <a:rect l="l" t="t" r="r" b="b"/>
              <a:pathLst>
                <a:path w="2495" h="2138">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w="0">
              <a:noFill/>
            </a:ln>
          </p:spPr>
          <p:style>
            <a:lnRef idx="0"/>
            <a:fillRef idx="0"/>
            <a:effectRef idx="0"/>
            <a:fontRef idx="minor"/>
          </p:style>
        </p:sp>
        <p:sp>
          <p:nvSpPr>
            <p:cNvPr id="2094" name="Google Shape;2610;p47"/>
            <p:cNvSpPr/>
            <p:nvPr/>
          </p:nvSpPr>
          <p:spPr>
            <a:xfrm>
              <a:off x="1413720" y="3847320"/>
              <a:ext cx="21960" cy="1872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w="0">
              <a:noFill/>
            </a:ln>
          </p:spPr>
          <p:style>
            <a:lnRef idx="0"/>
            <a:fillRef idx="0"/>
            <a:effectRef idx="0"/>
            <a:fontRef idx="minor"/>
          </p:style>
        </p:sp>
        <p:sp>
          <p:nvSpPr>
            <p:cNvPr id="2095" name="Google Shape;2611;p47"/>
            <p:cNvSpPr/>
            <p:nvPr/>
          </p:nvSpPr>
          <p:spPr>
            <a:xfrm>
              <a:off x="1413720" y="3819240"/>
              <a:ext cx="21960" cy="1872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96" name="Google Shape;2612;p47"/>
            <p:cNvSpPr/>
            <p:nvPr/>
          </p:nvSpPr>
          <p:spPr>
            <a:xfrm>
              <a:off x="1413720" y="3763440"/>
              <a:ext cx="21960" cy="1872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97" name="Google Shape;2613;p47"/>
            <p:cNvSpPr/>
            <p:nvPr/>
          </p:nvSpPr>
          <p:spPr>
            <a:xfrm>
              <a:off x="1413720" y="351180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098" name="Google Shape;2614;p47"/>
            <p:cNvSpPr/>
            <p:nvPr/>
          </p:nvSpPr>
          <p:spPr>
            <a:xfrm>
              <a:off x="1413720" y="3483720"/>
              <a:ext cx="21960" cy="1872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99" name="Google Shape;2615;p47"/>
            <p:cNvSpPr/>
            <p:nvPr/>
          </p:nvSpPr>
          <p:spPr>
            <a:xfrm>
              <a:off x="1413720" y="345564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00" name="Google Shape;2616;p47"/>
            <p:cNvSpPr/>
            <p:nvPr/>
          </p:nvSpPr>
          <p:spPr>
            <a:xfrm>
              <a:off x="1413720" y="3427920"/>
              <a:ext cx="21960" cy="1872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fillRef idx="0"/>
            <a:effectRef idx="0"/>
            <a:fontRef idx="minor"/>
          </p:style>
        </p:sp>
        <p:sp>
          <p:nvSpPr>
            <p:cNvPr id="2101" name="Google Shape;2617;p47"/>
            <p:cNvSpPr/>
            <p:nvPr/>
          </p:nvSpPr>
          <p:spPr>
            <a:xfrm>
              <a:off x="1413720" y="3372120"/>
              <a:ext cx="21960" cy="1872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102" name="Google Shape;2618;p47"/>
            <p:cNvSpPr/>
            <p:nvPr/>
          </p:nvSpPr>
          <p:spPr>
            <a:xfrm>
              <a:off x="1413720" y="3287880"/>
              <a:ext cx="21960" cy="1872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03" name="Google Shape;2619;p47"/>
            <p:cNvSpPr/>
            <p:nvPr/>
          </p:nvSpPr>
          <p:spPr>
            <a:xfrm>
              <a:off x="1413720" y="3260160"/>
              <a:ext cx="21960" cy="18720"/>
            </a:xfrm>
            <a:custGeom>
              <a:avLst/>
              <a:gdLst/>
              <a:ahLst/>
              <a:rect l="l" t="t" r="r" b="b"/>
              <a:pathLst>
                <a:path w="2489" h="213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104" name="Google Shape;2620;p47"/>
            <p:cNvSpPr/>
            <p:nvPr/>
          </p:nvSpPr>
          <p:spPr>
            <a:xfrm>
              <a:off x="1413720" y="323208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05" name="Google Shape;2621;p47"/>
            <p:cNvSpPr/>
            <p:nvPr/>
          </p:nvSpPr>
          <p:spPr>
            <a:xfrm>
              <a:off x="1413720" y="320436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06" name="Google Shape;2622;p47"/>
            <p:cNvSpPr/>
            <p:nvPr/>
          </p:nvSpPr>
          <p:spPr>
            <a:xfrm>
              <a:off x="1413720" y="309240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07" name="Google Shape;2623;p47"/>
            <p:cNvSpPr/>
            <p:nvPr/>
          </p:nvSpPr>
          <p:spPr>
            <a:xfrm>
              <a:off x="1413720" y="306432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08" name="Google Shape;2624;p47"/>
            <p:cNvSpPr/>
            <p:nvPr/>
          </p:nvSpPr>
          <p:spPr>
            <a:xfrm>
              <a:off x="1385640" y="435060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w="0">
              <a:noFill/>
            </a:ln>
          </p:spPr>
          <p:style>
            <a:lnRef idx="0"/>
            <a:fillRef idx="0"/>
            <a:effectRef idx="0"/>
            <a:fontRef idx="minor"/>
          </p:style>
        </p:sp>
        <p:sp>
          <p:nvSpPr>
            <p:cNvPr id="2109" name="Google Shape;2625;p47"/>
            <p:cNvSpPr/>
            <p:nvPr/>
          </p:nvSpPr>
          <p:spPr>
            <a:xfrm>
              <a:off x="1385640" y="4322520"/>
              <a:ext cx="21960" cy="18720"/>
            </a:xfrm>
            <a:custGeom>
              <a:avLst/>
              <a:gdLst/>
              <a:ahLst/>
              <a:rect l="l" t="t" r="r" b="b"/>
              <a:pathLst>
                <a:path w="2489" h="2132">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110" name="Google Shape;2626;p47"/>
            <p:cNvSpPr/>
            <p:nvPr/>
          </p:nvSpPr>
          <p:spPr>
            <a:xfrm>
              <a:off x="1385640" y="4294440"/>
              <a:ext cx="21960" cy="1872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w="0">
              <a:noFill/>
            </a:ln>
          </p:spPr>
          <p:style>
            <a:lnRef idx="0"/>
            <a:fillRef idx="0"/>
            <a:effectRef idx="0"/>
            <a:fontRef idx="minor"/>
          </p:style>
        </p:sp>
        <p:sp>
          <p:nvSpPr>
            <p:cNvPr id="2111" name="Google Shape;2627;p47"/>
            <p:cNvSpPr/>
            <p:nvPr/>
          </p:nvSpPr>
          <p:spPr>
            <a:xfrm>
              <a:off x="1385640" y="4015080"/>
              <a:ext cx="21960" cy="1872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2112" name="Google Shape;2628;p47"/>
            <p:cNvSpPr/>
            <p:nvPr/>
          </p:nvSpPr>
          <p:spPr>
            <a:xfrm>
              <a:off x="1385640" y="3987000"/>
              <a:ext cx="21960" cy="1872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113" name="Google Shape;2629;p47"/>
            <p:cNvSpPr/>
            <p:nvPr/>
          </p:nvSpPr>
          <p:spPr>
            <a:xfrm>
              <a:off x="1385640" y="3958920"/>
              <a:ext cx="21960" cy="1872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14" name="Google Shape;2630;p47"/>
            <p:cNvSpPr/>
            <p:nvPr/>
          </p:nvSpPr>
          <p:spPr>
            <a:xfrm>
              <a:off x="1385640" y="3931200"/>
              <a:ext cx="21960" cy="1872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15" name="Google Shape;2631;p47"/>
            <p:cNvSpPr/>
            <p:nvPr/>
          </p:nvSpPr>
          <p:spPr>
            <a:xfrm>
              <a:off x="1385640" y="3903120"/>
              <a:ext cx="22320" cy="18720"/>
            </a:xfrm>
            <a:custGeom>
              <a:avLst/>
              <a:gdLst/>
              <a:ahLst/>
              <a:rect l="l" t="t" r="r" b="b"/>
              <a:pathLst>
                <a:path w="2494" h="2137">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116" name="Google Shape;2632;p47"/>
            <p:cNvSpPr/>
            <p:nvPr/>
          </p:nvSpPr>
          <p:spPr>
            <a:xfrm>
              <a:off x="1385640" y="3875040"/>
              <a:ext cx="22320" cy="18720"/>
            </a:xfrm>
            <a:custGeom>
              <a:avLst/>
              <a:gdLst/>
              <a:ahLst/>
              <a:rect l="l" t="t" r="r" b="b"/>
              <a:pathLst>
                <a:path w="2494" h="2138">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117" name="Google Shape;2633;p47"/>
            <p:cNvSpPr/>
            <p:nvPr/>
          </p:nvSpPr>
          <p:spPr>
            <a:xfrm>
              <a:off x="1385640" y="384732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118" name="Google Shape;2634;p47"/>
            <p:cNvSpPr/>
            <p:nvPr/>
          </p:nvSpPr>
          <p:spPr>
            <a:xfrm>
              <a:off x="1385640" y="3763440"/>
              <a:ext cx="21960" cy="1872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19" name="Google Shape;2635;p47"/>
            <p:cNvSpPr/>
            <p:nvPr/>
          </p:nvSpPr>
          <p:spPr>
            <a:xfrm>
              <a:off x="1385640" y="3735360"/>
              <a:ext cx="21960" cy="1872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120" name="Google Shape;2636;p47"/>
            <p:cNvSpPr/>
            <p:nvPr/>
          </p:nvSpPr>
          <p:spPr>
            <a:xfrm>
              <a:off x="1385640" y="3539880"/>
              <a:ext cx="21960" cy="1872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21" name="Google Shape;2637;p47"/>
            <p:cNvSpPr/>
            <p:nvPr/>
          </p:nvSpPr>
          <p:spPr>
            <a:xfrm>
              <a:off x="1385640" y="3511800"/>
              <a:ext cx="22320" cy="18720"/>
            </a:xfrm>
            <a:custGeom>
              <a:avLst/>
              <a:gdLst/>
              <a:ahLst/>
              <a:rect l="l" t="t" r="r" b="b"/>
              <a:pathLst>
                <a:path w="2495" h="2137">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122" name="Google Shape;2638;p47"/>
            <p:cNvSpPr/>
            <p:nvPr/>
          </p:nvSpPr>
          <p:spPr>
            <a:xfrm>
              <a:off x="1385640" y="3483720"/>
              <a:ext cx="21960" cy="18720"/>
            </a:xfrm>
            <a:custGeom>
              <a:avLst/>
              <a:gdLst/>
              <a:ahLst/>
              <a:rect l="l" t="t" r="r" b="b"/>
              <a:pathLst>
                <a:path w="2489" h="2134">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23" name="Google Shape;2639;p47"/>
            <p:cNvSpPr/>
            <p:nvPr/>
          </p:nvSpPr>
          <p:spPr>
            <a:xfrm>
              <a:off x="1385640" y="345564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24" name="Google Shape;2640;p47"/>
            <p:cNvSpPr/>
            <p:nvPr/>
          </p:nvSpPr>
          <p:spPr>
            <a:xfrm>
              <a:off x="1385640" y="3427920"/>
              <a:ext cx="21960" cy="1872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125" name="Google Shape;2641;p47"/>
            <p:cNvSpPr/>
            <p:nvPr/>
          </p:nvSpPr>
          <p:spPr>
            <a:xfrm>
              <a:off x="1385640" y="3399840"/>
              <a:ext cx="21960" cy="1872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126" name="Google Shape;2642;p47"/>
            <p:cNvSpPr/>
            <p:nvPr/>
          </p:nvSpPr>
          <p:spPr>
            <a:xfrm>
              <a:off x="1385640" y="3372120"/>
              <a:ext cx="21960" cy="18720"/>
            </a:xfrm>
            <a:custGeom>
              <a:avLst/>
              <a:gdLst/>
              <a:ahLst/>
              <a:rect l="l" t="t" r="r" b="b"/>
              <a:pathLst>
                <a:path w="2489" h="2131">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127" name="Google Shape;2643;p47"/>
            <p:cNvSpPr/>
            <p:nvPr/>
          </p:nvSpPr>
          <p:spPr>
            <a:xfrm>
              <a:off x="1385640" y="334404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28" name="Google Shape;2644;p47"/>
            <p:cNvSpPr/>
            <p:nvPr/>
          </p:nvSpPr>
          <p:spPr>
            <a:xfrm>
              <a:off x="1385640" y="3287880"/>
              <a:ext cx="21960" cy="1872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29" name="Google Shape;2645;p47"/>
            <p:cNvSpPr/>
            <p:nvPr/>
          </p:nvSpPr>
          <p:spPr>
            <a:xfrm>
              <a:off x="1385640" y="3260160"/>
              <a:ext cx="21960" cy="18720"/>
            </a:xfrm>
            <a:custGeom>
              <a:avLst/>
              <a:gdLst/>
              <a:ahLst/>
              <a:rect l="l" t="t" r="r" b="b"/>
              <a:pathLst>
                <a:path w="2489" h="213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130" name="Google Shape;2646;p47"/>
            <p:cNvSpPr/>
            <p:nvPr/>
          </p:nvSpPr>
          <p:spPr>
            <a:xfrm>
              <a:off x="1385640" y="323208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31" name="Google Shape;2647;p47"/>
            <p:cNvSpPr/>
            <p:nvPr/>
          </p:nvSpPr>
          <p:spPr>
            <a:xfrm>
              <a:off x="1385640" y="320436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32" name="Google Shape;2648;p47"/>
            <p:cNvSpPr/>
            <p:nvPr/>
          </p:nvSpPr>
          <p:spPr>
            <a:xfrm>
              <a:off x="1385640" y="3092400"/>
              <a:ext cx="21960" cy="1872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33" name="Google Shape;2649;p47"/>
            <p:cNvSpPr/>
            <p:nvPr/>
          </p:nvSpPr>
          <p:spPr>
            <a:xfrm>
              <a:off x="1385640" y="3064320"/>
              <a:ext cx="21960" cy="1872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34" name="Google Shape;2650;p47"/>
            <p:cNvSpPr/>
            <p:nvPr/>
          </p:nvSpPr>
          <p:spPr>
            <a:xfrm>
              <a:off x="1357560" y="3987000"/>
              <a:ext cx="21960" cy="18720"/>
            </a:xfrm>
            <a:custGeom>
              <a:avLst/>
              <a:gdLst/>
              <a:ahLst/>
              <a:rect l="l" t="t" r="r" b="b"/>
              <a:pathLst>
                <a:path w="2489" h="2132">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135" name="Google Shape;2651;p47"/>
            <p:cNvSpPr/>
            <p:nvPr/>
          </p:nvSpPr>
          <p:spPr>
            <a:xfrm>
              <a:off x="1357560" y="395892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36" name="Google Shape;2652;p47"/>
            <p:cNvSpPr/>
            <p:nvPr/>
          </p:nvSpPr>
          <p:spPr>
            <a:xfrm>
              <a:off x="1357560" y="393120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37" name="Google Shape;2653;p47"/>
            <p:cNvSpPr/>
            <p:nvPr/>
          </p:nvSpPr>
          <p:spPr>
            <a:xfrm>
              <a:off x="1357560" y="3903120"/>
              <a:ext cx="21960" cy="18720"/>
            </a:xfrm>
            <a:custGeom>
              <a:avLst/>
              <a:gdLst/>
              <a:ahLst/>
              <a:rect l="l" t="t" r="r" b="b"/>
              <a:pathLst>
                <a:path w="2489" h="2137">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2138" name="Google Shape;2654;p47"/>
            <p:cNvSpPr/>
            <p:nvPr/>
          </p:nvSpPr>
          <p:spPr>
            <a:xfrm>
              <a:off x="1357560" y="3875040"/>
              <a:ext cx="22320" cy="18720"/>
            </a:xfrm>
            <a:custGeom>
              <a:avLst/>
              <a:gdLst/>
              <a:ahLst/>
              <a:rect l="l" t="t" r="r" b="b"/>
              <a:pathLst>
                <a:path w="2497" h="2138">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2139" name="Google Shape;2655;p47"/>
            <p:cNvSpPr/>
            <p:nvPr/>
          </p:nvSpPr>
          <p:spPr>
            <a:xfrm>
              <a:off x="1357560" y="3847320"/>
              <a:ext cx="21960" cy="1872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2140" name="Google Shape;2656;p47"/>
            <p:cNvSpPr/>
            <p:nvPr/>
          </p:nvSpPr>
          <p:spPr>
            <a:xfrm>
              <a:off x="1357560" y="3735360"/>
              <a:ext cx="21960" cy="1872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2141" name="Google Shape;2657;p47"/>
            <p:cNvSpPr/>
            <p:nvPr/>
          </p:nvSpPr>
          <p:spPr>
            <a:xfrm>
              <a:off x="1357560" y="367956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42" name="Google Shape;2658;p47"/>
            <p:cNvSpPr/>
            <p:nvPr/>
          </p:nvSpPr>
          <p:spPr>
            <a:xfrm>
              <a:off x="1357560" y="356760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43" name="Google Shape;2659;p47"/>
            <p:cNvSpPr/>
            <p:nvPr/>
          </p:nvSpPr>
          <p:spPr>
            <a:xfrm>
              <a:off x="1357560" y="353988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44" name="Google Shape;2660;p47"/>
            <p:cNvSpPr/>
            <p:nvPr/>
          </p:nvSpPr>
          <p:spPr>
            <a:xfrm>
              <a:off x="1357560" y="3511800"/>
              <a:ext cx="22320" cy="1872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145" name="Google Shape;2661;p47"/>
            <p:cNvSpPr/>
            <p:nvPr/>
          </p:nvSpPr>
          <p:spPr>
            <a:xfrm>
              <a:off x="1357560" y="3483720"/>
              <a:ext cx="21960" cy="1872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46" name="Google Shape;2662;p47"/>
            <p:cNvSpPr/>
            <p:nvPr/>
          </p:nvSpPr>
          <p:spPr>
            <a:xfrm>
              <a:off x="1357560" y="345564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47" name="Google Shape;2663;p47"/>
            <p:cNvSpPr/>
            <p:nvPr/>
          </p:nvSpPr>
          <p:spPr>
            <a:xfrm>
              <a:off x="1357560" y="3427920"/>
              <a:ext cx="21960" cy="1872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2148" name="Google Shape;2664;p47"/>
            <p:cNvSpPr/>
            <p:nvPr/>
          </p:nvSpPr>
          <p:spPr>
            <a:xfrm>
              <a:off x="1357560" y="328788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49" name="Google Shape;2665;p47"/>
            <p:cNvSpPr/>
            <p:nvPr/>
          </p:nvSpPr>
          <p:spPr>
            <a:xfrm>
              <a:off x="1357560" y="320436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0" name="Google Shape;2666;p47"/>
            <p:cNvSpPr/>
            <p:nvPr/>
          </p:nvSpPr>
          <p:spPr>
            <a:xfrm>
              <a:off x="1357560" y="312048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51" name="Google Shape;2667;p47"/>
            <p:cNvSpPr/>
            <p:nvPr/>
          </p:nvSpPr>
          <p:spPr>
            <a:xfrm>
              <a:off x="1357560" y="309240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2" name="Google Shape;2668;p47"/>
            <p:cNvSpPr/>
            <p:nvPr/>
          </p:nvSpPr>
          <p:spPr>
            <a:xfrm>
              <a:off x="1329840" y="3847320"/>
              <a:ext cx="22320" cy="1872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153" name="Google Shape;2669;p47"/>
            <p:cNvSpPr/>
            <p:nvPr/>
          </p:nvSpPr>
          <p:spPr>
            <a:xfrm>
              <a:off x="1329840" y="3735360"/>
              <a:ext cx="22320" cy="18720"/>
            </a:xfrm>
            <a:custGeom>
              <a:avLst/>
              <a:gdLst/>
              <a:ahLst/>
              <a:rect l="l" t="t" r="r" b="b"/>
              <a:pathLst>
                <a:path w="2497" h="2131">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154" name="Google Shape;2670;p47"/>
            <p:cNvSpPr/>
            <p:nvPr/>
          </p:nvSpPr>
          <p:spPr>
            <a:xfrm>
              <a:off x="1329840" y="3679560"/>
              <a:ext cx="22320" cy="18720"/>
            </a:xfrm>
            <a:custGeom>
              <a:avLst/>
              <a:gdLst/>
              <a:ahLst/>
              <a:rect l="l" t="t" r="r" b="b"/>
              <a:pathLst>
                <a:path w="2497" h="2134">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55" name="Google Shape;2671;p47"/>
            <p:cNvSpPr/>
            <p:nvPr/>
          </p:nvSpPr>
          <p:spPr>
            <a:xfrm>
              <a:off x="1329840" y="3651480"/>
              <a:ext cx="22320" cy="18720"/>
            </a:xfrm>
            <a:custGeom>
              <a:avLst/>
              <a:gdLst/>
              <a:ahLst/>
              <a:rect l="l" t="t" r="r" b="b"/>
              <a:pathLst>
                <a:path w="2497" h="2138">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56" name="Google Shape;2672;p47"/>
            <p:cNvSpPr/>
            <p:nvPr/>
          </p:nvSpPr>
          <p:spPr>
            <a:xfrm>
              <a:off x="1329840" y="3623400"/>
              <a:ext cx="22320" cy="18720"/>
            </a:xfrm>
            <a:custGeom>
              <a:avLst/>
              <a:gdLst/>
              <a:ahLst/>
              <a:rect l="l" t="t" r="r" b="b"/>
              <a:pathLst>
                <a:path w="2497" h="213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w="0">
              <a:noFill/>
            </a:ln>
          </p:spPr>
          <p:style>
            <a:lnRef idx="0"/>
            <a:fillRef idx="0"/>
            <a:effectRef idx="0"/>
            <a:fontRef idx="minor"/>
          </p:style>
        </p:sp>
        <p:sp>
          <p:nvSpPr>
            <p:cNvPr id="2157" name="Google Shape;2673;p47"/>
            <p:cNvSpPr/>
            <p:nvPr/>
          </p:nvSpPr>
          <p:spPr>
            <a:xfrm>
              <a:off x="1329840" y="3595680"/>
              <a:ext cx="22320" cy="18720"/>
            </a:xfrm>
            <a:custGeom>
              <a:avLst/>
              <a:gdLst/>
              <a:ahLst/>
              <a:rect l="l" t="t" r="r" b="b"/>
              <a:pathLst>
                <a:path w="2497" h="2132">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2158" name="Google Shape;2674;p47"/>
            <p:cNvSpPr/>
            <p:nvPr/>
          </p:nvSpPr>
          <p:spPr>
            <a:xfrm>
              <a:off x="1329840" y="3567600"/>
              <a:ext cx="22320" cy="1872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59" name="Google Shape;2675;p47"/>
            <p:cNvSpPr/>
            <p:nvPr/>
          </p:nvSpPr>
          <p:spPr>
            <a:xfrm>
              <a:off x="1329840" y="3539880"/>
              <a:ext cx="22320" cy="1872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60" name="Google Shape;2676;p47"/>
            <p:cNvSpPr/>
            <p:nvPr/>
          </p:nvSpPr>
          <p:spPr>
            <a:xfrm>
              <a:off x="1329840" y="3511800"/>
              <a:ext cx="22320" cy="1872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w="0">
              <a:noFill/>
            </a:ln>
          </p:spPr>
          <p:style>
            <a:lnRef idx="0"/>
            <a:fillRef idx="0"/>
            <a:effectRef idx="0"/>
            <a:fontRef idx="minor"/>
          </p:style>
        </p:sp>
        <p:sp>
          <p:nvSpPr>
            <p:cNvPr id="2161" name="Google Shape;2677;p47"/>
            <p:cNvSpPr/>
            <p:nvPr/>
          </p:nvSpPr>
          <p:spPr>
            <a:xfrm>
              <a:off x="1329840" y="3483720"/>
              <a:ext cx="22320" cy="1872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62" name="Google Shape;2678;p47"/>
            <p:cNvSpPr/>
            <p:nvPr/>
          </p:nvSpPr>
          <p:spPr>
            <a:xfrm>
              <a:off x="1329840" y="3455640"/>
              <a:ext cx="22320" cy="18720"/>
            </a:xfrm>
            <a:custGeom>
              <a:avLst/>
              <a:gdLst/>
              <a:ahLst/>
              <a:rect l="l" t="t" r="r" b="b"/>
              <a:pathLst>
                <a:path w="2497" h="2133">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63" name="Google Shape;2679;p47"/>
            <p:cNvSpPr/>
            <p:nvPr/>
          </p:nvSpPr>
          <p:spPr>
            <a:xfrm>
              <a:off x="1329840" y="3427920"/>
              <a:ext cx="22320" cy="1872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fillRef idx="0"/>
            <a:effectRef idx="0"/>
            <a:fontRef idx="minor"/>
          </p:style>
        </p:sp>
        <p:sp>
          <p:nvSpPr>
            <p:cNvPr id="2164" name="Google Shape;2680;p47"/>
            <p:cNvSpPr/>
            <p:nvPr/>
          </p:nvSpPr>
          <p:spPr>
            <a:xfrm>
              <a:off x="1329840" y="3399840"/>
              <a:ext cx="22320" cy="1872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w="0">
              <a:noFill/>
            </a:ln>
          </p:spPr>
          <p:style>
            <a:lnRef idx="0"/>
            <a:fillRef idx="0"/>
            <a:effectRef idx="0"/>
            <a:fontRef idx="minor"/>
          </p:style>
        </p:sp>
        <p:sp>
          <p:nvSpPr>
            <p:cNvPr id="2165" name="Google Shape;2681;p47"/>
            <p:cNvSpPr/>
            <p:nvPr/>
          </p:nvSpPr>
          <p:spPr>
            <a:xfrm>
              <a:off x="1329840" y="3287880"/>
              <a:ext cx="22320" cy="1872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66" name="Google Shape;2682;p47"/>
            <p:cNvSpPr/>
            <p:nvPr/>
          </p:nvSpPr>
          <p:spPr>
            <a:xfrm>
              <a:off x="1329840" y="3260160"/>
              <a:ext cx="22320" cy="1872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167" name="Google Shape;2683;p47"/>
            <p:cNvSpPr/>
            <p:nvPr/>
          </p:nvSpPr>
          <p:spPr>
            <a:xfrm>
              <a:off x="1329840" y="3204360"/>
              <a:ext cx="22320" cy="1872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68" name="Google Shape;2684;p47"/>
            <p:cNvSpPr/>
            <p:nvPr/>
          </p:nvSpPr>
          <p:spPr>
            <a:xfrm>
              <a:off x="1329840" y="3120480"/>
              <a:ext cx="22320" cy="1872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69" name="Google Shape;2685;p47"/>
            <p:cNvSpPr/>
            <p:nvPr/>
          </p:nvSpPr>
          <p:spPr>
            <a:xfrm>
              <a:off x="1329840" y="3092400"/>
              <a:ext cx="22320" cy="18720"/>
            </a:xfrm>
            <a:custGeom>
              <a:avLst/>
              <a:gdLst/>
              <a:ahLst/>
              <a:rect l="l" t="t" r="r" b="b"/>
              <a:pathLst>
                <a:path w="2497" h="2134">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70" name="Google Shape;2686;p47"/>
            <p:cNvSpPr/>
            <p:nvPr/>
          </p:nvSpPr>
          <p:spPr>
            <a:xfrm>
              <a:off x="1301760" y="3847320"/>
              <a:ext cx="21960" cy="1872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w="0">
              <a:noFill/>
            </a:ln>
          </p:spPr>
          <p:style>
            <a:lnRef idx="0"/>
            <a:fillRef idx="0"/>
            <a:effectRef idx="0"/>
            <a:fontRef idx="minor"/>
          </p:style>
        </p:sp>
        <p:sp>
          <p:nvSpPr>
            <p:cNvPr id="2171" name="Google Shape;2687;p47"/>
            <p:cNvSpPr/>
            <p:nvPr/>
          </p:nvSpPr>
          <p:spPr>
            <a:xfrm>
              <a:off x="1301760" y="3819240"/>
              <a:ext cx="21960" cy="1872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72" name="Google Shape;2688;p47"/>
            <p:cNvSpPr/>
            <p:nvPr/>
          </p:nvSpPr>
          <p:spPr>
            <a:xfrm>
              <a:off x="1301760" y="3791160"/>
              <a:ext cx="21960" cy="1872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73" name="Google Shape;2689;p47"/>
            <p:cNvSpPr/>
            <p:nvPr/>
          </p:nvSpPr>
          <p:spPr>
            <a:xfrm>
              <a:off x="1301760" y="3623400"/>
              <a:ext cx="21960" cy="1872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fillRef idx="0"/>
            <a:effectRef idx="0"/>
            <a:fontRef idx="minor"/>
          </p:style>
        </p:sp>
        <p:sp>
          <p:nvSpPr>
            <p:cNvPr id="2174" name="Google Shape;2690;p47"/>
            <p:cNvSpPr/>
            <p:nvPr/>
          </p:nvSpPr>
          <p:spPr>
            <a:xfrm>
              <a:off x="1301760" y="3595680"/>
              <a:ext cx="21960" cy="1872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175" name="Google Shape;2691;p47"/>
            <p:cNvSpPr/>
            <p:nvPr/>
          </p:nvSpPr>
          <p:spPr>
            <a:xfrm>
              <a:off x="1301760" y="356760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76" name="Google Shape;2692;p47"/>
            <p:cNvSpPr/>
            <p:nvPr/>
          </p:nvSpPr>
          <p:spPr>
            <a:xfrm>
              <a:off x="1301760" y="3539880"/>
              <a:ext cx="21960" cy="1872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77" name="Google Shape;2693;p47"/>
            <p:cNvSpPr/>
            <p:nvPr/>
          </p:nvSpPr>
          <p:spPr>
            <a:xfrm>
              <a:off x="1301760" y="351180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178" name="Google Shape;2694;p47"/>
            <p:cNvSpPr/>
            <p:nvPr/>
          </p:nvSpPr>
          <p:spPr>
            <a:xfrm>
              <a:off x="1301760" y="3483720"/>
              <a:ext cx="21960" cy="1872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79" name="Google Shape;2695;p47"/>
            <p:cNvSpPr/>
            <p:nvPr/>
          </p:nvSpPr>
          <p:spPr>
            <a:xfrm>
              <a:off x="1301760" y="345564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80" name="Google Shape;2696;p47"/>
            <p:cNvSpPr/>
            <p:nvPr/>
          </p:nvSpPr>
          <p:spPr>
            <a:xfrm>
              <a:off x="1301760" y="3427920"/>
              <a:ext cx="21960" cy="1872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fillRef idx="0"/>
            <a:effectRef idx="0"/>
            <a:fontRef idx="minor"/>
          </p:style>
        </p:sp>
        <p:sp>
          <p:nvSpPr>
            <p:cNvPr id="2181" name="Google Shape;2697;p47"/>
            <p:cNvSpPr/>
            <p:nvPr/>
          </p:nvSpPr>
          <p:spPr>
            <a:xfrm>
              <a:off x="1301760" y="3399840"/>
              <a:ext cx="21960" cy="1872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w="0">
              <a:noFill/>
            </a:ln>
          </p:spPr>
          <p:style>
            <a:lnRef idx="0"/>
            <a:fillRef idx="0"/>
            <a:effectRef idx="0"/>
            <a:fontRef idx="minor"/>
          </p:style>
        </p:sp>
        <p:sp>
          <p:nvSpPr>
            <p:cNvPr id="2182" name="Google Shape;2698;p47"/>
            <p:cNvSpPr/>
            <p:nvPr/>
          </p:nvSpPr>
          <p:spPr>
            <a:xfrm>
              <a:off x="1301760" y="3287880"/>
              <a:ext cx="21960" cy="1872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83" name="Google Shape;2699;p47"/>
            <p:cNvSpPr/>
            <p:nvPr/>
          </p:nvSpPr>
          <p:spPr>
            <a:xfrm>
              <a:off x="1301760" y="320436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84" name="Google Shape;2700;p47"/>
            <p:cNvSpPr/>
            <p:nvPr/>
          </p:nvSpPr>
          <p:spPr>
            <a:xfrm>
              <a:off x="1301760" y="312048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85" name="Google Shape;2701;p47"/>
            <p:cNvSpPr/>
            <p:nvPr/>
          </p:nvSpPr>
          <p:spPr>
            <a:xfrm>
              <a:off x="1301760" y="309240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86" name="Google Shape;2702;p47"/>
            <p:cNvSpPr/>
            <p:nvPr/>
          </p:nvSpPr>
          <p:spPr>
            <a:xfrm>
              <a:off x="1273680" y="3791160"/>
              <a:ext cx="21960" cy="18720"/>
            </a:xfrm>
            <a:custGeom>
              <a:avLst/>
              <a:gdLst/>
              <a:ahLst/>
              <a:rect l="l" t="t" r="r" b="b"/>
              <a:pathLst>
                <a:path w="2489" h="2137">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87" name="Google Shape;2703;p47"/>
            <p:cNvSpPr/>
            <p:nvPr/>
          </p:nvSpPr>
          <p:spPr>
            <a:xfrm>
              <a:off x="1273680" y="3763440"/>
              <a:ext cx="21960" cy="1872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88" name="Google Shape;2704;p47"/>
            <p:cNvSpPr/>
            <p:nvPr/>
          </p:nvSpPr>
          <p:spPr>
            <a:xfrm>
              <a:off x="1273680" y="3735360"/>
              <a:ext cx="21960" cy="18720"/>
            </a:xfrm>
            <a:custGeom>
              <a:avLst/>
              <a:gdLst/>
              <a:ahLst/>
              <a:rect l="l" t="t" r="r" b="b"/>
              <a:pathLst>
                <a:path w="2489" h="2131">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189" name="Google Shape;2705;p47"/>
            <p:cNvSpPr/>
            <p:nvPr/>
          </p:nvSpPr>
          <p:spPr>
            <a:xfrm>
              <a:off x="1273680" y="362340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2190" name="Google Shape;2706;p47"/>
            <p:cNvSpPr/>
            <p:nvPr/>
          </p:nvSpPr>
          <p:spPr>
            <a:xfrm>
              <a:off x="1273680" y="3595680"/>
              <a:ext cx="21960" cy="1872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191" name="Google Shape;2707;p47"/>
            <p:cNvSpPr/>
            <p:nvPr/>
          </p:nvSpPr>
          <p:spPr>
            <a:xfrm>
              <a:off x="1273680" y="356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92" name="Google Shape;2708;p47"/>
            <p:cNvSpPr/>
            <p:nvPr/>
          </p:nvSpPr>
          <p:spPr>
            <a:xfrm>
              <a:off x="1273680" y="353988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93" name="Google Shape;2709;p47"/>
            <p:cNvSpPr/>
            <p:nvPr/>
          </p:nvSpPr>
          <p:spPr>
            <a:xfrm>
              <a:off x="1273680" y="3511800"/>
              <a:ext cx="22320" cy="1872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194" name="Google Shape;2710;p47"/>
            <p:cNvSpPr/>
            <p:nvPr/>
          </p:nvSpPr>
          <p:spPr>
            <a:xfrm>
              <a:off x="1273680" y="348372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95" name="Google Shape;2711;p47"/>
            <p:cNvSpPr/>
            <p:nvPr/>
          </p:nvSpPr>
          <p:spPr>
            <a:xfrm>
              <a:off x="1273680" y="34556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96" name="Google Shape;2712;p47"/>
            <p:cNvSpPr/>
            <p:nvPr/>
          </p:nvSpPr>
          <p:spPr>
            <a:xfrm>
              <a:off x="1273680" y="342792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197" name="Google Shape;2713;p47"/>
            <p:cNvSpPr/>
            <p:nvPr/>
          </p:nvSpPr>
          <p:spPr>
            <a:xfrm>
              <a:off x="1273680" y="339984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198" name="Google Shape;2714;p47"/>
            <p:cNvSpPr/>
            <p:nvPr/>
          </p:nvSpPr>
          <p:spPr>
            <a:xfrm>
              <a:off x="1273680" y="3372120"/>
              <a:ext cx="21960" cy="1872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199" name="Google Shape;2715;p47"/>
            <p:cNvSpPr/>
            <p:nvPr/>
          </p:nvSpPr>
          <p:spPr>
            <a:xfrm>
              <a:off x="1273680" y="328788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00" name="Google Shape;2716;p47"/>
            <p:cNvSpPr/>
            <p:nvPr/>
          </p:nvSpPr>
          <p:spPr>
            <a:xfrm>
              <a:off x="1273680" y="31762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01" name="Google Shape;2717;p47"/>
            <p:cNvSpPr/>
            <p:nvPr/>
          </p:nvSpPr>
          <p:spPr>
            <a:xfrm>
              <a:off x="1273680" y="309240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02" name="Google Shape;2718;p47"/>
            <p:cNvSpPr/>
            <p:nvPr/>
          </p:nvSpPr>
          <p:spPr>
            <a:xfrm>
              <a:off x="1245960" y="3763440"/>
              <a:ext cx="21960" cy="1872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03" name="Google Shape;2719;p47"/>
            <p:cNvSpPr/>
            <p:nvPr/>
          </p:nvSpPr>
          <p:spPr>
            <a:xfrm>
              <a:off x="1245960" y="3735360"/>
              <a:ext cx="21960" cy="1872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204" name="Google Shape;2720;p47"/>
            <p:cNvSpPr/>
            <p:nvPr/>
          </p:nvSpPr>
          <p:spPr>
            <a:xfrm>
              <a:off x="1245960" y="362340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205" name="Google Shape;2721;p47"/>
            <p:cNvSpPr/>
            <p:nvPr/>
          </p:nvSpPr>
          <p:spPr>
            <a:xfrm>
              <a:off x="1245960" y="3595680"/>
              <a:ext cx="21960" cy="1872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206" name="Google Shape;2722;p47"/>
            <p:cNvSpPr/>
            <p:nvPr/>
          </p:nvSpPr>
          <p:spPr>
            <a:xfrm>
              <a:off x="1245960" y="3567600"/>
              <a:ext cx="21960" cy="1872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07" name="Google Shape;2723;p47"/>
            <p:cNvSpPr/>
            <p:nvPr/>
          </p:nvSpPr>
          <p:spPr>
            <a:xfrm>
              <a:off x="1245960" y="3539880"/>
              <a:ext cx="21960" cy="18720"/>
            </a:xfrm>
            <a:custGeom>
              <a:avLst/>
              <a:gdLst/>
              <a:ahLst/>
              <a:rect l="l" t="t" r="r" b="b"/>
              <a:pathLst>
                <a:path w="2488" h="213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08" name="Google Shape;2724;p47"/>
            <p:cNvSpPr/>
            <p:nvPr/>
          </p:nvSpPr>
          <p:spPr>
            <a:xfrm>
              <a:off x="1245960" y="3511800"/>
              <a:ext cx="22320" cy="1872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209" name="Google Shape;2725;p47"/>
            <p:cNvSpPr/>
            <p:nvPr/>
          </p:nvSpPr>
          <p:spPr>
            <a:xfrm>
              <a:off x="1245960" y="3483720"/>
              <a:ext cx="21960" cy="1872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10" name="Google Shape;2726;p47"/>
            <p:cNvSpPr/>
            <p:nvPr/>
          </p:nvSpPr>
          <p:spPr>
            <a:xfrm>
              <a:off x="1245960" y="345564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11" name="Google Shape;2727;p47"/>
            <p:cNvSpPr/>
            <p:nvPr/>
          </p:nvSpPr>
          <p:spPr>
            <a:xfrm>
              <a:off x="1245960" y="3427920"/>
              <a:ext cx="21960" cy="1872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212" name="Google Shape;2728;p47"/>
            <p:cNvSpPr/>
            <p:nvPr/>
          </p:nvSpPr>
          <p:spPr>
            <a:xfrm>
              <a:off x="1245960" y="339984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213" name="Google Shape;2729;p47"/>
            <p:cNvSpPr/>
            <p:nvPr/>
          </p:nvSpPr>
          <p:spPr>
            <a:xfrm>
              <a:off x="1245960" y="3372120"/>
              <a:ext cx="21960" cy="1872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14" name="Google Shape;2730;p47"/>
            <p:cNvSpPr/>
            <p:nvPr/>
          </p:nvSpPr>
          <p:spPr>
            <a:xfrm>
              <a:off x="1245960" y="331596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15" name="Google Shape;2731;p47"/>
            <p:cNvSpPr/>
            <p:nvPr/>
          </p:nvSpPr>
          <p:spPr>
            <a:xfrm>
              <a:off x="1245960" y="3287880"/>
              <a:ext cx="21960" cy="18720"/>
            </a:xfrm>
            <a:custGeom>
              <a:avLst/>
              <a:gdLst/>
              <a:ahLst/>
              <a:rect l="l" t="t" r="r" b="b"/>
              <a:pathLst>
                <a:path w="2488" h="213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16" name="Google Shape;2732;p47"/>
            <p:cNvSpPr/>
            <p:nvPr/>
          </p:nvSpPr>
          <p:spPr>
            <a:xfrm>
              <a:off x="1245960" y="326016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17" name="Google Shape;2733;p47"/>
            <p:cNvSpPr/>
            <p:nvPr/>
          </p:nvSpPr>
          <p:spPr>
            <a:xfrm>
              <a:off x="1245960" y="323208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18" name="Google Shape;2734;p47"/>
            <p:cNvSpPr/>
            <p:nvPr/>
          </p:nvSpPr>
          <p:spPr>
            <a:xfrm>
              <a:off x="1245960" y="314820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219" name="Google Shape;2735;p47"/>
            <p:cNvSpPr/>
            <p:nvPr/>
          </p:nvSpPr>
          <p:spPr>
            <a:xfrm>
              <a:off x="1245960" y="309240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20" name="Google Shape;2736;p47"/>
            <p:cNvSpPr/>
            <p:nvPr/>
          </p:nvSpPr>
          <p:spPr>
            <a:xfrm>
              <a:off x="1217880" y="3763440"/>
              <a:ext cx="22320" cy="18720"/>
            </a:xfrm>
            <a:custGeom>
              <a:avLst/>
              <a:gdLst/>
              <a:ahLst/>
              <a:rect l="l" t="t" r="r" b="b"/>
              <a:pathLst>
                <a:path w="2497" h="2138">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21" name="Google Shape;2737;p47"/>
            <p:cNvSpPr/>
            <p:nvPr/>
          </p:nvSpPr>
          <p:spPr>
            <a:xfrm>
              <a:off x="1217880" y="3735360"/>
              <a:ext cx="22320" cy="1872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222" name="Google Shape;2738;p47"/>
            <p:cNvSpPr/>
            <p:nvPr/>
          </p:nvSpPr>
          <p:spPr>
            <a:xfrm>
              <a:off x="1217880" y="3623400"/>
              <a:ext cx="22320" cy="1872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w="0">
              <a:noFill/>
            </a:ln>
          </p:spPr>
          <p:style>
            <a:lnRef idx="0"/>
            <a:fillRef idx="0"/>
            <a:effectRef idx="0"/>
            <a:fontRef idx="minor"/>
          </p:style>
        </p:sp>
        <p:sp>
          <p:nvSpPr>
            <p:cNvPr id="2223" name="Google Shape;2739;p47"/>
            <p:cNvSpPr/>
            <p:nvPr/>
          </p:nvSpPr>
          <p:spPr>
            <a:xfrm>
              <a:off x="1217880" y="3595680"/>
              <a:ext cx="22320" cy="1872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2224" name="Google Shape;2740;p47"/>
            <p:cNvSpPr/>
            <p:nvPr/>
          </p:nvSpPr>
          <p:spPr>
            <a:xfrm>
              <a:off x="1217880" y="3567600"/>
              <a:ext cx="22320" cy="18720"/>
            </a:xfrm>
            <a:custGeom>
              <a:avLst/>
              <a:gdLst/>
              <a:ahLst/>
              <a:rect l="l" t="t" r="r" b="b"/>
              <a:pathLst>
                <a:path w="2497" h="2134">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225" name="Google Shape;2741;p47"/>
            <p:cNvSpPr/>
            <p:nvPr/>
          </p:nvSpPr>
          <p:spPr>
            <a:xfrm>
              <a:off x="1217880" y="3539880"/>
              <a:ext cx="22320" cy="18720"/>
            </a:xfrm>
            <a:custGeom>
              <a:avLst/>
              <a:gdLst/>
              <a:ahLst/>
              <a:rect l="l" t="t" r="r" b="b"/>
              <a:pathLst>
                <a:path w="2497" h="2138">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26" name="Google Shape;2742;p47"/>
            <p:cNvSpPr/>
            <p:nvPr/>
          </p:nvSpPr>
          <p:spPr>
            <a:xfrm>
              <a:off x="1217880" y="3511800"/>
              <a:ext cx="22320" cy="18720"/>
            </a:xfrm>
            <a:custGeom>
              <a:avLst/>
              <a:gdLst/>
              <a:ahLst/>
              <a:rect l="l" t="t" r="r" b="b"/>
              <a:pathLst>
                <a:path w="2503" h="2137">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w="0">
              <a:noFill/>
            </a:ln>
          </p:spPr>
          <p:style>
            <a:lnRef idx="0"/>
            <a:fillRef idx="0"/>
            <a:effectRef idx="0"/>
            <a:fontRef idx="minor"/>
          </p:style>
        </p:sp>
        <p:sp>
          <p:nvSpPr>
            <p:cNvPr id="2227" name="Google Shape;2743;p47"/>
            <p:cNvSpPr/>
            <p:nvPr/>
          </p:nvSpPr>
          <p:spPr>
            <a:xfrm>
              <a:off x="1217880" y="3483720"/>
              <a:ext cx="22320" cy="18720"/>
            </a:xfrm>
            <a:custGeom>
              <a:avLst/>
              <a:gdLst/>
              <a:ahLst/>
              <a:rect l="l" t="t" r="r" b="b"/>
              <a:pathLst>
                <a:path w="2497" h="2134">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28" name="Google Shape;2744;p47"/>
            <p:cNvSpPr/>
            <p:nvPr/>
          </p:nvSpPr>
          <p:spPr>
            <a:xfrm>
              <a:off x="1217880" y="3455640"/>
              <a:ext cx="22320" cy="1872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229" name="Google Shape;2745;p47"/>
            <p:cNvSpPr/>
            <p:nvPr/>
          </p:nvSpPr>
          <p:spPr>
            <a:xfrm>
              <a:off x="1217880" y="3427920"/>
              <a:ext cx="22320" cy="18720"/>
            </a:xfrm>
            <a:custGeom>
              <a:avLst/>
              <a:gdLst/>
              <a:ahLst/>
              <a:rect l="l" t="t" r="r" b="b"/>
              <a:pathLst>
                <a:path w="2497" h="2138">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fillRef idx="0"/>
            <a:effectRef idx="0"/>
            <a:fontRef idx="minor"/>
          </p:style>
        </p:sp>
        <p:sp>
          <p:nvSpPr>
            <p:cNvPr id="2230" name="Google Shape;2746;p47"/>
            <p:cNvSpPr/>
            <p:nvPr/>
          </p:nvSpPr>
          <p:spPr>
            <a:xfrm>
              <a:off x="1217880" y="3399840"/>
              <a:ext cx="22320" cy="18720"/>
            </a:xfrm>
            <a:custGeom>
              <a:avLst/>
              <a:gdLst/>
              <a:ahLst/>
              <a:rect l="l" t="t" r="r" b="b"/>
              <a:pathLst>
                <a:path w="2497" h="2138">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w="0">
              <a:noFill/>
            </a:ln>
          </p:spPr>
          <p:style>
            <a:lnRef idx="0"/>
            <a:fillRef idx="0"/>
            <a:effectRef idx="0"/>
            <a:fontRef idx="minor"/>
          </p:style>
        </p:sp>
        <p:sp>
          <p:nvSpPr>
            <p:cNvPr id="2231" name="Google Shape;2747;p47"/>
            <p:cNvSpPr/>
            <p:nvPr/>
          </p:nvSpPr>
          <p:spPr>
            <a:xfrm>
              <a:off x="1217880" y="3372120"/>
              <a:ext cx="22320" cy="18720"/>
            </a:xfrm>
            <a:custGeom>
              <a:avLst/>
              <a:gdLst/>
              <a:ahLst/>
              <a:rect l="l" t="t" r="r" b="b"/>
              <a:pathLst>
                <a:path w="2497" h="2131">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232" name="Google Shape;2748;p47"/>
            <p:cNvSpPr/>
            <p:nvPr/>
          </p:nvSpPr>
          <p:spPr>
            <a:xfrm>
              <a:off x="1217880" y="3344040"/>
              <a:ext cx="22320" cy="1872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233" name="Google Shape;2749;p47"/>
            <p:cNvSpPr/>
            <p:nvPr/>
          </p:nvSpPr>
          <p:spPr>
            <a:xfrm>
              <a:off x="1217880" y="3315960"/>
              <a:ext cx="22320" cy="1872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34" name="Google Shape;2750;p47"/>
            <p:cNvSpPr/>
            <p:nvPr/>
          </p:nvSpPr>
          <p:spPr>
            <a:xfrm>
              <a:off x="1217880" y="3287880"/>
              <a:ext cx="22320" cy="1872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35" name="Google Shape;2751;p47"/>
            <p:cNvSpPr/>
            <p:nvPr/>
          </p:nvSpPr>
          <p:spPr>
            <a:xfrm>
              <a:off x="1217880" y="3176280"/>
              <a:ext cx="22320" cy="1872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36" name="Google Shape;2752;p47"/>
            <p:cNvSpPr/>
            <p:nvPr/>
          </p:nvSpPr>
          <p:spPr>
            <a:xfrm>
              <a:off x="1189800" y="3735360"/>
              <a:ext cx="22320" cy="1872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2237" name="Google Shape;2753;p47"/>
            <p:cNvSpPr/>
            <p:nvPr/>
          </p:nvSpPr>
          <p:spPr>
            <a:xfrm>
              <a:off x="1189800" y="3707280"/>
              <a:ext cx="22320" cy="18720"/>
            </a:xfrm>
            <a:custGeom>
              <a:avLst/>
              <a:gdLst/>
              <a:ahLst/>
              <a:rect l="l" t="t" r="r" b="b"/>
              <a:pathLst>
                <a:path w="2497" h="2134">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38" name="Google Shape;2754;p47"/>
            <p:cNvSpPr/>
            <p:nvPr/>
          </p:nvSpPr>
          <p:spPr>
            <a:xfrm>
              <a:off x="1189800" y="367956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39" name="Google Shape;2755;p47"/>
            <p:cNvSpPr/>
            <p:nvPr/>
          </p:nvSpPr>
          <p:spPr>
            <a:xfrm>
              <a:off x="1189800" y="3651480"/>
              <a:ext cx="22320" cy="1872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40" name="Google Shape;2756;p47"/>
            <p:cNvSpPr/>
            <p:nvPr/>
          </p:nvSpPr>
          <p:spPr>
            <a:xfrm>
              <a:off x="1189800" y="3623400"/>
              <a:ext cx="22320" cy="18720"/>
            </a:xfrm>
            <a:custGeom>
              <a:avLst/>
              <a:gdLst/>
              <a:ahLst/>
              <a:rect l="l" t="t" r="r" b="b"/>
              <a:pathLst>
                <a:path w="2497"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241" name="Google Shape;2757;p47"/>
            <p:cNvSpPr/>
            <p:nvPr/>
          </p:nvSpPr>
          <p:spPr>
            <a:xfrm>
              <a:off x="1189800" y="3595680"/>
              <a:ext cx="22320" cy="18720"/>
            </a:xfrm>
            <a:custGeom>
              <a:avLst/>
              <a:gdLst/>
              <a:ahLst/>
              <a:rect l="l" t="t" r="r" b="b"/>
              <a:pathLst>
                <a:path w="2497"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242" name="Google Shape;2758;p47"/>
            <p:cNvSpPr/>
            <p:nvPr/>
          </p:nvSpPr>
          <p:spPr>
            <a:xfrm>
              <a:off x="1189800" y="3567600"/>
              <a:ext cx="22320" cy="18720"/>
            </a:xfrm>
            <a:custGeom>
              <a:avLst/>
              <a:gdLst/>
              <a:ahLst/>
              <a:rect l="l" t="t" r="r" b="b"/>
              <a:pathLst>
                <a:path w="2497"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43" name="Google Shape;2759;p47"/>
            <p:cNvSpPr/>
            <p:nvPr/>
          </p:nvSpPr>
          <p:spPr>
            <a:xfrm>
              <a:off x="1189800" y="3539880"/>
              <a:ext cx="22320" cy="1872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44" name="Google Shape;2760;p47"/>
            <p:cNvSpPr/>
            <p:nvPr/>
          </p:nvSpPr>
          <p:spPr>
            <a:xfrm>
              <a:off x="1189800" y="3511800"/>
              <a:ext cx="22320" cy="1872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245" name="Google Shape;2761;p47"/>
            <p:cNvSpPr/>
            <p:nvPr/>
          </p:nvSpPr>
          <p:spPr>
            <a:xfrm>
              <a:off x="1189800" y="3483720"/>
              <a:ext cx="22320" cy="18720"/>
            </a:xfrm>
            <a:custGeom>
              <a:avLst/>
              <a:gdLst/>
              <a:ahLst/>
              <a:rect l="l" t="t" r="r" b="b"/>
              <a:pathLst>
                <a:path w="2497" h="2134">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46" name="Google Shape;2762;p47"/>
            <p:cNvSpPr/>
            <p:nvPr/>
          </p:nvSpPr>
          <p:spPr>
            <a:xfrm>
              <a:off x="1189800" y="345564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47" name="Google Shape;2763;p47"/>
            <p:cNvSpPr/>
            <p:nvPr/>
          </p:nvSpPr>
          <p:spPr>
            <a:xfrm>
              <a:off x="1189800" y="3427920"/>
              <a:ext cx="22320" cy="18720"/>
            </a:xfrm>
            <a:custGeom>
              <a:avLst/>
              <a:gdLst/>
              <a:ahLst/>
              <a:rect l="l" t="t" r="r" b="b"/>
              <a:pathLst>
                <a:path w="2497" h="2138">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248" name="Google Shape;2764;p47"/>
            <p:cNvSpPr/>
            <p:nvPr/>
          </p:nvSpPr>
          <p:spPr>
            <a:xfrm>
              <a:off x="1189800" y="3399840"/>
              <a:ext cx="22320" cy="18720"/>
            </a:xfrm>
            <a:custGeom>
              <a:avLst/>
              <a:gdLst/>
              <a:ahLst/>
              <a:rect l="l" t="t" r="r" b="b"/>
              <a:pathLst>
                <a:path w="2497" h="2138">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249" name="Google Shape;2765;p47"/>
            <p:cNvSpPr/>
            <p:nvPr/>
          </p:nvSpPr>
          <p:spPr>
            <a:xfrm>
              <a:off x="1189800" y="3372120"/>
              <a:ext cx="22320" cy="1872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250" name="Google Shape;2766;p47"/>
            <p:cNvSpPr/>
            <p:nvPr/>
          </p:nvSpPr>
          <p:spPr>
            <a:xfrm>
              <a:off x="1189800" y="3344040"/>
              <a:ext cx="22320" cy="18720"/>
            </a:xfrm>
            <a:custGeom>
              <a:avLst/>
              <a:gdLst/>
              <a:ahLst/>
              <a:rect l="l" t="t" r="r" b="b"/>
              <a:pathLst>
                <a:path w="2497" h="2133">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51" name="Google Shape;2767;p47"/>
            <p:cNvSpPr/>
            <p:nvPr/>
          </p:nvSpPr>
          <p:spPr>
            <a:xfrm>
              <a:off x="1189800" y="331596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52" name="Google Shape;2768;p47"/>
            <p:cNvSpPr/>
            <p:nvPr/>
          </p:nvSpPr>
          <p:spPr>
            <a:xfrm>
              <a:off x="1189800" y="3287880"/>
              <a:ext cx="22320" cy="18720"/>
            </a:xfrm>
            <a:custGeom>
              <a:avLst/>
              <a:gdLst/>
              <a:ahLst/>
              <a:rect l="l" t="t" r="r" b="b"/>
              <a:pathLst>
                <a:path w="2497"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53" name="Google Shape;2769;p47"/>
            <p:cNvSpPr/>
            <p:nvPr/>
          </p:nvSpPr>
          <p:spPr>
            <a:xfrm>
              <a:off x="1189800" y="3260160"/>
              <a:ext cx="22320" cy="18720"/>
            </a:xfrm>
            <a:custGeom>
              <a:avLst/>
              <a:gdLst/>
              <a:ahLst/>
              <a:rect l="l" t="t" r="r" b="b"/>
              <a:pathLst>
                <a:path w="2497"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254" name="Google Shape;2770;p47"/>
            <p:cNvSpPr/>
            <p:nvPr/>
          </p:nvSpPr>
          <p:spPr>
            <a:xfrm>
              <a:off x="1189800" y="3148200"/>
              <a:ext cx="22320" cy="18720"/>
            </a:xfrm>
            <a:custGeom>
              <a:avLst/>
              <a:gdLst/>
              <a:ahLst/>
              <a:rect l="l" t="t" r="r" b="b"/>
              <a:pathLst>
                <a:path w="2497"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fillRef idx="0"/>
            <a:effectRef idx="0"/>
            <a:fontRef idx="minor"/>
          </p:style>
        </p:sp>
        <p:sp>
          <p:nvSpPr>
            <p:cNvPr id="2255" name="Google Shape;2771;p47"/>
            <p:cNvSpPr/>
            <p:nvPr/>
          </p:nvSpPr>
          <p:spPr>
            <a:xfrm>
              <a:off x="1162080" y="370728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56" name="Google Shape;2772;p47"/>
            <p:cNvSpPr/>
            <p:nvPr/>
          </p:nvSpPr>
          <p:spPr>
            <a:xfrm>
              <a:off x="1162080" y="367956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57" name="Google Shape;2773;p47"/>
            <p:cNvSpPr/>
            <p:nvPr/>
          </p:nvSpPr>
          <p:spPr>
            <a:xfrm>
              <a:off x="1162080" y="3651480"/>
              <a:ext cx="21960" cy="1872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58" name="Google Shape;2774;p47"/>
            <p:cNvSpPr/>
            <p:nvPr/>
          </p:nvSpPr>
          <p:spPr>
            <a:xfrm>
              <a:off x="1162080" y="362340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fillRef idx="0"/>
            <a:effectRef idx="0"/>
            <a:fontRef idx="minor"/>
          </p:style>
        </p:sp>
        <p:sp>
          <p:nvSpPr>
            <p:cNvPr id="2259" name="Google Shape;2775;p47"/>
            <p:cNvSpPr/>
            <p:nvPr/>
          </p:nvSpPr>
          <p:spPr>
            <a:xfrm>
              <a:off x="1162080" y="3595680"/>
              <a:ext cx="21960" cy="1872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2260" name="Google Shape;2776;p47"/>
            <p:cNvSpPr/>
            <p:nvPr/>
          </p:nvSpPr>
          <p:spPr>
            <a:xfrm>
              <a:off x="1162080" y="356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61" name="Google Shape;2777;p47"/>
            <p:cNvSpPr/>
            <p:nvPr/>
          </p:nvSpPr>
          <p:spPr>
            <a:xfrm>
              <a:off x="1162080" y="353988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62" name="Google Shape;2778;p47"/>
            <p:cNvSpPr/>
            <p:nvPr/>
          </p:nvSpPr>
          <p:spPr>
            <a:xfrm>
              <a:off x="1162080" y="3511800"/>
              <a:ext cx="22320" cy="1872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263" name="Google Shape;2779;p47"/>
            <p:cNvSpPr/>
            <p:nvPr/>
          </p:nvSpPr>
          <p:spPr>
            <a:xfrm>
              <a:off x="1162080" y="348372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64" name="Google Shape;2780;p47"/>
            <p:cNvSpPr/>
            <p:nvPr/>
          </p:nvSpPr>
          <p:spPr>
            <a:xfrm>
              <a:off x="1162080" y="34556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65" name="Google Shape;2781;p47"/>
            <p:cNvSpPr/>
            <p:nvPr/>
          </p:nvSpPr>
          <p:spPr>
            <a:xfrm>
              <a:off x="1162080" y="342792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w="0">
              <a:noFill/>
            </a:ln>
          </p:spPr>
          <p:style>
            <a:lnRef idx="0"/>
            <a:fillRef idx="0"/>
            <a:effectRef idx="0"/>
            <a:fontRef idx="minor"/>
          </p:style>
        </p:sp>
        <p:sp>
          <p:nvSpPr>
            <p:cNvPr id="2266" name="Google Shape;2782;p47"/>
            <p:cNvSpPr/>
            <p:nvPr/>
          </p:nvSpPr>
          <p:spPr>
            <a:xfrm>
              <a:off x="1162080" y="339984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w="0">
              <a:noFill/>
            </a:ln>
          </p:spPr>
          <p:style>
            <a:lnRef idx="0"/>
            <a:fillRef idx="0"/>
            <a:effectRef idx="0"/>
            <a:fontRef idx="minor"/>
          </p:style>
        </p:sp>
        <p:sp>
          <p:nvSpPr>
            <p:cNvPr id="2267" name="Google Shape;2783;p47"/>
            <p:cNvSpPr/>
            <p:nvPr/>
          </p:nvSpPr>
          <p:spPr>
            <a:xfrm>
              <a:off x="1162080" y="3372120"/>
              <a:ext cx="21960" cy="1872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268" name="Google Shape;2784;p47"/>
            <p:cNvSpPr/>
            <p:nvPr/>
          </p:nvSpPr>
          <p:spPr>
            <a:xfrm>
              <a:off x="1162080" y="33440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69" name="Google Shape;2785;p47"/>
            <p:cNvSpPr/>
            <p:nvPr/>
          </p:nvSpPr>
          <p:spPr>
            <a:xfrm>
              <a:off x="1162080" y="33159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70" name="Google Shape;2786;p47"/>
            <p:cNvSpPr/>
            <p:nvPr/>
          </p:nvSpPr>
          <p:spPr>
            <a:xfrm>
              <a:off x="1162080" y="32878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71" name="Google Shape;2787;p47"/>
            <p:cNvSpPr/>
            <p:nvPr/>
          </p:nvSpPr>
          <p:spPr>
            <a:xfrm>
              <a:off x="1162080" y="326016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272" name="Google Shape;2788;p47"/>
            <p:cNvSpPr/>
            <p:nvPr/>
          </p:nvSpPr>
          <p:spPr>
            <a:xfrm>
              <a:off x="1162080" y="32320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73" name="Google Shape;2789;p47"/>
            <p:cNvSpPr/>
            <p:nvPr/>
          </p:nvSpPr>
          <p:spPr>
            <a:xfrm>
              <a:off x="1134000" y="362340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274" name="Google Shape;2790;p47"/>
            <p:cNvSpPr/>
            <p:nvPr/>
          </p:nvSpPr>
          <p:spPr>
            <a:xfrm>
              <a:off x="1134000" y="3595680"/>
              <a:ext cx="21960" cy="1872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275" name="Google Shape;2791;p47"/>
            <p:cNvSpPr/>
            <p:nvPr/>
          </p:nvSpPr>
          <p:spPr>
            <a:xfrm>
              <a:off x="1134000" y="3567600"/>
              <a:ext cx="21960" cy="1872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76" name="Google Shape;2792;p47"/>
            <p:cNvSpPr/>
            <p:nvPr/>
          </p:nvSpPr>
          <p:spPr>
            <a:xfrm>
              <a:off x="1134000" y="353988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77" name="Google Shape;2793;p47"/>
            <p:cNvSpPr/>
            <p:nvPr/>
          </p:nvSpPr>
          <p:spPr>
            <a:xfrm>
              <a:off x="1134000" y="351180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278" name="Google Shape;2794;p47"/>
            <p:cNvSpPr/>
            <p:nvPr/>
          </p:nvSpPr>
          <p:spPr>
            <a:xfrm>
              <a:off x="1134000" y="3483720"/>
              <a:ext cx="21960" cy="1872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79" name="Google Shape;2795;p47"/>
            <p:cNvSpPr/>
            <p:nvPr/>
          </p:nvSpPr>
          <p:spPr>
            <a:xfrm>
              <a:off x="1134000" y="345564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80" name="Google Shape;2796;p47"/>
            <p:cNvSpPr/>
            <p:nvPr/>
          </p:nvSpPr>
          <p:spPr>
            <a:xfrm>
              <a:off x="1134000" y="3427920"/>
              <a:ext cx="21960" cy="1872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281" name="Google Shape;2797;p47"/>
            <p:cNvSpPr/>
            <p:nvPr/>
          </p:nvSpPr>
          <p:spPr>
            <a:xfrm>
              <a:off x="1134000" y="339984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282" name="Google Shape;2798;p47"/>
            <p:cNvSpPr/>
            <p:nvPr/>
          </p:nvSpPr>
          <p:spPr>
            <a:xfrm>
              <a:off x="1134000" y="3372120"/>
              <a:ext cx="21960" cy="1872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83" name="Google Shape;2799;p47"/>
            <p:cNvSpPr/>
            <p:nvPr/>
          </p:nvSpPr>
          <p:spPr>
            <a:xfrm>
              <a:off x="1134000" y="334404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84" name="Google Shape;2800;p47"/>
            <p:cNvSpPr/>
            <p:nvPr/>
          </p:nvSpPr>
          <p:spPr>
            <a:xfrm>
              <a:off x="1134000" y="331596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85" name="Google Shape;2801;p47"/>
            <p:cNvSpPr/>
            <p:nvPr/>
          </p:nvSpPr>
          <p:spPr>
            <a:xfrm>
              <a:off x="1134000" y="328788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86" name="Google Shape;2802;p47"/>
            <p:cNvSpPr/>
            <p:nvPr/>
          </p:nvSpPr>
          <p:spPr>
            <a:xfrm>
              <a:off x="1134000" y="326016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87" name="Google Shape;2803;p47"/>
            <p:cNvSpPr/>
            <p:nvPr/>
          </p:nvSpPr>
          <p:spPr>
            <a:xfrm>
              <a:off x="1134000" y="323208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88" name="Google Shape;2804;p47"/>
            <p:cNvSpPr/>
            <p:nvPr/>
          </p:nvSpPr>
          <p:spPr>
            <a:xfrm>
              <a:off x="1134000" y="320436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89" name="Google Shape;2805;p47"/>
            <p:cNvSpPr/>
            <p:nvPr/>
          </p:nvSpPr>
          <p:spPr>
            <a:xfrm>
              <a:off x="1134000" y="312048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90" name="Google Shape;2806;p47"/>
            <p:cNvSpPr/>
            <p:nvPr/>
          </p:nvSpPr>
          <p:spPr>
            <a:xfrm>
              <a:off x="1105920" y="367956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291" name="Google Shape;2807;p47"/>
            <p:cNvSpPr/>
            <p:nvPr/>
          </p:nvSpPr>
          <p:spPr>
            <a:xfrm>
              <a:off x="1105920" y="3651480"/>
              <a:ext cx="21960" cy="1872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292" name="Google Shape;2808;p47"/>
            <p:cNvSpPr/>
            <p:nvPr/>
          </p:nvSpPr>
          <p:spPr>
            <a:xfrm>
              <a:off x="1105920" y="3623400"/>
              <a:ext cx="21960" cy="1872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293" name="Google Shape;2809;p47"/>
            <p:cNvSpPr/>
            <p:nvPr/>
          </p:nvSpPr>
          <p:spPr>
            <a:xfrm>
              <a:off x="1105920" y="3595680"/>
              <a:ext cx="21960" cy="1872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294" name="Google Shape;2810;p47"/>
            <p:cNvSpPr/>
            <p:nvPr/>
          </p:nvSpPr>
          <p:spPr>
            <a:xfrm>
              <a:off x="1105920" y="356760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295" name="Google Shape;2811;p47"/>
            <p:cNvSpPr/>
            <p:nvPr/>
          </p:nvSpPr>
          <p:spPr>
            <a:xfrm>
              <a:off x="1105920" y="3539880"/>
              <a:ext cx="21960" cy="18720"/>
            </a:xfrm>
            <a:custGeom>
              <a:avLst/>
              <a:gdLst/>
              <a:ahLst/>
              <a:rect l="l" t="t" r="r" b="b"/>
              <a:pathLst>
                <a:path w="2489" h="2138">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296" name="Google Shape;2812;p47"/>
            <p:cNvSpPr/>
            <p:nvPr/>
          </p:nvSpPr>
          <p:spPr>
            <a:xfrm>
              <a:off x="1105920" y="3511800"/>
              <a:ext cx="22320" cy="1872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297" name="Google Shape;2813;p47"/>
            <p:cNvSpPr/>
            <p:nvPr/>
          </p:nvSpPr>
          <p:spPr>
            <a:xfrm>
              <a:off x="1105920" y="348372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298" name="Google Shape;2814;p47"/>
            <p:cNvSpPr/>
            <p:nvPr/>
          </p:nvSpPr>
          <p:spPr>
            <a:xfrm>
              <a:off x="1105920" y="34556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299" name="Google Shape;2815;p47"/>
            <p:cNvSpPr/>
            <p:nvPr/>
          </p:nvSpPr>
          <p:spPr>
            <a:xfrm>
              <a:off x="1105920" y="3427920"/>
              <a:ext cx="21960" cy="1872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300" name="Google Shape;2816;p47"/>
            <p:cNvSpPr/>
            <p:nvPr/>
          </p:nvSpPr>
          <p:spPr>
            <a:xfrm>
              <a:off x="1105920" y="339984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301" name="Google Shape;2817;p47"/>
            <p:cNvSpPr/>
            <p:nvPr/>
          </p:nvSpPr>
          <p:spPr>
            <a:xfrm>
              <a:off x="1105920" y="3372120"/>
              <a:ext cx="21960" cy="1872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02" name="Google Shape;2818;p47"/>
            <p:cNvSpPr/>
            <p:nvPr/>
          </p:nvSpPr>
          <p:spPr>
            <a:xfrm>
              <a:off x="1105920" y="33440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03" name="Google Shape;2819;p47"/>
            <p:cNvSpPr/>
            <p:nvPr/>
          </p:nvSpPr>
          <p:spPr>
            <a:xfrm>
              <a:off x="1105920" y="33159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04" name="Google Shape;2820;p47"/>
            <p:cNvSpPr/>
            <p:nvPr/>
          </p:nvSpPr>
          <p:spPr>
            <a:xfrm>
              <a:off x="1105920" y="3287880"/>
              <a:ext cx="21960" cy="1872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05" name="Google Shape;2821;p47"/>
            <p:cNvSpPr/>
            <p:nvPr/>
          </p:nvSpPr>
          <p:spPr>
            <a:xfrm>
              <a:off x="1105920" y="326016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06" name="Google Shape;2822;p47"/>
            <p:cNvSpPr/>
            <p:nvPr/>
          </p:nvSpPr>
          <p:spPr>
            <a:xfrm>
              <a:off x="1105920" y="323208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07" name="Google Shape;2823;p47"/>
            <p:cNvSpPr/>
            <p:nvPr/>
          </p:nvSpPr>
          <p:spPr>
            <a:xfrm>
              <a:off x="1105920" y="314820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2308" name="Google Shape;2824;p47"/>
            <p:cNvSpPr/>
            <p:nvPr/>
          </p:nvSpPr>
          <p:spPr>
            <a:xfrm>
              <a:off x="1078200" y="3623400"/>
              <a:ext cx="22320" cy="18720"/>
            </a:xfrm>
            <a:custGeom>
              <a:avLst/>
              <a:gdLst/>
              <a:ahLst/>
              <a:rect l="l" t="t" r="r" b="b"/>
              <a:pathLst>
                <a:path w="2496"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309" name="Google Shape;2825;p47"/>
            <p:cNvSpPr/>
            <p:nvPr/>
          </p:nvSpPr>
          <p:spPr>
            <a:xfrm>
              <a:off x="1078200" y="3595680"/>
              <a:ext cx="22320" cy="18720"/>
            </a:xfrm>
            <a:custGeom>
              <a:avLst/>
              <a:gdLst/>
              <a:ahLst/>
              <a:rect l="l" t="t" r="r" b="b"/>
              <a:pathLst>
                <a:path w="2496"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310" name="Google Shape;2826;p47"/>
            <p:cNvSpPr/>
            <p:nvPr/>
          </p:nvSpPr>
          <p:spPr>
            <a:xfrm>
              <a:off x="1078200" y="3567600"/>
              <a:ext cx="22320" cy="18720"/>
            </a:xfrm>
            <a:custGeom>
              <a:avLst/>
              <a:gdLst/>
              <a:ahLst/>
              <a:rect l="l" t="t" r="r" b="b"/>
              <a:pathLst>
                <a:path w="2496"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11" name="Google Shape;2827;p47"/>
            <p:cNvSpPr/>
            <p:nvPr/>
          </p:nvSpPr>
          <p:spPr>
            <a:xfrm>
              <a:off x="1078200" y="3539880"/>
              <a:ext cx="22320" cy="1872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12" name="Google Shape;2828;p47"/>
            <p:cNvSpPr/>
            <p:nvPr/>
          </p:nvSpPr>
          <p:spPr>
            <a:xfrm>
              <a:off x="1078200" y="3511800"/>
              <a:ext cx="22320" cy="1872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313" name="Google Shape;2829;p47"/>
            <p:cNvSpPr/>
            <p:nvPr/>
          </p:nvSpPr>
          <p:spPr>
            <a:xfrm>
              <a:off x="1078200" y="3483720"/>
              <a:ext cx="22320" cy="18720"/>
            </a:xfrm>
            <a:custGeom>
              <a:avLst/>
              <a:gdLst/>
              <a:ahLst/>
              <a:rect l="l" t="t" r="r" b="b"/>
              <a:pathLst>
                <a:path w="2496"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14" name="Google Shape;2830;p47"/>
            <p:cNvSpPr/>
            <p:nvPr/>
          </p:nvSpPr>
          <p:spPr>
            <a:xfrm>
              <a:off x="1078200" y="3455640"/>
              <a:ext cx="22320" cy="1872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15" name="Google Shape;2831;p47"/>
            <p:cNvSpPr/>
            <p:nvPr/>
          </p:nvSpPr>
          <p:spPr>
            <a:xfrm>
              <a:off x="1078200" y="3427920"/>
              <a:ext cx="22320" cy="1872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316" name="Google Shape;2832;p47"/>
            <p:cNvSpPr/>
            <p:nvPr/>
          </p:nvSpPr>
          <p:spPr>
            <a:xfrm>
              <a:off x="1078200" y="3399840"/>
              <a:ext cx="22320" cy="1872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317" name="Google Shape;2833;p47"/>
            <p:cNvSpPr/>
            <p:nvPr/>
          </p:nvSpPr>
          <p:spPr>
            <a:xfrm>
              <a:off x="1078200" y="3372120"/>
              <a:ext cx="22320" cy="1872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318" name="Google Shape;2834;p47"/>
            <p:cNvSpPr/>
            <p:nvPr/>
          </p:nvSpPr>
          <p:spPr>
            <a:xfrm>
              <a:off x="1078200" y="3344040"/>
              <a:ext cx="22320" cy="1872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19" name="Google Shape;2835;p47"/>
            <p:cNvSpPr/>
            <p:nvPr/>
          </p:nvSpPr>
          <p:spPr>
            <a:xfrm>
              <a:off x="1078200" y="3315960"/>
              <a:ext cx="22320" cy="18720"/>
            </a:xfrm>
            <a:custGeom>
              <a:avLst/>
              <a:gdLst/>
              <a:ahLst/>
              <a:rect l="l" t="t" r="r" b="b"/>
              <a:pathLst>
                <a:path w="2496"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20" name="Google Shape;2836;p47"/>
            <p:cNvSpPr/>
            <p:nvPr/>
          </p:nvSpPr>
          <p:spPr>
            <a:xfrm>
              <a:off x="1078200" y="328788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21" name="Google Shape;2837;p47"/>
            <p:cNvSpPr/>
            <p:nvPr/>
          </p:nvSpPr>
          <p:spPr>
            <a:xfrm>
              <a:off x="1078200" y="3260160"/>
              <a:ext cx="22320" cy="1872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322" name="Google Shape;2838;p47"/>
            <p:cNvSpPr/>
            <p:nvPr/>
          </p:nvSpPr>
          <p:spPr>
            <a:xfrm>
              <a:off x="1078200" y="317628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23" name="Google Shape;2839;p47"/>
            <p:cNvSpPr/>
            <p:nvPr/>
          </p:nvSpPr>
          <p:spPr>
            <a:xfrm>
              <a:off x="1050120" y="356760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24" name="Google Shape;2840;p47"/>
            <p:cNvSpPr/>
            <p:nvPr/>
          </p:nvSpPr>
          <p:spPr>
            <a:xfrm>
              <a:off x="1050120" y="3539880"/>
              <a:ext cx="22320" cy="1872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25" name="Google Shape;2841;p47"/>
            <p:cNvSpPr/>
            <p:nvPr/>
          </p:nvSpPr>
          <p:spPr>
            <a:xfrm>
              <a:off x="1050120" y="3511800"/>
              <a:ext cx="22320" cy="1872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2326" name="Google Shape;2842;p47"/>
            <p:cNvSpPr/>
            <p:nvPr/>
          </p:nvSpPr>
          <p:spPr>
            <a:xfrm>
              <a:off x="1050120" y="3483720"/>
              <a:ext cx="22320" cy="1872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27" name="Google Shape;2843;p47"/>
            <p:cNvSpPr/>
            <p:nvPr/>
          </p:nvSpPr>
          <p:spPr>
            <a:xfrm>
              <a:off x="1050120" y="345564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28" name="Google Shape;2844;p47"/>
            <p:cNvSpPr/>
            <p:nvPr/>
          </p:nvSpPr>
          <p:spPr>
            <a:xfrm>
              <a:off x="1050120" y="3427920"/>
              <a:ext cx="22320" cy="1872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w="0">
              <a:noFill/>
            </a:ln>
          </p:spPr>
          <p:style>
            <a:lnRef idx="0"/>
            <a:fillRef idx="0"/>
            <a:effectRef idx="0"/>
            <a:fontRef idx="minor"/>
          </p:style>
        </p:sp>
        <p:sp>
          <p:nvSpPr>
            <p:cNvPr id="2329" name="Google Shape;2845;p47"/>
            <p:cNvSpPr/>
            <p:nvPr/>
          </p:nvSpPr>
          <p:spPr>
            <a:xfrm>
              <a:off x="1050120" y="3399840"/>
              <a:ext cx="22320" cy="1872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330" name="Google Shape;2846;p47"/>
            <p:cNvSpPr/>
            <p:nvPr/>
          </p:nvSpPr>
          <p:spPr>
            <a:xfrm>
              <a:off x="1050120" y="3372120"/>
              <a:ext cx="22320" cy="1872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331" name="Google Shape;2847;p47"/>
            <p:cNvSpPr/>
            <p:nvPr/>
          </p:nvSpPr>
          <p:spPr>
            <a:xfrm>
              <a:off x="1050120" y="334404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32" name="Google Shape;2848;p47"/>
            <p:cNvSpPr/>
            <p:nvPr/>
          </p:nvSpPr>
          <p:spPr>
            <a:xfrm>
              <a:off x="1050120" y="331596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33" name="Google Shape;2849;p47"/>
            <p:cNvSpPr/>
            <p:nvPr/>
          </p:nvSpPr>
          <p:spPr>
            <a:xfrm>
              <a:off x="1050120" y="3287880"/>
              <a:ext cx="22320" cy="1872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34" name="Google Shape;2850;p47"/>
            <p:cNvSpPr/>
            <p:nvPr/>
          </p:nvSpPr>
          <p:spPr>
            <a:xfrm>
              <a:off x="1050120" y="3260160"/>
              <a:ext cx="22320" cy="18720"/>
            </a:xfrm>
            <a:custGeom>
              <a:avLst/>
              <a:gdLst/>
              <a:ahLst/>
              <a:rect l="l" t="t" r="r" b="b"/>
              <a:pathLst>
                <a:path w="2497" h="213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335" name="Google Shape;2851;p47"/>
            <p:cNvSpPr/>
            <p:nvPr/>
          </p:nvSpPr>
          <p:spPr>
            <a:xfrm>
              <a:off x="1050120" y="320436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36" name="Google Shape;2852;p47"/>
            <p:cNvSpPr/>
            <p:nvPr/>
          </p:nvSpPr>
          <p:spPr>
            <a:xfrm>
              <a:off x="1050120" y="3176280"/>
              <a:ext cx="22320" cy="1872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37" name="Google Shape;2853;p47"/>
            <p:cNvSpPr/>
            <p:nvPr/>
          </p:nvSpPr>
          <p:spPr>
            <a:xfrm>
              <a:off x="1050120" y="3148200"/>
              <a:ext cx="22320" cy="1872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w="0">
              <a:noFill/>
            </a:ln>
          </p:spPr>
          <p:style>
            <a:lnRef idx="0"/>
            <a:fillRef idx="0"/>
            <a:effectRef idx="0"/>
            <a:fontRef idx="minor"/>
          </p:style>
        </p:sp>
        <p:sp>
          <p:nvSpPr>
            <p:cNvPr id="2338" name="Google Shape;2854;p47"/>
            <p:cNvSpPr/>
            <p:nvPr/>
          </p:nvSpPr>
          <p:spPr>
            <a:xfrm>
              <a:off x="1022400" y="345564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39" name="Google Shape;2855;p47"/>
            <p:cNvSpPr/>
            <p:nvPr/>
          </p:nvSpPr>
          <p:spPr>
            <a:xfrm>
              <a:off x="1022400" y="3427920"/>
              <a:ext cx="21960" cy="18720"/>
            </a:xfrm>
            <a:custGeom>
              <a:avLst/>
              <a:gdLst/>
              <a:ahLst/>
              <a:rect l="l" t="t" r="r" b="b"/>
              <a:pathLst>
                <a:path w="2488" h="213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340" name="Google Shape;2856;p47"/>
            <p:cNvSpPr/>
            <p:nvPr/>
          </p:nvSpPr>
          <p:spPr>
            <a:xfrm>
              <a:off x="1022400" y="3399840"/>
              <a:ext cx="21960" cy="18720"/>
            </a:xfrm>
            <a:custGeom>
              <a:avLst/>
              <a:gdLst/>
              <a:ahLst/>
              <a:rect l="l" t="t" r="r" b="b"/>
              <a:pathLst>
                <a:path w="2488" h="213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41" name="Google Shape;2857;p47"/>
            <p:cNvSpPr/>
            <p:nvPr/>
          </p:nvSpPr>
          <p:spPr>
            <a:xfrm>
              <a:off x="1022400" y="3372120"/>
              <a:ext cx="21960" cy="1872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42" name="Google Shape;2858;p47"/>
            <p:cNvSpPr/>
            <p:nvPr/>
          </p:nvSpPr>
          <p:spPr>
            <a:xfrm>
              <a:off x="1022400" y="334404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43" name="Google Shape;2859;p47"/>
            <p:cNvSpPr/>
            <p:nvPr/>
          </p:nvSpPr>
          <p:spPr>
            <a:xfrm>
              <a:off x="1022400" y="3315960"/>
              <a:ext cx="21960" cy="18720"/>
            </a:xfrm>
            <a:custGeom>
              <a:avLst/>
              <a:gdLst/>
              <a:ahLst/>
              <a:rect l="l" t="t" r="r" b="b"/>
              <a:pathLst>
                <a:path w="2488" h="2134">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44" name="Google Shape;2860;p47"/>
            <p:cNvSpPr/>
            <p:nvPr/>
          </p:nvSpPr>
          <p:spPr>
            <a:xfrm>
              <a:off x="1022400" y="3287880"/>
              <a:ext cx="21960" cy="1872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45" name="Google Shape;2861;p47"/>
            <p:cNvSpPr/>
            <p:nvPr/>
          </p:nvSpPr>
          <p:spPr>
            <a:xfrm>
              <a:off x="1022400" y="3260160"/>
              <a:ext cx="21960" cy="18720"/>
            </a:xfrm>
            <a:custGeom>
              <a:avLst/>
              <a:gdLst/>
              <a:ahLst/>
              <a:rect l="l" t="t" r="r" b="b"/>
              <a:pathLst>
                <a:path w="2488" h="213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46" name="Google Shape;2862;p47"/>
            <p:cNvSpPr/>
            <p:nvPr/>
          </p:nvSpPr>
          <p:spPr>
            <a:xfrm>
              <a:off x="1022400" y="3176280"/>
              <a:ext cx="21960" cy="1872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47" name="Google Shape;2863;p47"/>
            <p:cNvSpPr/>
            <p:nvPr/>
          </p:nvSpPr>
          <p:spPr>
            <a:xfrm>
              <a:off x="994320" y="3427920"/>
              <a:ext cx="21960" cy="1872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348" name="Google Shape;2864;p47"/>
            <p:cNvSpPr/>
            <p:nvPr/>
          </p:nvSpPr>
          <p:spPr>
            <a:xfrm>
              <a:off x="994320" y="339984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349" name="Google Shape;2865;p47"/>
            <p:cNvSpPr/>
            <p:nvPr/>
          </p:nvSpPr>
          <p:spPr>
            <a:xfrm>
              <a:off x="994320" y="3372120"/>
              <a:ext cx="21960" cy="18720"/>
            </a:xfrm>
            <a:custGeom>
              <a:avLst/>
              <a:gdLst/>
              <a:ahLst/>
              <a:rect l="l" t="t" r="r" b="b"/>
              <a:pathLst>
                <a:path w="2489" h="2134">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50" name="Google Shape;2866;p47"/>
            <p:cNvSpPr/>
            <p:nvPr/>
          </p:nvSpPr>
          <p:spPr>
            <a:xfrm>
              <a:off x="994320" y="33440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51" name="Google Shape;2867;p47"/>
            <p:cNvSpPr/>
            <p:nvPr/>
          </p:nvSpPr>
          <p:spPr>
            <a:xfrm>
              <a:off x="994320" y="33159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52" name="Google Shape;2868;p47"/>
            <p:cNvSpPr/>
            <p:nvPr/>
          </p:nvSpPr>
          <p:spPr>
            <a:xfrm>
              <a:off x="994320" y="3287880"/>
              <a:ext cx="21960" cy="1872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53" name="Google Shape;2869;p47"/>
            <p:cNvSpPr/>
            <p:nvPr/>
          </p:nvSpPr>
          <p:spPr>
            <a:xfrm>
              <a:off x="994320" y="326016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54" name="Google Shape;2870;p47"/>
            <p:cNvSpPr/>
            <p:nvPr/>
          </p:nvSpPr>
          <p:spPr>
            <a:xfrm>
              <a:off x="966240" y="339984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55" name="Google Shape;2871;p47"/>
            <p:cNvSpPr/>
            <p:nvPr/>
          </p:nvSpPr>
          <p:spPr>
            <a:xfrm>
              <a:off x="966240" y="3372120"/>
              <a:ext cx="21960" cy="1872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56" name="Google Shape;2872;p47"/>
            <p:cNvSpPr/>
            <p:nvPr/>
          </p:nvSpPr>
          <p:spPr>
            <a:xfrm>
              <a:off x="966240" y="334404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57" name="Google Shape;2873;p47"/>
            <p:cNvSpPr/>
            <p:nvPr/>
          </p:nvSpPr>
          <p:spPr>
            <a:xfrm>
              <a:off x="966240" y="33159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58" name="Google Shape;2874;p47"/>
            <p:cNvSpPr/>
            <p:nvPr/>
          </p:nvSpPr>
          <p:spPr>
            <a:xfrm>
              <a:off x="966240" y="328788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59" name="Google Shape;2875;p47"/>
            <p:cNvSpPr/>
            <p:nvPr/>
          </p:nvSpPr>
          <p:spPr>
            <a:xfrm>
              <a:off x="966240" y="326016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60" name="Google Shape;2876;p47"/>
            <p:cNvSpPr/>
            <p:nvPr/>
          </p:nvSpPr>
          <p:spPr>
            <a:xfrm>
              <a:off x="938160" y="3344040"/>
              <a:ext cx="22320" cy="1872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2361" name="Google Shape;2877;p47"/>
            <p:cNvSpPr/>
            <p:nvPr/>
          </p:nvSpPr>
          <p:spPr>
            <a:xfrm>
              <a:off x="938160" y="3315960"/>
              <a:ext cx="22320" cy="1872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362" name="Google Shape;2878;p47"/>
            <p:cNvSpPr/>
            <p:nvPr/>
          </p:nvSpPr>
          <p:spPr>
            <a:xfrm>
              <a:off x="938160" y="3287880"/>
              <a:ext cx="22320" cy="1872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363" name="Google Shape;2879;p47"/>
            <p:cNvSpPr/>
            <p:nvPr/>
          </p:nvSpPr>
          <p:spPr>
            <a:xfrm>
              <a:off x="938160" y="3260160"/>
              <a:ext cx="22320" cy="1872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w="0">
              <a:noFill/>
            </a:ln>
          </p:spPr>
          <p:style>
            <a:lnRef idx="0"/>
            <a:fillRef idx="0"/>
            <a:effectRef idx="0"/>
            <a:fontRef idx="minor"/>
          </p:style>
        </p:sp>
        <p:sp>
          <p:nvSpPr>
            <p:cNvPr id="2364" name="Google Shape;2880;p47"/>
            <p:cNvSpPr/>
            <p:nvPr/>
          </p:nvSpPr>
          <p:spPr>
            <a:xfrm>
              <a:off x="910440" y="3344040"/>
              <a:ext cx="21960" cy="18720"/>
            </a:xfrm>
            <a:custGeom>
              <a:avLst/>
              <a:gdLst/>
              <a:ahLst/>
              <a:rect l="l" t="t" r="r" b="b"/>
              <a:pathLst>
                <a:path w="2488" h="2133">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65" name="Google Shape;2881;p47"/>
            <p:cNvSpPr/>
            <p:nvPr/>
          </p:nvSpPr>
          <p:spPr>
            <a:xfrm>
              <a:off x="910440" y="3315960"/>
              <a:ext cx="21960" cy="18720"/>
            </a:xfrm>
            <a:custGeom>
              <a:avLst/>
              <a:gdLst/>
              <a:ahLst/>
              <a:rect l="l" t="t" r="r" b="b"/>
              <a:pathLst>
                <a:path w="2488" h="2134">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66" name="Google Shape;2882;p47"/>
            <p:cNvSpPr/>
            <p:nvPr/>
          </p:nvSpPr>
          <p:spPr>
            <a:xfrm>
              <a:off x="910440" y="3287880"/>
              <a:ext cx="21960" cy="18720"/>
            </a:xfrm>
            <a:custGeom>
              <a:avLst/>
              <a:gdLst/>
              <a:ahLst/>
              <a:rect l="l" t="t" r="r" b="b"/>
              <a:pathLst>
                <a:path w="2488" h="213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367" name="Google Shape;2883;p47"/>
            <p:cNvSpPr/>
            <p:nvPr/>
          </p:nvSpPr>
          <p:spPr>
            <a:xfrm>
              <a:off x="910440" y="3260160"/>
              <a:ext cx="21960" cy="18720"/>
            </a:xfrm>
            <a:custGeom>
              <a:avLst/>
              <a:gdLst/>
              <a:ahLst/>
              <a:rect l="l" t="t" r="r" b="b"/>
              <a:pathLst>
                <a:path w="2488" h="213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68" name="Google Shape;2884;p47"/>
            <p:cNvSpPr/>
            <p:nvPr/>
          </p:nvSpPr>
          <p:spPr>
            <a:xfrm>
              <a:off x="882360" y="33440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69" name="Google Shape;2885;p47"/>
            <p:cNvSpPr/>
            <p:nvPr/>
          </p:nvSpPr>
          <p:spPr>
            <a:xfrm>
              <a:off x="882360" y="33159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70" name="Google Shape;2886;p47"/>
            <p:cNvSpPr/>
            <p:nvPr/>
          </p:nvSpPr>
          <p:spPr>
            <a:xfrm>
              <a:off x="882360" y="3287880"/>
              <a:ext cx="21960" cy="18720"/>
            </a:xfrm>
            <a:custGeom>
              <a:avLst/>
              <a:gdLst/>
              <a:ahLst/>
              <a:rect l="l" t="t" r="r" b="b"/>
              <a:pathLst>
                <a:path w="2489" h="2138">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71" name="Google Shape;2887;p47"/>
            <p:cNvSpPr/>
            <p:nvPr/>
          </p:nvSpPr>
          <p:spPr>
            <a:xfrm>
              <a:off x="882360" y="326016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72" name="Google Shape;2888;p47"/>
            <p:cNvSpPr/>
            <p:nvPr/>
          </p:nvSpPr>
          <p:spPr>
            <a:xfrm>
              <a:off x="854280" y="334404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73" name="Google Shape;2889;p47"/>
            <p:cNvSpPr/>
            <p:nvPr/>
          </p:nvSpPr>
          <p:spPr>
            <a:xfrm>
              <a:off x="854280" y="331596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74" name="Google Shape;2890;p47"/>
            <p:cNvSpPr/>
            <p:nvPr/>
          </p:nvSpPr>
          <p:spPr>
            <a:xfrm>
              <a:off x="854280" y="328788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75" name="Google Shape;2891;p47"/>
            <p:cNvSpPr/>
            <p:nvPr/>
          </p:nvSpPr>
          <p:spPr>
            <a:xfrm>
              <a:off x="854280" y="3260160"/>
              <a:ext cx="22320" cy="18720"/>
            </a:xfrm>
            <a:custGeom>
              <a:avLst/>
              <a:gdLst/>
              <a:ahLst/>
              <a:rect l="l" t="t" r="r" b="b"/>
              <a:pathLst>
                <a:path w="2496" h="213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376" name="Google Shape;2892;p47"/>
            <p:cNvSpPr/>
            <p:nvPr/>
          </p:nvSpPr>
          <p:spPr>
            <a:xfrm>
              <a:off x="826560" y="3344040"/>
              <a:ext cx="22320" cy="18720"/>
            </a:xfrm>
            <a:custGeom>
              <a:avLst/>
              <a:gdLst/>
              <a:ahLst/>
              <a:rect l="l" t="t" r="r" b="b"/>
              <a:pathLst>
                <a:path w="2497" h="2133">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77" name="Google Shape;2893;p47"/>
            <p:cNvSpPr/>
            <p:nvPr/>
          </p:nvSpPr>
          <p:spPr>
            <a:xfrm>
              <a:off x="826560" y="3315960"/>
              <a:ext cx="22320" cy="18720"/>
            </a:xfrm>
            <a:custGeom>
              <a:avLst/>
              <a:gdLst/>
              <a:ahLst/>
              <a:rect l="l" t="t" r="r" b="b"/>
              <a:pathLst>
                <a:path w="2497" h="2134">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78" name="Google Shape;2894;p47"/>
            <p:cNvSpPr/>
            <p:nvPr/>
          </p:nvSpPr>
          <p:spPr>
            <a:xfrm>
              <a:off x="826560" y="3287880"/>
              <a:ext cx="22320" cy="18720"/>
            </a:xfrm>
            <a:custGeom>
              <a:avLst/>
              <a:gdLst/>
              <a:ahLst/>
              <a:rect l="l" t="t" r="r" b="b"/>
              <a:pathLst>
                <a:path w="2497" h="2138">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79" name="Google Shape;2895;p47"/>
            <p:cNvSpPr/>
            <p:nvPr/>
          </p:nvSpPr>
          <p:spPr>
            <a:xfrm>
              <a:off x="826560" y="3260160"/>
              <a:ext cx="22320" cy="18720"/>
            </a:xfrm>
            <a:custGeom>
              <a:avLst/>
              <a:gdLst/>
              <a:ahLst/>
              <a:rect l="l" t="t" r="r" b="b"/>
              <a:pathLst>
                <a:path w="2497" h="213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380" name="Google Shape;2896;p47"/>
            <p:cNvSpPr/>
            <p:nvPr/>
          </p:nvSpPr>
          <p:spPr>
            <a:xfrm>
              <a:off x="798480" y="3372120"/>
              <a:ext cx="22320" cy="18720"/>
            </a:xfrm>
            <a:custGeom>
              <a:avLst/>
              <a:gdLst/>
              <a:ahLst/>
              <a:rect l="l" t="t" r="r" b="b"/>
              <a:pathLst>
                <a:path w="2494" h="2131">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w="0">
              <a:noFill/>
            </a:ln>
          </p:spPr>
          <p:style>
            <a:lnRef idx="0"/>
            <a:fillRef idx="0"/>
            <a:effectRef idx="0"/>
            <a:fontRef idx="minor"/>
          </p:style>
        </p:sp>
        <p:sp>
          <p:nvSpPr>
            <p:cNvPr id="2381" name="Google Shape;2897;p47"/>
            <p:cNvSpPr/>
            <p:nvPr/>
          </p:nvSpPr>
          <p:spPr>
            <a:xfrm>
              <a:off x="798480" y="3344040"/>
              <a:ext cx="22320" cy="18720"/>
            </a:xfrm>
            <a:custGeom>
              <a:avLst/>
              <a:gdLst/>
              <a:ahLst/>
              <a:rect l="l" t="t" r="r" b="b"/>
              <a:pathLst>
                <a:path w="2494" h="2132">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w="0">
              <a:noFill/>
            </a:ln>
          </p:spPr>
          <p:style>
            <a:lnRef idx="0"/>
            <a:fillRef idx="0"/>
            <a:effectRef idx="0"/>
            <a:fontRef idx="minor"/>
          </p:style>
        </p:sp>
        <p:sp>
          <p:nvSpPr>
            <p:cNvPr id="2382" name="Google Shape;2898;p47"/>
            <p:cNvSpPr/>
            <p:nvPr/>
          </p:nvSpPr>
          <p:spPr>
            <a:xfrm>
              <a:off x="798480" y="3315960"/>
              <a:ext cx="22320" cy="18720"/>
            </a:xfrm>
            <a:custGeom>
              <a:avLst/>
              <a:gdLst/>
              <a:ahLst/>
              <a:rect l="l" t="t" r="r" b="b"/>
              <a:pathLst>
                <a:path w="2496" h="2134">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83" name="Google Shape;2899;p47"/>
            <p:cNvSpPr/>
            <p:nvPr/>
          </p:nvSpPr>
          <p:spPr>
            <a:xfrm>
              <a:off x="798480" y="3287880"/>
              <a:ext cx="22320" cy="1872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84" name="Google Shape;2900;p47"/>
            <p:cNvSpPr/>
            <p:nvPr/>
          </p:nvSpPr>
          <p:spPr>
            <a:xfrm>
              <a:off x="798480" y="3260160"/>
              <a:ext cx="22320" cy="18720"/>
            </a:xfrm>
            <a:custGeom>
              <a:avLst/>
              <a:gdLst/>
              <a:ahLst/>
              <a:rect l="l" t="t" r="r" b="b"/>
              <a:pathLst>
                <a:path w="2494" h="2131">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w="0">
              <a:noFill/>
            </a:ln>
          </p:spPr>
          <p:style>
            <a:lnRef idx="0"/>
            <a:fillRef idx="0"/>
            <a:effectRef idx="0"/>
            <a:fontRef idx="minor"/>
          </p:style>
        </p:sp>
        <p:sp>
          <p:nvSpPr>
            <p:cNvPr id="2385" name="Google Shape;2901;p47"/>
            <p:cNvSpPr/>
            <p:nvPr/>
          </p:nvSpPr>
          <p:spPr>
            <a:xfrm>
              <a:off x="770760" y="3399840"/>
              <a:ext cx="21960" cy="18720"/>
            </a:xfrm>
            <a:custGeom>
              <a:avLst/>
              <a:gdLst/>
              <a:ahLst/>
              <a:rect l="l" t="t" r="r" b="b"/>
              <a:pathLst>
                <a:path w="2489" h="2138">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386" name="Google Shape;2902;p47"/>
            <p:cNvSpPr/>
            <p:nvPr/>
          </p:nvSpPr>
          <p:spPr>
            <a:xfrm>
              <a:off x="770760" y="3372120"/>
              <a:ext cx="21960" cy="18720"/>
            </a:xfrm>
            <a:custGeom>
              <a:avLst/>
              <a:gdLst/>
              <a:ahLst/>
              <a:rect l="l" t="t" r="r" b="b"/>
              <a:pathLst>
                <a:path w="2489" h="2131">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387" name="Google Shape;2903;p47"/>
            <p:cNvSpPr/>
            <p:nvPr/>
          </p:nvSpPr>
          <p:spPr>
            <a:xfrm>
              <a:off x="770760" y="3344040"/>
              <a:ext cx="21960" cy="18720"/>
            </a:xfrm>
            <a:custGeom>
              <a:avLst/>
              <a:gdLst/>
              <a:ahLst/>
              <a:rect l="l" t="t" r="r" b="b"/>
              <a:pathLst>
                <a:path w="2489" h="2133">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388" name="Google Shape;2904;p47"/>
            <p:cNvSpPr/>
            <p:nvPr/>
          </p:nvSpPr>
          <p:spPr>
            <a:xfrm>
              <a:off x="770760" y="3315960"/>
              <a:ext cx="21960" cy="18720"/>
            </a:xfrm>
            <a:custGeom>
              <a:avLst/>
              <a:gdLst/>
              <a:ahLst/>
              <a:rect l="l" t="t" r="r" b="b"/>
              <a:pathLst>
                <a:path w="2489" h="2134">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389" name="Google Shape;2905;p47"/>
            <p:cNvSpPr/>
            <p:nvPr/>
          </p:nvSpPr>
          <p:spPr>
            <a:xfrm>
              <a:off x="770760" y="3287880"/>
              <a:ext cx="21960" cy="18720"/>
            </a:xfrm>
            <a:custGeom>
              <a:avLst/>
              <a:gdLst/>
              <a:ahLst/>
              <a:rect l="l" t="t" r="r" b="b"/>
              <a:pathLst>
                <a:path w="2489" h="2138">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390" name="Google Shape;2906;p47"/>
            <p:cNvSpPr/>
            <p:nvPr/>
          </p:nvSpPr>
          <p:spPr>
            <a:xfrm>
              <a:off x="770760" y="3260160"/>
              <a:ext cx="21960" cy="18720"/>
            </a:xfrm>
            <a:custGeom>
              <a:avLst/>
              <a:gdLst/>
              <a:ahLst/>
              <a:rect l="l" t="t" r="r" b="b"/>
              <a:pathLst>
                <a:path w="2486" h="213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w="0">
              <a:noFill/>
            </a:ln>
          </p:spPr>
          <p:style>
            <a:lnRef idx="0"/>
            <a:fillRef idx="0"/>
            <a:effectRef idx="0"/>
            <a:fontRef idx="minor"/>
          </p:style>
        </p:sp>
        <p:sp>
          <p:nvSpPr>
            <p:cNvPr id="2391" name="Google Shape;2907;p47"/>
            <p:cNvSpPr/>
            <p:nvPr/>
          </p:nvSpPr>
          <p:spPr>
            <a:xfrm>
              <a:off x="742680" y="3399840"/>
              <a:ext cx="21960" cy="1872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92" name="Google Shape;2908;p47"/>
            <p:cNvSpPr/>
            <p:nvPr/>
          </p:nvSpPr>
          <p:spPr>
            <a:xfrm>
              <a:off x="742680" y="334404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93" name="Google Shape;2909;p47"/>
            <p:cNvSpPr/>
            <p:nvPr/>
          </p:nvSpPr>
          <p:spPr>
            <a:xfrm>
              <a:off x="742680" y="33159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94" name="Google Shape;2910;p47"/>
            <p:cNvSpPr/>
            <p:nvPr/>
          </p:nvSpPr>
          <p:spPr>
            <a:xfrm>
              <a:off x="742680" y="328788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95" name="Google Shape;2911;p47"/>
            <p:cNvSpPr/>
            <p:nvPr/>
          </p:nvSpPr>
          <p:spPr>
            <a:xfrm>
              <a:off x="2280240" y="3651480"/>
              <a:ext cx="22320" cy="1872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396" name="Google Shape;2912;p47"/>
            <p:cNvSpPr/>
            <p:nvPr/>
          </p:nvSpPr>
          <p:spPr>
            <a:xfrm>
              <a:off x="2280240" y="3679560"/>
              <a:ext cx="22320" cy="1872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2397" name="Google Shape;2913;p47"/>
            <p:cNvSpPr/>
            <p:nvPr/>
          </p:nvSpPr>
          <p:spPr>
            <a:xfrm>
              <a:off x="2308320" y="367956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98" name="Google Shape;2914;p47"/>
            <p:cNvSpPr/>
            <p:nvPr/>
          </p:nvSpPr>
          <p:spPr>
            <a:xfrm>
              <a:off x="2308320" y="3735360"/>
              <a:ext cx="21960" cy="1872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399" name="Google Shape;2915;p47"/>
            <p:cNvSpPr/>
            <p:nvPr/>
          </p:nvSpPr>
          <p:spPr>
            <a:xfrm>
              <a:off x="2336040" y="370728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00" name="Google Shape;2916;p47"/>
            <p:cNvSpPr/>
            <p:nvPr/>
          </p:nvSpPr>
          <p:spPr>
            <a:xfrm>
              <a:off x="2308320" y="3707280"/>
              <a:ext cx="21960" cy="1872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01" name="Google Shape;2917;p47"/>
            <p:cNvSpPr/>
            <p:nvPr/>
          </p:nvSpPr>
          <p:spPr>
            <a:xfrm>
              <a:off x="2531880" y="3232080"/>
              <a:ext cx="22320" cy="1872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02" name="Google Shape;2918;p47"/>
            <p:cNvSpPr/>
            <p:nvPr/>
          </p:nvSpPr>
          <p:spPr>
            <a:xfrm>
              <a:off x="2531880" y="3260160"/>
              <a:ext cx="22320" cy="18720"/>
            </a:xfrm>
            <a:custGeom>
              <a:avLst/>
              <a:gdLst/>
              <a:ahLst/>
              <a:rect l="l" t="t" r="r" b="b"/>
              <a:pathLst>
                <a:path w="2496" h="213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w="0">
              <a:noFill/>
            </a:ln>
          </p:spPr>
          <p:style>
            <a:lnRef idx="0"/>
            <a:fillRef idx="0"/>
            <a:effectRef idx="0"/>
            <a:fontRef idx="minor"/>
          </p:style>
        </p:sp>
        <p:sp>
          <p:nvSpPr>
            <p:cNvPr id="2403" name="Google Shape;2919;p47"/>
            <p:cNvSpPr/>
            <p:nvPr/>
          </p:nvSpPr>
          <p:spPr>
            <a:xfrm>
              <a:off x="2531880" y="3287880"/>
              <a:ext cx="22320" cy="1872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404" name="Google Shape;2920;p47"/>
            <p:cNvSpPr/>
            <p:nvPr/>
          </p:nvSpPr>
          <p:spPr>
            <a:xfrm>
              <a:off x="2531880" y="3315960"/>
              <a:ext cx="22320" cy="1872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05" name="Google Shape;2921;p47"/>
            <p:cNvSpPr/>
            <p:nvPr/>
          </p:nvSpPr>
          <p:spPr>
            <a:xfrm>
              <a:off x="2531880" y="3344040"/>
              <a:ext cx="22320" cy="1872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06" name="Google Shape;2922;p47"/>
            <p:cNvSpPr/>
            <p:nvPr/>
          </p:nvSpPr>
          <p:spPr>
            <a:xfrm>
              <a:off x="2531880" y="3372120"/>
              <a:ext cx="22320" cy="18720"/>
            </a:xfrm>
            <a:custGeom>
              <a:avLst/>
              <a:gdLst/>
              <a:ahLst/>
              <a:rect l="l" t="t" r="r" b="b"/>
              <a:pathLst>
                <a:path w="2496" h="2134">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07" name="Google Shape;2923;p47"/>
            <p:cNvSpPr/>
            <p:nvPr/>
          </p:nvSpPr>
          <p:spPr>
            <a:xfrm>
              <a:off x="2531880" y="3399840"/>
              <a:ext cx="22320" cy="18720"/>
            </a:xfrm>
            <a:custGeom>
              <a:avLst/>
              <a:gdLst/>
              <a:ahLst/>
              <a:rect l="l" t="t" r="r" b="b"/>
              <a:pathLst>
                <a:path w="2496" h="2138">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408" name="Google Shape;2924;p47"/>
            <p:cNvSpPr/>
            <p:nvPr/>
          </p:nvSpPr>
          <p:spPr>
            <a:xfrm>
              <a:off x="2531880" y="3427920"/>
              <a:ext cx="22320" cy="18720"/>
            </a:xfrm>
            <a:custGeom>
              <a:avLst/>
              <a:gdLst/>
              <a:ahLst/>
              <a:rect l="l" t="t" r="r" b="b"/>
              <a:pathLst>
                <a:path w="2496" h="2138">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w="0">
              <a:noFill/>
            </a:ln>
          </p:spPr>
          <p:style>
            <a:lnRef idx="0"/>
            <a:fillRef idx="0"/>
            <a:effectRef idx="0"/>
            <a:fontRef idx="minor"/>
          </p:style>
        </p:sp>
        <p:sp>
          <p:nvSpPr>
            <p:cNvPr id="2409" name="Google Shape;2925;p47"/>
            <p:cNvSpPr/>
            <p:nvPr/>
          </p:nvSpPr>
          <p:spPr>
            <a:xfrm>
              <a:off x="2531880" y="3455640"/>
              <a:ext cx="22320" cy="1872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10" name="Google Shape;2926;p47"/>
            <p:cNvSpPr/>
            <p:nvPr/>
          </p:nvSpPr>
          <p:spPr>
            <a:xfrm>
              <a:off x="2531880" y="3483720"/>
              <a:ext cx="22320" cy="18720"/>
            </a:xfrm>
            <a:custGeom>
              <a:avLst/>
              <a:gdLst/>
              <a:ahLst/>
              <a:rect l="l" t="t" r="r" b="b"/>
              <a:pathLst>
                <a:path w="2496" h="2134">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11" name="Google Shape;2927;p47"/>
            <p:cNvSpPr/>
            <p:nvPr/>
          </p:nvSpPr>
          <p:spPr>
            <a:xfrm>
              <a:off x="2531880" y="3511800"/>
              <a:ext cx="22320" cy="18720"/>
            </a:xfrm>
            <a:custGeom>
              <a:avLst/>
              <a:gdLst/>
              <a:ahLst/>
              <a:rect l="l" t="t" r="r" b="b"/>
              <a:pathLst>
                <a:path w="2502" h="2137">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w="0">
              <a:noFill/>
            </a:ln>
          </p:spPr>
          <p:style>
            <a:lnRef idx="0"/>
            <a:fillRef idx="0"/>
            <a:effectRef idx="0"/>
            <a:fontRef idx="minor"/>
          </p:style>
        </p:sp>
        <p:sp>
          <p:nvSpPr>
            <p:cNvPr id="2412" name="Google Shape;2928;p47"/>
            <p:cNvSpPr/>
            <p:nvPr/>
          </p:nvSpPr>
          <p:spPr>
            <a:xfrm>
              <a:off x="2531880" y="3539880"/>
              <a:ext cx="22320" cy="18720"/>
            </a:xfrm>
            <a:custGeom>
              <a:avLst/>
              <a:gdLst/>
              <a:ahLst/>
              <a:rect l="l" t="t" r="r" b="b"/>
              <a:pathLst>
                <a:path w="2496" h="2138">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13" name="Google Shape;2929;p47"/>
            <p:cNvSpPr/>
            <p:nvPr/>
          </p:nvSpPr>
          <p:spPr>
            <a:xfrm>
              <a:off x="2531880" y="3567600"/>
              <a:ext cx="22320" cy="18720"/>
            </a:xfrm>
            <a:custGeom>
              <a:avLst/>
              <a:gdLst/>
              <a:ahLst/>
              <a:rect l="l" t="t" r="r" b="b"/>
              <a:pathLst>
                <a:path w="2496" h="2134">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14" name="Google Shape;2930;p47"/>
            <p:cNvSpPr/>
            <p:nvPr/>
          </p:nvSpPr>
          <p:spPr>
            <a:xfrm>
              <a:off x="2531880" y="3595680"/>
              <a:ext cx="22320" cy="18720"/>
            </a:xfrm>
            <a:custGeom>
              <a:avLst/>
              <a:gdLst/>
              <a:ahLst/>
              <a:rect l="l" t="t" r="r" b="b"/>
              <a:pathLst>
                <a:path w="2496" h="2132">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2415" name="Google Shape;2931;p47"/>
            <p:cNvSpPr/>
            <p:nvPr/>
          </p:nvSpPr>
          <p:spPr>
            <a:xfrm>
              <a:off x="2392200" y="323208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16" name="Google Shape;2932;p47"/>
            <p:cNvSpPr/>
            <p:nvPr/>
          </p:nvSpPr>
          <p:spPr>
            <a:xfrm>
              <a:off x="2392200" y="3260160"/>
              <a:ext cx="22320" cy="1872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417" name="Google Shape;2933;p47"/>
            <p:cNvSpPr/>
            <p:nvPr/>
          </p:nvSpPr>
          <p:spPr>
            <a:xfrm>
              <a:off x="2392200" y="3287880"/>
              <a:ext cx="22320" cy="1872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418" name="Google Shape;2934;p47"/>
            <p:cNvSpPr/>
            <p:nvPr/>
          </p:nvSpPr>
          <p:spPr>
            <a:xfrm>
              <a:off x="2392200" y="3315960"/>
              <a:ext cx="22320" cy="1872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19" name="Google Shape;2935;p47"/>
            <p:cNvSpPr/>
            <p:nvPr/>
          </p:nvSpPr>
          <p:spPr>
            <a:xfrm>
              <a:off x="2392200" y="334404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20" name="Google Shape;2936;p47"/>
            <p:cNvSpPr/>
            <p:nvPr/>
          </p:nvSpPr>
          <p:spPr>
            <a:xfrm>
              <a:off x="2392200" y="3372120"/>
              <a:ext cx="22320" cy="18720"/>
            </a:xfrm>
            <a:custGeom>
              <a:avLst/>
              <a:gdLst/>
              <a:ahLst/>
              <a:rect l="l" t="t" r="r" b="b"/>
              <a:pathLst>
                <a:path w="2497" h="2134">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21" name="Google Shape;2937;p47"/>
            <p:cNvSpPr/>
            <p:nvPr/>
          </p:nvSpPr>
          <p:spPr>
            <a:xfrm>
              <a:off x="2392200" y="3399840"/>
              <a:ext cx="22320" cy="18720"/>
            </a:xfrm>
            <a:custGeom>
              <a:avLst/>
              <a:gdLst/>
              <a:ahLst/>
              <a:rect l="l" t="t" r="r" b="b"/>
              <a:pathLst>
                <a:path w="2497" h="2138">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422" name="Google Shape;2938;p47"/>
            <p:cNvSpPr/>
            <p:nvPr/>
          </p:nvSpPr>
          <p:spPr>
            <a:xfrm>
              <a:off x="2392200" y="3427920"/>
              <a:ext cx="22320" cy="18720"/>
            </a:xfrm>
            <a:custGeom>
              <a:avLst/>
              <a:gdLst/>
              <a:ahLst/>
              <a:rect l="l" t="t" r="r" b="b"/>
              <a:pathLst>
                <a:path w="2497" h="2138">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w="0">
              <a:noFill/>
            </a:ln>
          </p:spPr>
          <p:style>
            <a:lnRef idx="0"/>
            <a:fillRef idx="0"/>
            <a:effectRef idx="0"/>
            <a:fontRef idx="minor"/>
          </p:style>
        </p:sp>
        <p:sp>
          <p:nvSpPr>
            <p:cNvPr id="2423" name="Google Shape;2939;p47"/>
            <p:cNvSpPr/>
            <p:nvPr/>
          </p:nvSpPr>
          <p:spPr>
            <a:xfrm>
              <a:off x="2392200" y="345564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24" name="Google Shape;2940;p47"/>
            <p:cNvSpPr/>
            <p:nvPr/>
          </p:nvSpPr>
          <p:spPr>
            <a:xfrm>
              <a:off x="2392200" y="3483720"/>
              <a:ext cx="22320" cy="18720"/>
            </a:xfrm>
            <a:custGeom>
              <a:avLst/>
              <a:gdLst/>
              <a:ahLst/>
              <a:rect l="l" t="t" r="r" b="b"/>
              <a:pathLst>
                <a:path w="2497" h="2134">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25" name="Google Shape;2941;p47"/>
            <p:cNvSpPr/>
            <p:nvPr/>
          </p:nvSpPr>
          <p:spPr>
            <a:xfrm>
              <a:off x="2392200" y="3511800"/>
              <a:ext cx="22320" cy="18720"/>
            </a:xfrm>
            <a:custGeom>
              <a:avLst/>
              <a:gdLst/>
              <a:ahLst/>
              <a:rect l="l" t="t" r="r" b="b"/>
              <a:pathLst>
                <a:path w="2503" h="2137">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2426" name="Google Shape;2942;p47"/>
            <p:cNvSpPr/>
            <p:nvPr/>
          </p:nvSpPr>
          <p:spPr>
            <a:xfrm>
              <a:off x="2392200" y="3539880"/>
              <a:ext cx="22320" cy="18720"/>
            </a:xfrm>
            <a:custGeom>
              <a:avLst/>
              <a:gdLst/>
              <a:ahLst/>
              <a:rect l="l" t="t" r="r" b="b"/>
              <a:pathLst>
                <a:path w="2497" h="2138">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27" name="Google Shape;2943;p47"/>
            <p:cNvSpPr/>
            <p:nvPr/>
          </p:nvSpPr>
          <p:spPr>
            <a:xfrm>
              <a:off x="2252160" y="3511800"/>
              <a:ext cx="22320" cy="18720"/>
            </a:xfrm>
            <a:custGeom>
              <a:avLst/>
              <a:gdLst/>
              <a:ahLst/>
              <a:rect l="l" t="t" r="r" b="b"/>
              <a:pathLst>
                <a:path w="2503" h="2137">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w="0">
              <a:noFill/>
            </a:ln>
          </p:spPr>
          <p:style>
            <a:lnRef idx="0"/>
            <a:fillRef idx="0"/>
            <a:effectRef idx="0"/>
            <a:fontRef idx="minor"/>
          </p:style>
        </p:sp>
        <p:sp>
          <p:nvSpPr>
            <p:cNvPr id="2428" name="Google Shape;2944;p47"/>
            <p:cNvSpPr/>
            <p:nvPr/>
          </p:nvSpPr>
          <p:spPr>
            <a:xfrm>
              <a:off x="2252160" y="3595680"/>
              <a:ext cx="22320" cy="1872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429" name="Google Shape;2945;p47"/>
            <p:cNvSpPr/>
            <p:nvPr/>
          </p:nvSpPr>
          <p:spPr>
            <a:xfrm>
              <a:off x="2252160" y="356760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430" name="Google Shape;2946;p47"/>
            <p:cNvSpPr/>
            <p:nvPr/>
          </p:nvSpPr>
          <p:spPr>
            <a:xfrm>
              <a:off x="2252160" y="3539880"/>
              <a:ext cx="22320" cy="1872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431" name="Google Shape;2947;p47"/>
            <p:cNvSpPr/>
            <p:nvPr/>
          </p:nvSpPr>
          <p:spPr>
            <a:xfrm>
              <a:off x="2280240" y="3511800"/>
              <a:ext cx="22320" cy="18720"/>
            </a:xfrm>
            <a:custGeom>
              <a:avLst/>
              <a:gdLst/>
              <a:ahLst/>
              <a:rect l="l" t="t" r="r" b="b"/>
              <a:pathLst>
                <a:path w="2503" h="2137">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w="0">
              <a:noFill/>
            </a:ln>
          </p:spPr>
          <p:style>
            <a:lnRef idx="0"/>
            <a:fillRef idx="0"/>
            <a:effectRef idx="0"/>
            <a:fontRef idx="minor"/>
          </p:style>
        </p:sp>
        <p:sp>
          <p:nvSpPr>
            <p:cNvPr id="2432" name="Google Shape;2948;p47"/>
            <p:cNvSpPr/>
            <p:nvPr/>
          </p:nvSpPr>
          <p:spPr>
            <a:xfrm>
              <a:off x="2280240" y="3539880"/>
              <a:ext cx="22320" cy="1872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433" name="Google Shape;2949;p47"/>
            <p:cNvSpPr/>
            <p:nvPr/>
          </p:nvSpPr>
          <p:spPr>
            <a:xfrm>
              <a:off x="2308320" y="326016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434" name="Google Shape;2950;p47"/>
            <p:cNvSpPr/>
            <p:nvPr/>
          </p:nvSpPr>
          <p:spPr>
            <a:xfrm>
              <a:off x="2308320" y="32878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35" name="Google Shape;2951;p47"/>
            <p:cNvSpPr/>
            <p:nvPr/>
          </p:nvSpPr>
          <p:spPr>
            <a:xfrm>
              <a:off x="2308320" y="33159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36" name="Google Shape;2952;p47"/>
            <p:cNvSpPr/>
            <p:nvPr/>
          </p:nvSpPr>
          <p:spPr>
            <a:xfrm>
              <a:off x="2308320" y="334404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37" name="Google Shape;2953;p47"/>
            <p:cNvSpPr/>
            <p:nvPr/>
          </p:nvSpPr>
          <p:spPr>
            <a:xfrm>
              <a:off x="2308320" y="3372120"/>
              <a:ext cx="21960" cy="18720"/>
            </a:xfrm>
            <a:custGeom>
              <a:avLst/>
              <a:gdLst/>
              <a:ahLst/>
              <a:rect l="l" t="t" r="r" b="b"/>
              <a:pathLst>
                <a:path w="2488" h="2134">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38" name="Google Shape;2954;p47"/>
            <p:cNvSpPr/>
            <p:nvPr/>
          </p:nvSpPr>
          <p:spPr>
            <a:xfrm>
              <a:off x="2308320" y="339984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39" name="Google Shape;2955;p47"/>
            <p:cNvSpPr/>
            <p:nvPr/>
          </p:nvSpPr>
          <p:spPr>
            <a:xfrm>
              <a:off x="2308320" y="3427920"/>
              <a:ext cx="21960" cy="1872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440" name="Google Shape;2956;p47"/>
            <p:cNvSpPr/>
            <p:nvPr/>
          </p:nvSpPr>
          <p:spPr>
            <a:xfrm>
              <a:off x="2308320" y="345564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41" name="Google Shape;2957;p47"/>
            <p:cNvSpPr/>
            <p:nvPr/>
          </p:nvSpPr>
          <p:spPr>
            <a:xfrm>
              <a:off x="2308320" y="3483720"/>
              <a:ext cx="21960" cy="1872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42" name="Google Shape;2958;p47"/>
            <p:cNvSpPr/>
            <p:nvPr/>
          </p:nvSpPr>
          <p:spPr>
            <a:xfrm>
              <a:off x="2308320" y="3511800"/>
              <a:ext cx="22320" cy="1872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w="0">
              <a:noFill/>
            </a:ln>
          </p:spPr>
          <p:style>
            <a:lnRef idx="0"/>
            <a:fillRef idx="0"/>
            <a:effectRef idx="0"/>
            <a:fontRef idx="minor"/>
          </p:style>
        </p:sp>
        <p:sp>
          <p:nvSpPr>
            <p:cNvPr id="2443" name="Google Shape;2959;p47"/>
            <p:cNvSpPr/>
            <p:nvPr/>
          </p:nvSpPr>
          <p:spPr>
            <a:xfrm>
              <a:off x="2308320" y="353988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44" name="Google Shape;2960;p47"/>
            <p:cNvSpPr/>
            <p:nvPr/>
          </p:nvSpPr>
          <p:spPr>
            <a:xfrm>
              <a:off x="2308320" y="356760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45" name="Google Shape;2961;p47"/>
            <p:cNvSpPr/>
            <p:nvPr/>
          </p:nvSpPr>
          <p:spPr>
            <a:xfrm>
              <a:off x="2336040" y="326016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446" name="Google Shape;2962;p47"/>
            <p:cNvSpPr/>
            <p:nvPr/>
          </p:nvSpPr>
          <p:spPr>
            <a:xfrm>
              <a:off x="2336040" y="328788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47" name="Google Shape;2963;p47"/>
            <p:cNvSpPr/>
            <p:nvPr/>
          </p:nvSpPr>
          <p:spPr>
            <a:xfrm>
              <a:off x="2336040" y="33159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48" name="Google Shape;2964;p47"/>
            <p:cNvSpPr/>
            <p:nvPr/>
          </p:nvSpPr>
          <p:spPr>
            <a:xfrm>
              <a:off x="2336040" y="33440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49" name="Google Shape;2965;p47"/>
            <p:cNvSpPr/>
            <p:nvPr/>
          </p:nvSpPr>
          <p:spPr>
            <a:xfrm>
              <a:off x="2336040" y="3372120"/>
              <a:ext cx="21960" cy="1872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450" name="Google Shape;2966;p47"/>
            <p:cNvSpPr/>
            <p:nvPr/>
          </p:nvSpPr>
          <p:spPr>
            <a:xfrm>
              <a:off x="2336040" y="339984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451" name="Google Shape;2967;p47"/>
            <p:cNvSpPr/>
            <p:nvPr/>
          </p:nvSpPr>
          <p:spPr>
            <a:xfrm>
              <a:off x="2336040" y="3427920"/>
              <a:ext cx="21960" cy="1872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452" name="Google Shape;2968;p47"/>
            <p:cNvSpPr/>
            <p:nvPr/>
          </p:nvSpPr>
          <p:spPr>
            <a:xfrm>
              <a:off x="2336040" y="34556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53" name="Google Shape;2969;p47"/>
            <p:cNvSpPr/>
            <p:nvPr/>
          </p:nvSpPr>
          <p:spPr>
            <a:xfrm>
              <a:off x="2336040" y="348372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54" name="Google Shape;2970;p47"/>
            <p:cNvSpPr/>
            <p:nvPr/>
          </p:nvSpPr>
          <p:spPr>
            <a:xfrm>
              <a:off x="2336040" y="3511800"/>
              <a:ext cx="22320" cy="18720"/>
            </a:xfrm>
            <a:custGeom>
              <a:avLst/>
              <a:gdLst/>
              <a:ahLst/>
              <a:rect l="l" t="t" r="r" b="b"/>
              <a:pathLst>
                <a:path w="2494" h="2137">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455" name="Google Shape;2971;p47"/>
            <p:cNvSpPr/>
            <p:nvPr/>
          </p:nvSpPr>
          <p:spPr>
            <a:xfrm>
              <a:off x="2336040" y="3539880"/>
              <a:ext cx="21960" cy="1872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56" name="Google Shape;2972;p47"/>
            <p:cNvSpPr/>
            <p:nvPr/>
          </p:nvSpPr>
          <p:spPr>
            <a:xfrm>
              <a:off x="2336040" y="356760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57" name="Google Shape;2973;p47"/>
            <p:cNvSpPr/>
            <p:nvPr/>
          </p:nvSpPr>
          <p:spPr>
            <a:xfrm>
              <a:off x="2364120" y="3260160"/>
              <a:ext cx="21960" cy="1872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458" name="Google Shape;2974;p47"/>
            <p:cNvSpPr/>
            <p:nvPr/>
          </p:nvSpPr>
          <p:spPr>
            <a:xfrm>
              <a:off x="2364120" y="3287880"/>
              <a:ext cx="21960" cy="1872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59" name="Google Shape;2975;p47"/>
            <p:cNvSpPr/>
            <p:nvPr/>
          </p:nvSpPr>
          <p:spPr>
            <a:xfrm>
              <a:off x="2364120" y="3315960"/>
              <a:ext cx="21960" cy="1872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60" name="Google Shape;2976;p47"/>
            <p:cNvSpPr/>
            <p:nvPr/>
          </p:nvSpPr>
          <p:spPr>
            <a:xfrm>
              <a:off x="2364120" y="334404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61" name="Google Shape;2977;p47"/>
            <p:cNvSpPr/>
            <p:nvPr/>
          </p:nvSpPr>
          <p:spPr>
            <a:xfrm>
              <a:off x="2364120" y="3372120"/>
              <a:ext cx="21960" cy="1872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462" name="Google Shape;2978;p47"/>
            <p:cNvSpPr/>
            <p:nvPr/>
          </p:nvSpPr>
          <p:spPr>
            <a:xfrm>
              <a:off x="2364120" y="3399840"/>
              <a:ext cx="21960" cy="18720"/>
            </a:xfrm>
            <a:custGeom>
              <a:avLst/>
              <a:gdLst/>
              <a:ahLst/>
              <a:rect l="l" t="t" r="r" b="b"/>
              <a:pathLst>
                <a:path w="2488" h="213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63" name="Google Shape;2979;p47"/>
            <p:cNvSpPr/>
            <p:nvPr/>
          </p:nvSpPr>
          <p:spPr>
            <a:xfrm>
              <a:off x="2364120" y="3427920"/>
              <a:ext cx="21960" cy="1872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464" name="Google Shape;2980;p47"/>
            <p:cNvSpPr/>
            <p:nvPr/>
          </p:nvSpPr>
          <p:spPr>
            <a:xfrm>
              <a:off x="2364120" y="345564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65" name="Google Shape;2981;p47"/>
            <p:cNvSpPr/>
            <p:nvPr/>
          </p:nvSpPr>
          <p:spPr>
            <a:xfrm>
              <a:off x="2364120" y="3483720"/>
              <a:ext cx="21960" cy="18720"/>
            </a:xfrm>
            <a:custGeom>
              <a:avLst/>
              <a:gdLst/>
              <a:ahLst/>
              <a:rect l="l" t="t" r="r" b="b"/>
              <a:pathLst>
                <a:path w="2488" h="2134">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66" name="Google Shape;2982;p47"/>
            <p:cNvSpPr/>
            <p:nvPr/>
          </p:nvSpPr>
          <p:spPr>
            <a:xfrm>
              <a:off x="2364120" y="3511800"/>
              <a:ext cx="22320" cy="18720"/>
            </a:xfrm>
            <a:custGeom>
              <a:avLst/>
              <a:gdLst/>
              <a:ahLst/>
              <a:rect l="l" t="t" r="r" b="b"/>
              <a:pathLst>
                <a:path w="2494" h="2137">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467" name="Google Shape;2983;p47"/>
            <p:cNvSpPr/>
            <p:nvPr/>
          </p:nvSpPr>
          <p:spPr>
            <a:xfrm>
              <a:off x="2364120" y="3539880"/>
              <a:ext cx="21960" cy="1872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68" name="Google Shape;2984;p47"/>
            <p:cNvSpPr/>
            <p:nvPr/>
          </p:nvSpPr>
          <p:spPr>
            <a:xfrm>
              <a:off x="2364120" y="3567600"/>
              <a:ext cx="21960" cy="1872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69" name="Google Shape;2985;p47"/>
            <p:cNvSpPr/>
            <p:nvPr/>
          </p:nvSpPr>
          <p:spPr>
            <a:xfrm>
              <a:off x="2392200" y="3567600"/>
              <a:ext cx="22320" cy="18720"/>
            </a:xfrm>
            <a:custGeom>
              <a:avLst/>
              <a:gdLst/>
              <a:ahLst/>
              <a:rect l="l" t="t" r="r" b="b"/>
              <a:pathLst>
                <a:path w="2497" h="2134">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70" name="Google Shape;2986;p47"/>
            <p:cNvSpPr/>
            <p:nvPr/>
          </p:nvSpPr>
          <p:spPr>
            <a:xfrm>
              <a:off x="2392200" y="3595680"/>
              <a:ext cx="22320" cy="18720"/>
            </a:xfrm>
            <a:custGeom>
              <a:avLst/>
              <a:gdLst/>
              <a:ahLst/>
              <a:rect l="l" t="t" r="r" b="b"/>
              <a:pathLst>
                <a:path w="2497" h="2132">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2471" name="Google Shape;2987;p47"/>
            <p:cNvSpPr/>
            <p:nvPr/>
          </p:nvSpPr>
          <p:spPr>
            <a:xfrm>
              <a:off x="2419920" y="323208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72" name="Google Shape;2988;p47"/>
            <p:cNvSpPr/>
            <p:nvPr/>
          </p:nvSpPr>
          <p:spPr>
            <a:xfrm>
              <a:off x="2419920" y="3260160"/>
              <a:ext cx="22320" cy="1872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473" name="Google Shape;2989;p47"/>
            <p:cNvSpPr/>
            <p:nvPr/>
          </p:nvSpPr>
          <p:spPr>
            <a:xfrm>
              <a:off x="2419920" y="3287880"/>
              <a:ext cx="22320" cy="1872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74" name="Google Shape;2990;p47"/>
            <p:cNvSpPr/>
            <p:nvPr/>
          </p:nvSpPr>
          <p:spPr>
            <a:xfrm>
              <a:off x="2419920" y="331596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75" name="Google Shape;2991;p47"/>
            <p:cNvSpPr/>
            <p:nvPr/>
          </p:nvSpPr>
          <p:spPr>
            <a:xfrm>
              <a:off x="2419920" y="334404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76" name="Google Shape;2992;p47"/>
            <p:cNvSpPr/>
            <p:nvPr/>
          </p:nvSpPr>
          <p:spPr>
            <a:xfrm>
              <a:off x="2419920" y="3372120"/>
              <a:ext cx="22320" cy="1872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477" name="Google Shape;2993;p47"/>
            <p:cNvSpPr/>
            <p:nvPr/>
          </p:nvSpPr>
          <p:spPr>
            <a:xfrm>
              <a:off x="2419920" y="3399840"/>
              <a:ext cx="22320" cy="1872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478" name="Google Shape;2994;p47"/>
            <p:cNvSpPr/>
            <p:nvPr/>
          </p:nvSpPr>
          <p:spPr>
            <a:xfrm>
              <a:off x="2419920" y="3427920"/>
              <a:ext cx="22320" cy="1872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479" name="Google Shape;2995;p47"/>
            <p:cNvSpPr/>
            <p:nvPr/>
          </p:nvSpPr>
          <p:spPr>
            <a:xfrm>
              <a:off x="2419920" y="345564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80" name="Google Shape;2996;p47"/>
            <p:cNvSpPr/>
            <p:nvPr/>
          </p:nvSpPr>
          <p:spPr>
            <a:xfrm>
              <a:off x="2419920" y="3483720"/>
              <a:ext cx="22320" cy="18720"/>
            </a:xfrm>
            <a:custGeom>
              <a:avLst/>
              <a:gdLst/>
              <a:ahLst/>
              <a:rect l="l" t="t" r="r" b="b"/>
              <a:pathLst>
                <a:path w="2496" h="2134">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81" name="Google Shape;2997;p47"/>
            <p:cNvSpPr/>
            <p:nvPr/>
          </p:nvSpPr>
          <p:spPr>
            <a:xfrm>
              <a:off x="2419920" y="3511800"/>
              <a:ext cx="22320" cy="18720"/>
            </a:xfrm>
            <a:custGeom>
              <a:avLst/>
              <a:gdLst/>
              <a:ahLst/>
              <a:rect l="l" t="t" r="r" b="b"/>
              <a:pathLst>
                <a:path w="2502"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482" name="Google Shape;2998;p47"/>
            <p:cNvSpPr/>
            <p:nvPr/>
          </p:nvSpPr>
          <p:spPr>
            <a:xfrm>
              <a:off x="2419920" y="3539880"/>
              <a:ext cx="22320" cy="1872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83" name="Google Shape;2999;p47"/>
            <p:cNvSpPr/>
            <p:nvPr/>
          </p:nvSpPr>
          <p:spPr>
            <a:xfrm>
              <a:off x="2419920" y="3567600"/>
              <a:ext cx="22320" cy="1872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84" name="Google Shape;3000;p47"/>
            <p:cNvSpPr/>
            <p:nvPr/>
          </p:nvSpPr>
          <p:spPr>
            <a:xfrm>
              <a:off x="2419920" y="3595680"/>
              <a:ext cx="22320" cy="18720"/>
            </a:xfrm>
            <a:custGeom>
              <a:avLst/>
              <a:gdLst/>
              <a:ahLst/>
              <a:rect l="l" t="t" r="r" b="b"/>
              <a:pathLst>
                <a:path w="2496"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485" name="Google Shape;3001;p47"/>
            <p:cNvSpPr/>
            <p:nvPr/>
          </p:nvSpPr>
          <p:spPr>
            <a:xfrm>
              <a:off x="2448000" y="323208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86" name="Google Shape;3002;p47"/>
            <p:cNvSpPr/>
            <p:nvPr/>
          </p:nvSpPr>
          <p:spPr>
            <a:xfrm>
              <a:off x="2448000" y="3260160"/>
              <a:ext cx="21960" cy="1872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487" name="Google Shape;3003;p47"/>
            <p:cNvSpPr/>
            <p:nvPr/>
          </p:nvSpPr>
          <p:spPr>
            <a:xfrm>
              <a:off x="2448000" y="328788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488" name="Google Shape;3004;p47"/>
            <p:cNvSpPr/>
            <p:nvPr/>
          </p:nvSpPr>
          <p:spPr>
            <a:xfrm>
              <a:off x="2448000" y="33159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89" name="Google Shape;3005;p47"/>
            <p:cNvSpPr/>
            <p:nvPr/>
          </p:nvSpPr>
          <p:spPr>
            <a:xfrm>
              <a:off x="2448000" y="33440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90" name="Google Shape;3006;p47"/>
            <p:cNvSpPr/>
            <p:nvPr/>
          </p:nvSpPr>
          <p:spPr>
            <a:xfrm>
              <a:off x="2448000" y="3372120"/>
              <a:ext cx="21960" cy="18720"/>
            </a:xfrm>
            <a:custGeom>
              <a:avLst/>
              <a:gdLst/>
              <a:ahLst/>
              <a:rect l="l" t="t" r="r" b="b"/>
              <a:pathLst>
                <a:path w="2489" h="2134">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91" name="Google Shape;3007;p47"/>
            <p:cNvSpPr/>
            <p:nvPr/>
          </p:nvSpPr>
          <p:spPr>
            <a:xfrm>
              <a:off x="2448000" y="3399840"/>
              <a:ext cx="21960" cy="1872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492" name="Google Shape;3008;p47"/>
            <p:cNvSpPr/>
            <p:nvPr/>
          </p:nvSpPr>
          <p:spPr>
            <a:xfrm>
              <a:off x="2448000" y="3427920"/>
              <a:ext cx="21960" cy="1872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493" name="Google Shape;3009;p47"/>
            <p:cNvSpPr/>
            <p:nvPr/>
          </p:nvSpPr>
          <p:spPr>
            <a:xfrm>
              <a:off x="2448000" y="34556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94" name="Google Shape;3010;p47"/>
            <p:cNvSpPr/>
            <p:nvPr/>
          </p:nvSpPr>
          <p:spPr>
            <a:xfrm>
              <a:off x="2448000" y="348372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95" name="Google Shape;3011;p47"/>
            <p:cNvSpPr/>
            <p:nvPr/>
          </p:nvSpPr>
          <p:spPr>
            <a:xfrm>
              <a:off x="2448000" y="3511800"/>
              <a:ext cx="22320" cy="1872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496" name="Google Shape;3012;p47"/>
            <p:cNvSpPr/>
            <p:nvPr/>
          </p:nvSpPr>
          <p:spPr>
            <a:xfrm>
              <a:off x="2448000" y="3539880"/>
              <a:ext cx="21960" cy="1872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97" name="Google Shape;3013;p47"/>
            <p:cNvSpPr/>
            <p:nvPr/>
          </p:nvSpPr>
          <p:spPr>
            <a:xfrm>
              <a:off x="2448000" y="356760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98" name="Google Shape;3014;p47"/>
            <p:cNvSpPr/>
            <p:nvPr/>
          </p:nvSpPr>
          <p:spPr>
            <a:xfrm>
              <a:off x="2448000" y="3595680"/>
              <a:ext cx="21960" cy="1872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499" name="Google Shape;3015;p47"/>
            <p:cNvSpPr/>
            <p:nvPr/>
          </p:nvSpPr>
          <p:spPr>
            <a:xfrm>
              <a:off x="2448000" y="3623400"/>
              <a:ext cx="21960" cy="1872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500" name="Google Shape;3016;p47"/>
            <p:cNvSpPr/>
            <p:nvPr/>
          </p:nvSpPr>
          <p:spPr>
            <a:xfrm>
              <a:off x="2476080" y="326016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501" name="Google Shape;3017;p47"/>
            <p:cNvSpPr/>
            <p:nvPr/>
          </p:nvSpPr>
          <p:spPr>
            <a:xfrm>
              <a:off x="2476080" y="32878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02" name="Google Shape;3018;p47"/>
            <p:cNvSpPr/>
            <p:nvPr/>
          </p:nvSpPr>
          <p:spPr>
            <a:xfrm>
              <a:off x="2476080" y="33159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03" name="Google Shape;3019;p47"/>
            <p:cNvSpPr/>
            <p:nvPr/>
          </p:nvSpPr>
          <p:spPr>
            <a:xfrm>
              <a:off x="2476080" y="334404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504" name="Google Shape;3020;p47"/>
            <p:cNvSpPr/>
            <p:nvPr/>
          </p:nvSpPr>
          <p:spPr>
            <a:xfrm>
              <a:off x="2476080" y="3372120"/>
              <a:ext cx="21960" cy="1872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505" name="Google Shape;3021;p47"/>
            <p:cNvSpPr/>
            <p:nvPr/>
          </p:nvSpPr>
          <p:spPr>
            <a:xfrm>
              <a:off x="2476080" y="3399840"/>
              <a:ext cx="21960" cy="1872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506" name="Google Shape;3022;p47"/>
            <p:cNvSpPr/>
            <p:nvPr/>
          </p:nvSpPr>
          <p:spPr>
            <a:xfrm>
              <a:off x="2476080" y="3427920"/>
              <a:ext cx="21960" cy="1872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507" name="Google Shape;3023;p47"/>
            <p:cNvSpPr/>
            <p:nvPr/>
          </p:nvSpPr>
          <p:spPr>
            <a:xfrm>
              <a:off x="2476080" y="345564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508" name="Google Shape;3024;p47"/>
            <p:cNvSpPr/>
            <p:nvPr/>
          </p:nvSpPr>
          <p:spPr>
            <a:xfrm>
              <a:off x="2476080" y="3483720"/>
              <a:ext cx="21960" cy="1872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09" name="Google Shape;3025;p47"/>
            <p:cNvSpPr/>
            <p:nvPr/>
          </p:nvSpPr>
          <p:spPr>
            <a:xfrm>
              <a:off x="2476080" y="3511800"/>
              <a:ext cx="22320" cy="18720"/>
            </a:xfrm>
            <a:custGeom>
              <a:avLst/>
              <a:gdLst/>
              <a:ahLst/>
              <a:rect l="l" t="t" r="r" b="b"/>
              <a:pathLst>
                <a:path w="2494" h="2137">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510" name="Google Shape;3026;p47"/>
            <p:cNvSpPr/>
            <p:nvPr/>
          </p:nvSpPr>
          <p:spPr>
            <a:xfrm>
              <a:off x="2476080" y="353988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11" name="Google Shape;3027;p47"/>
            <p:cNvSpPr/>
            <p:nvPr/>
          </p:nvSpPr>
          <p:spPr>
            <a:xfrm>
              <a:off x="2476080" y="356760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512" name="Google Shape;3028;p47"/>
            <p:cNvSpPr/>
            <p:nvPr/>
          </p:nvSpPr>
          <p:spPr>
            <a:xfrm>
              <a:off x="2476080" y="3595680"/>
              <a:ext cx="21960" cy="1872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513" name="Google Shape;3029;p47"/>
            <p:cNvSpPr/>
            <p:nvPr/>
          </p:nvSpPr>
          <p:spPr>
            <a:xfrm>
              <a:off x="2476080" y="362340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514" name="Google Shape;3030;p47"/>
            <p:cNvSpPr/>
            <p:nvPr/>
          </p:nvSpPr>
          <p:spPr>
            <a:xfrm>
              <a:off x="2503800" y="326016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515" name="Google Shape;3031;p47"/>
            <p:cNvSpPr/>
            <p:nvPr/>
          </p:nvSpPr>
          <p:spPr>
            <a:xfrm>
              <a:off x="2503800" y="328788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16" name="Google Shape;3032;p47"/>
            <p:cNvSpPr/>
            <p:nvPr/>
          </p:nvSpPr>
          <p:spPr>
            <a:xfrm>
              <a:off x="2503800" y="33159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17" name="Google Shape;3033;p47"/>
            <p:cNvSpPr/>
            <p:nvPr/>
          </p:nvSpPr>
          <p:spPr>
            <a:xfrm>
              <a:off x="2503800" y="33440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518" name="Google Shape;3034;p47"/>
            <p:cNvSpPr/>
            <p:nvPr/>
          </p:nvSpPr>
          <p:spPr>
            <a:xfrm>
              <a:off x="2503800" y="3372120"/>
              <a:ext cx="21960" cy="1872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519" name="Google Shape;3035;p47"/>
            <p:cNvSpPr/>
            <p:nvPr/>
          </p:nvSpPr>
          <p:spPr>
            <a:xfrm>
              <a:off x="2503800" y="339984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w="0">
              <a:noFill/>
            </a:ln>
          </p:spPr>
          <p:style>
            <a:lnRef idx="0"/>
            <a:fillRef idx="0"/>
            <a:effectRef idx="0"/>
            <a:fontRef idx="minor"/>
          </p:style>
        </p:sp>
        <p:sp>
          <p:nvSpPr>
            <p:cNvPr id="2520" name="Google Shape;3036;p47"/>
            <p:cNvSpPr/>
            <p:nvPr/>
          </p:nvSpPr>
          <p:spPr>
            <a:xfrm>
              <a:off x="2503800" y="342792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w="0">
              <a:noFill/>
            </a:ln>
          </p:spPr>
          <p:style>
            <a:lnRef idx="0"/>
            <a:fillRef idx="0"/>
            <a:effectRef idx="0"/>
            <a:fontRef idx="minor"/>
          </p:style>
        </p:sp>
        <p:sp>
          <p:nvSpPr>
            <p:cNvPr id="2521" name="Google Shape;3037;p47"/>
            <p:cNvSpPr/>
            <p:nvPr/>
          </p:nvSpPr>
          <p:spPr>
            <a:xfrm>
              <a:off x="2503800" y="34556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522" name="Google Shape;3038;p47"/>
            <p:cNvSpPr/>
            <p:nvPr/>
          </p:nvSpPr>
          <p:spPr>
            <a:xfrm>
              <a:off x="2503800" y="348372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23" name="Google Shape;3039;p47"/>
            <p:cNvSpPr/>
            <p:nvPr/>
          </p:nvSpPr>
          <p:spPr>
            <a:xfrm>
              <a:off x="2503800" y="3511800"/>
              <a:ext cx="22320" cy="1872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524" name="Google Shape;3040;p47"/>
            <p:cNvSpPr/>
            <p:nvPr/>
          </p:nvSpPr>
          <p:spPr>
            <a:xfrm>
              <a:off x="2503800" y="353988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25" name="Google Shape;3041;p47"/>
            <p:cNvSpPr/>
            <p:nvPr/>
          </p:nvSpPr>
          <p:spPr>
            <a:xfrm>
              <a:off x="2503800" y="356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526" name="Google Shape;3042;p47"/>
            <p:cNvSpPr/>
            <p:nvPr/>
          </p:nvSpPr>
          <p:spPr>
            <a:xfrm>
              <a:off x="2503800" y="3595680"/>
              <a:ext cx="21960" cy="1872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2527" name="Google Shape;3043;p47"/>
            <p:cNvSpPr/>
            <p:nvPr/>
          </p:nvSpPr>
          <p:spPr>
            <a:xfrm>
              <a:off x="2503800" y="362340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fillRef idx="0"/>
            <a:effectRef idx="0"/>
            <a:fontRef idx="minor"/>
          </p:style>
        </p:sp>
        <p:sp>
          <p:nvSpPr>
            <p:cNvPr id="2528" name="Google Shape;3044;p47"/>
            <p:cNvSpPr/>
            <p:nvPr/>
          </p:nvSpPr>
          <p:spPr>
            <a:xfrm>
              <a:off x="2531880" y="3623400"/>
              <a:ext cx="22320" cy="18720"/>
            </a:xfrm>
            <a:custGeom>
              <a:avLst/>
              <a:gdLst/>
              <a:ahLst/>
              <a:rect l="l" t="t" r="r" b="b"/>
              <a:pathLst>
                <a:path w="2496" h="2137">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w="0">
              <a:noFill/>
            </a:ln>
          </p:spPr>
          <p:style>
            <a:lnRef idx="0"/>
            <a:fillRef idx="0"/>
            <a:effectRef idx="0"/>
            <a:fontRef idx="minor"/>
          </p:style>
        </p:sp>
        <p:sp>
          <p:nvSpPr>
            <p:cNvPr id="2529" name="Google Shape;3045;p47"/>
            <p:cNvSpPr/>
            <p:nvPr/>
          </p:nvSpPr>
          <p:spPr>
            <a:xfrm>
              <a:off x="2531880" y="3651480"/>
              <a:ext cx="22320" cy="18720"/>
            </a:xfrm>
            <a:custGeom>
              <a:avLst/>
              <a:gdLst/>
              <a:ahLst/>
              <a:rect l="l" t="t" r="r" b="b"/>
              <a:pathLst>
                <a:path w="2496" h="2138">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530" name="Google Shape;3046;p47"/>
            <p:cNvSpPr/>
            <p:nvPr/>
          </p:nvSpPr>
          <p:spPr>
            <a:xfrm>
              <a:off x="2559960" y="3204360"/>
              <a:ext cx="21960" cy="1872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531" name="Google Shape;3047;p47"/>
            <p:cNvSpPr/>
            <p:nvPr/>
          </p:nvSpPr>
          <p:spPr>
            <a:xfrm>
              <a:off x="2559960" y="3232080"/>
              <a:ext cx="21960" cy="18720"/>
            </a:xfrm>
            <a:custGeom>
              <a:avLst/>
              <a:gdLst/>
              <a:ahLst/>
              <a:rect l="l" t="t" r="r" b="b"/>
              <a:pathLst>
                <a:path w="2489" h="2133">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532" name="Google Shape;3048;p47"/>
            <p:cNvSpPr/>
            <p:nvPr/>
          </p:nvSpPr>
          <p:spPr>
            <a:xfrm>
              <a:off x="2559960" y="3260160"/>
              <a:ext cx="21960" cy="18720"/>
            </a:xfrm>
            <a:custGeom>
              <a:avLst/>
              <a:gdLst/>
              <a:ahLst/>
              <a:rect l="l" t="t" r="r" b="b"/>
              <a:pathLst>
                <a:path w="2489" h="2132">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w="0">
              <a:noFill/>
            </a:ln>
          </p:spPr>
          <p:style>
            <a:lnRef idx="0"/>
            <a:fillRef idx="0"/>
            <a:effectRef idx="0"/>
            <a:fontRef idx="minor"/>
          </p:style>
        </p:sp>
        <p:sp>
          <p:nvSpPr>
            <p:cNvPr id="2533" name="Google Shape;3049;p47"/>
            <p:cNvSpPr/>
            <p:nvPr/>
          </p:nvSpPr>
          <p:spPr>
            <a:xfrm>
              <a:off x="2559960" y="3287880"/>
              <a:ext cx="21960" cy="18720"/>
            </a:xfrm>
            <a:custGeom>
              <a:avLst/>
              <a:gdLst/>
              <a:ahLst/>
              <a:rect l="l" t="t" r="r" b="b"/>
              <a:pathLst>
                <a:path w="2489" h="2138">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34" name="Google Shape;3050;p47"/>
            <p:cNvSpPr/>
            <p:nvPr/>
          </p:nvSpPr>
          <p:spPr>
            <a:xfrm>
              <a:off x="2559960" y="3315960"/>
              <a:ext cx="21960" cy="1872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35" name="Google Shape;3051;p47"/>
            <p:cNvSpPr/>
            <p:nvPr/>
          </p:nvSpPr>
          <p:spPr>
            <a:xfrm>
              <a:off x="2559960" y="3344040"/>
              <a:ext cx="21960" cy="18720"/>
            </a:xfrm>
            <a:custGeom>
              <a:avLst/>
              <a:gdLst/>
              <a:ahLst/>
              <a:rect l="l" t="t" r="r" b="b"/>
              <a:pathLst>
                <a:path w="2489" h="2133">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36" name="Google Shape;3052;p47"/>
            <p:cNvSpPr/>
            <p:nvPr/>
          </p:nvSpPr>
          <p:spPr>
            <a:xfrm>
              <a:off x="2559960" y="3372120"/>
              <a:ext cx="21960" cy="18720"/>
            </a:xfrm>
            <a:custGeom>
              <a:avLst/>
              <a:gdLst/>
              <a:ahLst/>
              <a:rect l="l" t="t" r="r" b="b"/>
              <a:pathLst>
                <a:path w="2489" h="2132">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537" name="Google Shape;3053;p47"/>
            <p:cNvSpPr/>
            <p:nvPr/>
          </p:nvSpPr>
          <p:spPr>
            <a:xfrm>
              <a:off x="2559960" y="3399840"/>
              <a:ext cx="21960" cy="18720"/>
            </a:xfrm>
            <a:custGeom>
              <a:avLst/>
              <a:gdLst/>
              <a:ahLst/>
              <a:rect l="l" t="t" r="r" b="b"/>
              <a:pathLst>
                <a:path w="2489" h="2138">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38" name="Google Shape;3054;p47"/>
            <p:cNvSpPr/>
            <p:nvPr/>
          </p:nvSpPr>
          <p:spPr>
            <a:xfrm>
              <a:off x="2559960" y="3427920"/>
              <a:ext cx="21960" cy="1872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w="0">
              <a:noFill/>
            </a:ln>
          </p:spPr>
          <p:style>
            <a:lnRef idx="0"/>
            <a:fillRef idx="0"/>
            <a:effectRef idx="0"/>
            <a:fontRef idx="minor"/>
          </p:style>
        </p:sp>
        <p:sp>
          <p:nvSpPr>
            <p:cNvPr id="2539" name="Google Shape;3055;p47"/>
            <p:cNvSpPr/>
            <p:nvPr/>
          </p:nvSpPr>
          <p:spPr>
            <a:xfrm>
              <a:off x="2559960" y="3455640"/>
              <a:ext cx="21960" cy="18720"/>
            </a:xfrm>
            <a:custGeom>
              <a:avLst/>
              <a:gdLst/>
              <a:ahLst/>
              <a:rect l="l" t="t" r="r" b="b"/>
              <a:pathLst>
                <a:path w="2489" h="2133">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w="0">
              <a:noFill/>
            </a:ln>
          </p:spPr>
          <p:style>
            <a:lnRef idx="0"/>
            <a:fillRef idx="0"/>
            <a:effectRef idx="0"/>
            <a:fontRef idx="minor"/>
          </p:style>
        </p:sp>
        <p:sp>
          <p:nvSpPr>
            <p:cNvPr id="2540" name="Google Shape;3056;p47"/>
            <p:cNvSpPr/>
            <p:nvPr/>
          </p:nvSpPr>
          <p:spPr>
            <a:xfrm>
              <a:off x="2559960" y="3483720"/>
              <a:ext cx="21960" cy="18720"/>
            </a:xfrm>
            <a:custGeom>
              <a:avLst/>
              <a:gdLst/>
              <a:ahLst/>
              <a:rect l="l" t="t" r="r" b="b"/>
              <a:pathLst>
                <a:path w="2489" h="2134">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541" name="Google Shape;3057;p47"/>
            <p:cNvSpPr/>
            <p:nvPr/>
          </p:nvSpPr>
          <p:spPr>
            <a:xfrm>
              <a:off x="2559960" y="3511800"/>
              <a:ext cx="22320" cy="18720"/>
            </a:xfrm>
            <a:custGeom>
              <a:avLst/>
              <a:gdLst/>
              <a:ahLst/>
              <a:rect l="l" t="t" r="r" b="b"/>
              <a:pathLst>
                <a:path w="2497" h="213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2542" name="Google Shape;3058;p47"/>
            <p:cNvSpPr/>
            <p:nvPr/>
          </p:nvSpPr>
          <p:spPr>
            <a:xfrm>
              <a:off x="2559960" y="3539880"/>
              <a:ext cx="21960" cy="18720"/>
            </a:xfrm>
            <a:custGeom>
              <a:avLst/>
              <a:gdLst/>
              <a:ahLst/>
              <a:rect l="l" t="t" r="r" b="b"/>
              <a:pathLst>
                <a:path w="2489" h="2134">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43" name="Google Shape;3059;p47"/>
            <p:cNvSpPr/>
            <p:nvPr/>
          </p:nvSpPr>
          <p:spPr>
            <a:xfrm>
              <a:off x="2559960" y="3567600"/>
              <a:ext cx="21960" cy="18720"/>
            </a:xfrm>
            <a:custGeom>
              <a:avLst/>
              <a:gdLst/>
              <a:ahLst/>
              <a:rect l="l" t="t" r="r" b="b"/>
              <a:pathLst>
                <a:path w="2489" h="2134">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44" name="Google Shape;3060;p47"/>
            <p:cNvSpPr/>
            <p:nvPr/>
          </p:nvSpPr>
          <p:spPr>
            <a:xfrm>
              <a:off x="2559960" y="3595680"/>
              <a:ext cx="22320" cy="1872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w="0">
              <a:noFill/>
            </a:ln>
          </p:spPr>
          <p:style>
            <a:lnRef idx="0"/>
            <a:fillRef idx="0"/>
            <a:effectRef idx="0"/>
            <a:fontRef idx="minor"/>
          </p:style>
        </p:sp>
        <p:sp>
          <p:nvSpPr>
            <p:cNvPr id="2545" name="Google Shape;3061;p47"/>
            <p:cNvSpPr/>
            <p:nvPr/>
          </p:nvSpPr>
          <p:spPr>
            <a:xfrm>
              <a:off x="2559960" y="3623400"/>
              <a:ext cx="21960" cy="18720"/>
            </a:xfrm>
            <a:custGeom>
              <a:avLst/>
              <a:gdLst/>
              <a:ahLst/>
              <a:rect l="l" t="t" r="r" b="b"/>
              <a:pathLst>
                <a:path w="2489" h="2137">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w="0">
              <a:noFill/>
            </a:ln>
          </p:spPr>
          <p:style>
            <a:lnRef idx="0"/>
            <a:fillRef idx="0"/>
            <a:effectRef idx="0"/>
            <a:fontRef idx="minor"/>
          </p:style>
        </p:sp>
        <p:sp>
          <p:nvSpPr>
            <p:cNvPr id="2546" name="Google Shape;3062;p47"/>
            <p:cNvSpPr/>
            <p:nvPr/>
          </p:nvSpPr>
          <p:spPr>
            <a:xfrm>
              <a:off x="2559960" y="3679560"/>
              <a:ext cx="21960" cy="18720"/>
            </a:xfrm>
            <a:custGeom>
              <a:avLst/>
              <a:gdLst/>
              <a:ahLst/>
              <a:rect l="l" t="t" r="r" b="b"/>
              <a:pathLst>
                <a:path w="2489" h="2134">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w="0">
              <a:noFill/>
            </a:ln>
          </p:spPr>
          <p:style>
            <a:lnRef idx="0"/>
            <a:fillRef idx="0"/>
            <a:effectRef idx="0"/>
            <a:fontRef idx="minor"/>
          </p:style>
        </p:sp>
        <p:sp>
          <p:nvSpPr>
            <p:cNvPr id="2547" name="Google Shape;3063;p47"/>
            <p:cNvSpPr/>
            <p:nvPr/>
          </p:nvSpPr>
          <p:spPr>
            <a:xfrm>
              <a:off x="2559960" y="3651480"/>
              <a:ext cx="22320" cy="18720"/>
            </a:xfrm>
            <a:custGeom>
              <a:avLst/>
              <a:gdLst/>
              <a:ahLst/>
              <a:rect l="l" t="t" r="r" b="b"/>
              <a:pathLst>
                <a:path w="2497" h="2138">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548" name="Google Shape;3064;p47"/>
            <p:cNvSpPr/>
            <p:nvPr/>
          </p:nvSpPr>
          <p:spPr>
            <a:xfrm>
              <a:off x="2587680" y="3176280"/>
              <a:ext cx="21960" cy="18720"/>
            </a:xfrm>
            <a:custGeom>
              <a:avLst/>
              <a:gdLst/>
              <a:ahLst/>
              <a:rect l="l" t="t" r="r" b="b"/>
              <a:pathLst>
                <a:path w="2488" h="2134">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49" name="Google Shape;3065;p47"/>
            <p:cNvSpPr/>
            <p:nvPr/>
          </p:nvSpPr>
          <p:spPr>
            <a:xfrm>
              <a:off x="2587680" y="3204360"/>
              <a:ext cx="21960" cy="1872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50" name="Google Shape;3066;p47"/>
            <p:cNvSpPr/>
            <p:nvPr/>
          </p:nvSpPr>
          <p:spPr>
            <a:xfrm>
              <a:off x="2587680" y="3232080"/>
              <a:ext cx="21960" cy="1872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551" name="Google Shape;3067;p47"/>
            <p:cNvSpPr/>
            <p:nvPr/>
          </p:nvSpPr>
          <p:spPr>
            <a:xfrm>
              <a:off x="2587680" y="3260160"/>
              <a:ext cx="21960" cy="18720"/>
            </a:xfrm>
            <a:custGeom>
              <a:avLst/>
              <a:gdLst/>
              <a:ahLst/>
              <a:rect l="l" t="t" r="r" b="b"/>
              <a:pathLst>
                <a:path w="2488" h="2132">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w="0">
              <a:noFill/>
            </a:ln>
          </p:spPr>
          <p:style>
            <a:lnRef idx="0"/>
            <a:fillRef idx="0"/>
            <a:effectRef idx="0"/>
            <a:fontRef idx="minor"/>
          </p:style>
        </p:sp>
        <p:sp>
          <p:nvSpPr>
            <p:cNvPr id="2552" name="Google Shape;3068;p47"/>
            <p:cNvSpPr/>
            <p:nvPr/>
          </p:nvSpPr>
          <p:spPr>
            <a:xfrm>
              <a:off x="2587680" y="3287880"/>
              <a:ext cx="21960" cy="18720"/>
            </a:xfrm>
            <a:custGeom>
              <a:avLst/>
              <a:gdLst/>
              <a:ahLst/>
              <a:rect l="l" t="t" r="r" b="b"/>
              <a:pathLst>
                <a:path w="2488" h="213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53" name="Google Shape;3069;p47"/>
            <p:cNvSpPr/>
            <p:nvPr/>
          </p:nvSpPr>
          <p:spPr>
            <a:xfrm>
              <a:off x="2587680" y="3315960"/>
              <a:ext cx="21960" cy="1872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54" name="Google Shape;3070;p47"/>
            <p:cNvSpPr/>
            <p:nvPr/>
          </p:nvSpPr>
          <p:spPr>
            <a:xfrm>
              <a:off x="2587680" y="3344040"/>
              <a:ext cx="21960" cy="1872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555" name="Google Shape;3071;p47"/>
            <p:cNvSpPr/>
            <p:nvPr/>
          </p:nvSpPr>
          <p:spPr>
            <a:xfrm>
              <a:off x="2587680" y="3372120"/>
              <a:ext cx="21960" cy="18720"/>
            </a:xfrm>
            <a:custGeom>
              <a:avLst/>
              <a:gdLst/>
              <a:ahLst/>
              <a:rect l="l" t="t" r="r" b="b"/>
              <a:pathLst>
                <a:path w="2488" h="2132">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56" name="Google Shape;3072;p47"/>
            <p:cNvSpPr/>
            <p:nvPr/>
          </p:nvSpPr>
          <p:spPr>
            <a:xfrm>
              <a:off x="2587680" y="3399840"/>
              <a:ext cx="21960" cy="18720"/>
            </a:xfrm>
            <a:custGeom>
              <a:avLst/>
              <a:gdLst/>
              <a:ahLst/>
              <a:rect l="l" t="t" r="r" b="b"/>
              <a:pathLst>
                <a:path w="2488" h="213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57" name="Google Shape;3073;p47"/>
            <p:cNvSpPr/>
            <p:nvPr/>
          </p:nvSpPr>
          <p:spPr>
            <a:xfrm>
              <a:off x="2587680" y="3427920"/>
              <a:ext cx="21960" cy="1872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w="0">
              <a:noFill/>
            </a:ln>
          </p:spPr>
          <p:style>
            <a:lnRef idx="0"/>
            <a:fillRef idx="0"/>
            <a:effectRef idx="0"/>
            <a:fontRef idx="minor"/>
          </p:style>
        </p:sp>
        <p:sp>
          <p:nvSpPr>
            <p:cNvPr id="2558" name="Google Shape;3074;p47"/>
            <p:cNvSpPr/>
            <p:nvPr/>
          </p:nvSpPr>
          <p:spPr>
            <a:xfrm>
              <a:off x="2587680" y="3455640"/>
              <a:ext cx="21960" cy="18720"/>
            </a:xfrm>
            <a:custGeom>
              <a:avLst/>
              <a:gdLst/>
              <a:ahLst/>
              <a:rect l="l" t="t" r="r" b="b"/>
              <a:pathLst>
                <a:path w="2488" h="2133">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w="0">
              <a:noFill/>
            </a:ln>
          </p:spPr>
          <p:style>
            <a:lnRef idx="0"/>
            <a:fillRef idx="0"/>
            <a:effectRef idx="0"/>
            <a:fontRef idx="minor"/>
          </p:style>
        </p:sp>
        <p:sp>
          <p:nvSpPr>
            <p:cNvPr id="2559" name="Google Shape;3075;p47"/>
            <p:cNvSpPr/>
            <p:nvPr/>
          </p:nvSpPr>
          <p:spPr>
            <a:xfrm>
              <a:off x="2587680" y="3483720"/>
              <a:ext cx="21960" cy="18720"/>
            </a:xfrm>
            <a:custGeom>
              <a:avLst/>
              <a:gdLst/>
              <a:ahLst/>
              <a:rect l="l" t="t" r="r" b="b"/>
              <a:pathLst>
                <a:path w="2488" h="2134">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560" name="Google Shape;3076;p47"/>
            <p:cNvSpPr/>
            <p:nvPr/>
          </p:nvSpPr>
          <p:spPr>
            <a:xfrm>
              <a:off x="2587680" y="3511800"/>
              <a:ext cx="22320" cy="18720"/>
            </a:xfrm>
            <a:custGeom>
              <a:avLst/>
              <a:gdLst/>
              <a:ahLst/>
              <a:rect l="l" t="t" r="r" b="b"/>
              <a:pathLst>
                <a:path w="2496" h="2137">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561" name="Google Shape;3077;p47"/>
            <p:cNvSpPr/>
            <p:nvPr/>
          </p:nvSpPr>
          <p:spPr>
            <a:xfrm>
              <a:off x="2587680" y="3539880"/>
              <a:ext cx="21960" cy="18720"/>
            </a:xfrm>
            <a:custGeom>
              <a:avLst/>
              <a:gdLst/>
              <a:ahLst/>
              <a:rect l="l" t="t" r="r" b="b"/>
              <a:pathLst>
                <a:path w="2488" h="2134">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62" name="Google Shape;3078;p47"/>
            <p:cNvSpPr/>
            <p:nvPr/>
          </p:nvSpPr>
          <p:spPr>
            <a:xfrm>
              <a:off x="2587680" y="3567600"/>
              <a:ext cx="21960" cy="18720"/>
            </a:xfrm>
            <a:custGeom>
              <a:avLst/>
              <a:gdLst/>
              <a:ahLst/>
              <a:rect l="l" t="t" r="r" b="b"/>
              <a:pathLst>
                <a:path w="2488" h="2134">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563" name="Google Shape;3079;p47"/>
            <p:cNvSpPr/>
            <p:nvPr/>
          </p:nvSpPr>
          <p:spPr>
            <a:xfrm>
              <a:off x="2587680" y="3595680"/>
              <a:ext cx="21960" cy="18720"/>
            </a:xfrm>
            <a:custGeom>
              <a:avLst/>
              <a:gdLst/>
              <a:ahLst/>
              <a:rect l="l" t="t" r="r" b="b"/>
              <a:pathLst>
                <a:path w="2488" h="2134">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64" name="Google Shape;3080;p47"/>
            <p:cNvSpPr/>
            <p:nvPr/>
          </p:nvSpPr>
          <p:spPr>
            <a:xfrm>
              <a:off x="2587680" y="3623400"/>
              <a:ext cx="21960" cy="18720"/>
            </a:xfrm>
            <a:custGeom>
              <a:avLst/>
              <a:gdLst/>
              <a:ahLst/>
              <a:rect l="l" t="t" r="r" b="b"/>
              <a:pathLst>
                <a:path w="2488" h="2137">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w="0">
              <a:noFill/>
            </a:ln>
          </p:spPr>
          <p:style>
            <a:lnRef idx="0"/>
            <a:fillRef idx="0"/>
            <a:effectRef idx="0"/>
            <a:fontRef idx="minor"/>
          </p:style>
        </p:sp>
        <p:sp>
          <p:nvSpPr>
            <p:cNvPr id="2565" name="Google Shape;3081;p47"/>
            <p:cNvSpPr/>
            <p:nvPr/>
          </p:nvSpPr>
          <p:spPr>
            <a:xfrm>
              <a:off x="2587680" y="3651480"/>
              <a:ext cx="21960" cy="1872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566" name="Google Shape;3082;p47"/>
            <p:cNvSpPr/>
            <p:nvPr/>
          </p:nvSpPr>
          <p:spPr>
            <a:xfrm>
              <a:off x="2615760" y="3176280"/>
              <a:ext cx="22320" cy="1872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67" name="Google Shape;3083;p47"/>
            <p:cNvSpPr/>
            <p:nvPr/>
          </p:nvSpPr>
          <p:spPr>
            <a:xfrm>
              <a:off x="2615760" y="320436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68" name="Google Shape;3084;p47"/>
            <p:cNvSpPr/>
            <p:nvPr/>
          </p:nvSpPr>
          <p:spPr>
            <a:xfrm>
              <a:off x="2615760" y="323208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569" name="Google Shape;3085;p47"/>
            <p:cNvSpPr/>
            <p:nvPr/>
          </p:nvSpPr>
          <p:spPr>
            <a:xfrm>
              <a:off x="2615760" y="3260160"/>
              <a:ext cx="22320" cy="18720"/>
            </a:xfrm>
            <a:custGeom>
              <a:avLst/>
              <a:gdLst/>
              <a:ahLst/>
              <a:rect l="l" t="t" r="r" b="b"/>
              <a:pathLst>
                <a:path w="2495" h="213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w="0">
              <a:noFill/>
            </a:ln>
          </p:spPr>
          <p:style>
            <a:lnRef idx="0"/>
            <a:fillRef idx="0"/>
            <a:effectRef idx="0"/>
            <a:fontRef idx="minor"/>
          </p:style>
        </p:sp>
        <p:sp>
          <p:nvSpPr>
            <p:cNvPr id="2570" name="Google Shape;3086;p47"/>
            <p:cNvSpPr/>
            <p:nvPr/>
          </p:nvSpPr>
          <p:spPr>
            <a:xfrm>
              <a:off x="2615760" y="3287880"/>
              <a:ext cx="22320" cy="1872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71" name="Google Shape;3087;p47"/>
            <p:cNvSpPr/>
            <p:nvPr/>
          </p:nvSpPr>
          <p:spPr>
            <a:xfrm>
              <a:off x="2615760" y="3315960"/>
              <a:ext cx="22320" cy="1872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72" name="Google Shape;3088;p47"/>
            <p:cNvSpPr/>
            <p:nvPr/>
          </p:nvSpPr>
          <p:spPr>
            <a:xfrm>
              <a:off x="2615760" y="334404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573" name="Google Shape;3089;p47"/>
            <p:cNvSpPr/>
            <p:nvPr/>
          </p:nvSpPr>
          <p:spPr>
            <a:xfrm>
              <a:off x="2615760" y="3372120"/>
              <a:ext cx="22320" cy="18720"/>
            </a:xfrm>
            <a:custGeom>
              <a:avLst/>
              <a:gdLst/>
              <a:ahLst/>
              <a:rect l="l" t="t" r="r" b="b"/>
              <a:pathLst>
                <a:path w="2497" h="2131">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574" name="Google Shape;3090;p47"/>
            <p:cNvSpPr/>
            <p:nvPr/>
          </p:nvSpPr>
          <p:spPr>
            <a:xfrm>
              <a:off x="2615760" y="3399840"/>
              <a:ext cx="22320" cy="1872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575" name="Google Shape;3091;p47"/>
            <p:cNvSpPr/>
            <p:nvPr/>
          </p:nvSpPr>
          <p:spPr>
            <a:xfrm>
              <a:off x="2615760" y="3427920"/>
              <a:ext cx="22320" cy="1872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2576" name="Google Shape;3092;p47"/>
            <p:cNvSpPr/>
            <p:nvPr/>
          </p:nvSpPr>
          <p:spPr>
            <a:xfrm>
              <a:off x="2615760" y="3455640"/>
              <a:ext cx="22320" cy="1872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577" name="Google Shape;3093;p47"/>
            <p:cNvSpPr/>
            <p:nvPr/>
          </p:nvSpPr>
          <p:spPr>
            <a:xfrm>
              <a:off x="2615760" y="3483720"/>
              <a:ext cx="22320" cy="1872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78" name="Google Shape;3094;p47"/>
            <p:cNvSpPr/>
            <p:nvPr/>
          </p:nvSpPr>
          <p:spPr>
            <a:xfrm>
              <a:off x="2615760" y="3511800"/>
              <a:ext cx="22320" cy="18720"/>
            </a:xfrm>
            <a:custGeom>
              <a:avLst/>
              <a:gdLst/>
              <a:ahLst/>
              <a:rect l="l" t="t" r="r" b="b"/>
              <a:pathLst>
                <a:path w="2503" h="2137">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2579" name="Google Shape;3095;p47"/>
            <p:cNvSpPr/>
            <p:nvPr/>
          </p:nvSpPr>
          <p:spPr>
            <a:xfrm>
              <a:off x="2615760" y="3539880"/>
              <a:ext cx="22320" cy="1872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0" name="Google Shape;3096;p47"/>
            <p:cNvSpPr/>
            <p:nvPr/>
          </p:nvSpPr>
          <p:spPr>
            <a:xfrm>
              <a:off x="2615760" y="3595680"/>
              <a:ext cx="22320" cy="18720"/>
            </a:xfrm>
            <a:custGeom>
              <a:avLst/>
              <a:gdLst/>
              <a:ahLst/>
              <a:rect l="l" t="t" r="r" b="b"/>
              <a:pathLst>
                <a:path w="2497" h="2132">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581" name="Google Shape;3097;p47"/>
            <p:cNvSpPr/>
            <p:nvPr/>
          </p:nvSpPr>
          <p:spPr>
            <a:xfrm>
              <a:off x="2615760" y="3623400"/>
              <a:ext cx="22320" cy="1872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582" name="Google Shape;3098;p47"/>
            <p:cNvSpPr/>
            <p:nvPr/>
          </p:nvSpPr>
          <p:spPr>
            <a:xfrm>
              <a:off x="2615760" y="3651480"/>
              <a:ext cx="22320" cy="1872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3" name="Google Shape;3099;p47"/>
            <p:cNvSpPr/>
            <p:nvPr/>
          </p:nvSpPr>
          <p:spPr>
            <a:xfrm>
              <a:off x="2643840" y="3176280"/>
              <a:ext cx="22320" cy="1872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84" name="Google Shape;3100;p47"/>
            <p:cNvSpPr/>
            <p:nvPr/>
          </p:nvSpPr>
          <p:spPr>
            <a:xfrm>
              <a:off x="2643840" y="320436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85" name="Google Shape;3101;p47"/>
            <p:cNvSpPr/>
            <p:nvPr/>
          </p:nvSpPr>
          <p:spPr>
            <a:xfrm>
              <a:off x="2643840" y="323208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586" name="Google Shape;3102;p47"/>
            <p:cNvSpPr/>
            <p:nvPr/>
          </p:nvSpPr>
          <p:spPr>
            <a:xfrm>
              <a:off x="2643840" y="3260160"/>
              <a:ext cx="22320" cy="1872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587" name="Google Shape;3103;p47"/>
            <p:cNvSpPr/>
            <p:nvPr/>
          </p:nvSpPr>
          <p:spPr>
            <a:xfrm>
              <a:off x="2643840" y="3287880"/>
              <a:ext cx="22320" cy="1872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88" name="Google Shape;3104;p47"/>
            <p:cNvSpPr/>
            <p:nvPr/>
          </p:nvSpPr>
          <p:spPr>
            <a:xfrm>
              <a:off x="2643840" y="3315960"/>
              <a:ext cx="22320" cy="1872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89" name="Google Shape;3105;p47"/>
            <p:cNvSpPr/>
            <p:nvPr/>
          </p:nvSpPr>
          <p:spPr>
            <a:xfrm>
              <a:off x="2643840" y="334404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590" name="Google Shape;3106;p47"/>
            <p:cNvSpPr/>
            <p:nvPr/>
          </p:nvSpPr>
          <p:spPr>
            <a:xfrm>
              <a:off x="2643840" y="3372120"/>
              <a:ext cx="22320" cy="1872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591" name="Google Shape;3107;p47"/>
            <p:cNvSpPr/>
            <p:nvPr/>
          </p:nvSpPr>
          <p:spPr>
            <a:xfrm>
              <a:off x="2643840" y="3399840"/>
              <a:ext cx="22320" cy="1872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592" name="Google Shape;3108;p47"/>
            <p:cNvSpPr/>
            <p:nvPr/>
          </p:nvSpPr>
          <p:spPr>
            <a:xfrm>
              <a:off x="2643840" y="3427920"/>
              <a:ext cx="22320" cy="1872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593" name="Google Shape;3109;p47"/>
            <p:cNvSpPr/>
            <p:nvPr/>
          </p:nvSpPr>
          <p:spPr>
            <a:xfrm>
              <a:off x="2643840" y="345564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594" name="Google Shape;3110;p47"/>
            <p:cNvSpPr/>
            <p:nvPr/>
          </p:nvSpPr>
          <p:spPr>
            <a:xfrm>
              <a:off x="2643840" y="3483720"/>
              <a:ext cx="22320" cy="1872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5" name="Google Shape;3111;p47"/>
            <p:cNvSpPr/>
            <p:nvPr/>
          </p:nvSpPr>
          <p:spPr>
            <a:xfrm>
              <a:off x="2643840" y="3511800"/>
              <a:ext cx="22320" cy="1872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596" name="Google Shape;3112;p47"/>
            <p:cNvSpPr/>
            <p:nvPr/>
          </p:nvSpPr>
          <p:spPr>
            <a:xfrm>
              <a:off x="2643840" y="3539880"/>
              <a:ext cx="22320" cy="1872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7" name="Google Shape;3113;p47"/>
            <p:cNvSpPr/>
            <p:nvPr/>
          </p:nvSpPr>
          <p:spPr>
            <a:xfrm>
              <a:off x="2643840" y="3595680"/>
              <a:ext cx="22320" cy="18720"/>
            </a:xfrm>
            <a:custGeom>
              <a:avLst/>
              <a:gdLst/>
              <a:ahLst/>
              <a:rect l="l" t="t" r="r" b="b"/>
              <a:pathLst>
                <a:path w="2497" h="2132">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598" name="Google Shape;3114;p47"/>
            <p:cNvSpPr/>
            <p:nvPr/>
          </p:nvSpPr>
          <p:spPr>
            <a:xfrm>
              <a:off x="2643840" y="3623400"/>
              <a:ext cx="22320" cy="1872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599" name="Google Shape;3115;p47"/>
            <p:cNvSpPr/>
            <p:nvPr/>
          </p:nvSpPr>
          <p:spPr>
            <a:xfrm>
              <a:off x="2643840" y="3651480"/>
              <a:ext cx="22320" cy="1872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600" name="Google Shape;3116;p47"/>
            <p:cNvSpPr/>
            <p:nvPr/>
          </p:nvSpPr>
          <p:spPr>
            <a:xfrm>
              <a:off x="2643840" y="367956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601" name="Google Shape;3117;p47"/>
            <p:cNvSpPr/>
            <p:nvPr/>
          </p:nvSpPr>
          <p:spPr>
            <a:xfrm>
              <a:off x="2671560" y="3148200"/>
              <a:ext cx="21960" cy="18720"/>
            </a:xfrm>
            <a:custGeom>
              <a:avLst/>
              <a:gdLst/>
              <a:ahLst/>
              <a:rect l="l" t="t" r="r" b="b"/>
              <a:pathLst>
                <a:path w="2489" h="2138">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2602" name="Google Shape;3118;p47"/>
            <p:cNvSpPr/>
            <p:nvPr/>
          </p:nvSpPr>
          <p:spPr>
            <a:xfrm>
              <a:off x="2671560" y="3176280"/>
              <a:ext cx="21960" cy="1872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03" name="Google Shape;3119;p47"/>
            <p:cNvSpPr/>
            <p:nvPr/>
          </p:nvSpPr>
          <p:spPr>
            <a:xfrm>
              <a:off x="2671560" y="32043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04" name="Google Shape;3120;p47"/>
            <p:cNvSpPr/>
            <p:nvPr/>
          </p:nvSpPr>
          <p:spPr>
            <a:xfrm>
              <a:off x="2671560" y="323208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05" name="Google Shape;3121;p47"/>
            <p:cNvSpPr/>
            <p:nvPr/>
          </p:nvSpPr>
          <p:spPr>
            <a:xfrm>
              <a:off x="2671560" y="3260160"/>
              <a:ext cx="21960" cy="18720"/>
            </a:xfrm>
            <a:custGeom>
              <a:avLst/>
              <a:gdLst/>
              <a:ahLst/>
              <a:rect l="l" t="t" r="r" b="b"/>
              <a:pathLst>
                <a:path w="2489" h="213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606" name="Google Shape;3122;p47"/>
            <p:cNvSpPr/>
            <p:nvPr/>
          </p:nvSpPr>
          <p:spPr>
            <a:xfrm>
              <a:off x="2979360" y="32043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607" name="Google Shape;3123;p47"/>
            <p:cNvSpPr/>
            <p:nvPr/>
          </p:nvSpPr>
          <p:spPr>
            <a:xfrm>
              <a:off x="2979360" y="32320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608" name="Google Shape;3124;p47"/>
            <p:cNvSpPr/>
            <p:nvPr/>
          </p:nvSpPr>
          <p:spPr>
            <a:xfrm>
              <a:off x="3007080" y="3204360"/>
              <a:ext cx="22320" cy="18720"/>
            </a:xfrm>
            <a:custGeom>
              <a:avLst/>
              <a:gdLst/>
              <a:ahLst/>
              <a:rect l="l" t="t" r="r" b="b"/>
              <a:pathLst>
                <a:path w="2497" h="2134">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609" name="Google Shape;3125;p47"/>
            <p:cNvSpPr/>
            <p:nvPr/>
          </p:nvSpPr>
          <p:spPr>
            <a:xfrm>
              <a:off x="3007080" y="3232080"/>
              <a:ext cx="22320" cy="1872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610" name="Google Shape;3126;p47"/>
            <p:cNvSpPr/>
            <p:nvPr/>
          </p:nvSpPr>
          <p:spPr>
            <a:xfrm>
              <a:off x="3035160" y="3176280"/>
              <a:ext cx="22320" cy="18720"/>
            </a:xfrm>
            <a:custGeom>
              <a:avLst/>
              <a:gdLst/>
              <a:ahLst/>
              <a:rect l="l" t="t" r="r" b="b"/>
              <a:pathLst>
                <a:path w="2497" h="2138">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611" name="Google Shape;3127;p47"/>
            <p:cNvSpPr/>
            <p:nvPr/>
          </p:nvSpPr>
          <p:spPr>
            <a:xfrm>
              <a:off x="3035160" y="3204360"/>
              <a:ext cx="22320" cy="18720"/>
            </a:xfrm>
            <a:custGeom>
              <a:avLst/>
              <a:gdLst/>
              <a:ahLst/>
              <a:rect l="l" t="t" r="r" b="b"/>
              <a:pathLst>
                <a:path w="2497" h="2134">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612" name="Google Shape;3128;p47"/>
            <p:cNvSpPr/>
            <p:nvPr/>
          </p:nvSpPr>
          <p:spPr>
            <a:xfrm>
              <a:off x="3035160" y="3232080"/>
              <a:ext cx="22320" cy="18720"/>
            </a:xfrm>
            <a:custGeom>
              <a:avLst/>
              <a:gdLst/>
              <a:ahLst/>
              <a:rect l="l" t="t" r="r" b="b"/>
              <a:pathLst>
                <a:path w="2497" h="2133">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2613" name="Google Shape;3129;p47"/>
            <p:cNvSpPr/>
            <p:nvPr/>
          </p:nvSpPr>
          <p:spPr>
            <a:xfrm>
              <a:off x="3062880" y="32043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14" name="Google Shape;3130;p47"/>
            <p:cNvSpPr/>
            <p:nvPr/>
          </p:nvSpPr>
          <p:spPr>
            <a:xfrm>
              <a:off x="3062880" y="32320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15" name="Google Shape;3131;p47"/>
            <p:cNvSpPr/>
            <p:nvPr/>
          </p:nvSpPr>
          <p:spPr>
            <a:xfrm>
              <a:off x="3090960" y="3204360"/>
              <a:ext cx="21960" cy="1872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16" name="Google Shape;3132;p47"/>
            <p:cNvSpPr/>
            <p:nvPr/>
          </p:nvSpPr>
          <p:spPr>
            <a:xfrm>
              <a:off x="3258720" y="3232080"/>
              <a:ext cx="22320" cy="1872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2617" name="Google Shape;3133;p47"/>
            <p:cNvSpPr/>
            <p:nvPr/>
          </p:nvSpPr>
          <p:spPr>
            <a:xfrm>
              <a:off x="3119040" y="3204360"/>
              <a:ext cx="21960" cy="1872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618" name="Google Shape;3134;p47"/>
            <p:cNvSpPr/>
            <p:nvPr/>
          </p:nvSpPr>
          <p:spPr>
            <a:xfrm>
              <a:off x="3146760" y="3204360"/>
              <a:ext cx="22320" cy="1872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w="0">
              <a:noFill/>
            </a:ln>
          </p:spPr>
          <p:style>
            <a:lnRef idx="0"/>
            <a:fillRef idx="0"/>
            <a:effectRef idx="0"/>
            <a:fontRef idx="minor"/>
          </p:style>
        </p:sp>
        <p:sp>
          <p:nvSpPr>
            <p:cNvPr id="2619" name="Google Shape;3135;p47"/>
            <p:cNvSpPr/>
            <p:nvPr/>
          </p:nvSpPr>
          <p:spPr>
            <a:xfrm>
              <a:off x="3174840" y="320436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20" name="Google Shape;3136;p47"/>
            <p:cNvSpPr/>
            <p:nvPr/>
          </p:nvSpPr>
          <p:spPr>
            <a:xfrm>
              <a:off x="3230640" y="3232080"/>
              <a:ext cx="22320" cy="1872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21" name="Google Shape;3137;p47"/>
            <p:cNvSpPr/>
            <p:nvPr/>
          </p:nvSpPr>
          <p:spPr>
            <a:xfrm>
              <a:off x="3202920" y="32320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22" name="Google Shape;3138;p47"/>
            <p:cNvSpPr/>
            <p:nvPr/>
          </p:nvSpPr>
          <p:spPr>
            <a:xfrm>
              <a:off x="3174840" y="323208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23" name="Google Shape;3139;p47"/>
            <p:cNvSpPr/>
            <p:nvPr/>
          </p:nvSpPr>
          <p:spPr>
            <a:xfrm>
              <a:off x="3146760" y="323208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2624" name="Google Shape;3140;p47"/>
            <p:cNvSpPr/>
            <p:nvPr/>
          </p:nvSpPr>
          <p:spPr>
            <a:xfrm>
              <a:off x="3119040" y="323208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625" name="Google Shape;3141;p47"/>
            <p:cNvSpPr/>
            <p:nvPr/>
          </p:nvSpPr>
          <p:spPr>
            <a:xfrm>
              <a:off x="3090960" y="3232080"/>
              <a:ext cx="21960" cy="18720"/>
            </a:xfrm>
            <a:custGeom>
              <a:avLst/>
              <a:gdLst/>
              <a:ahLst/>
              <a:rect l="l" t="t" r="r" b="b"/>
              <a:pathLst>
                <a:path w="2489" h="2133">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26" name="Google Shape;3142;p47"/>
            <p:cNvSpPr/>
            <p:nvPr/>
          </p:nvSpPr>
          <p:spPr>
            <a:xfrm>
              <a:off x="3090960" y="3260160"/>
              <a:ext cx="21960" cy="18720"/>
            </a:xfrm>
            <a:custGeom>
              <a:avLst/>
              <a:gdLst/>
              <a:ahLst/>
              <a:rect l="l" t="t" r="r" b="b"/>
              <a:pathLst>
                <a:path w="2489" h="213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627" name="Google Shape;3143;p47"/>
            <p:cNvSpPr/>
            <p:nvPr/>
          </p:nvSpPr>
          <p:spPr>
            <a:xfrm>
              <a:off x="3062880" y="3260160"/>
              <a:ext cx="21960" cy="1872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628" name="Google Shape;3144;p47"/>
            <p:cNvSpPr/>
            <p:nvPr/>
          </p:nvSpPr>
          <p:spPr>
            <a:xfrm>
              <a:off x="3035160" y="3260160"/>
              <a:ext cx="22320" cy="18720"/>
            </a:xfrm>
            <a:custGeom>
              <a:avLst/>
              <a:gdLst/>
              <a:ahLst/>
              <a:rect l="l" t="t" r="r" b="b"/>
              <a:pathLst>
                <a:path w="2497" h="213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w="0">
              <a:noFill/>
            </a:ln>
          </p:spPr>
          <p:style>
            <a:lnRef idx="0"/>
            <a:fillRef idx="0"/>
            <a:effectRef idx="0"/>
            <a:fontRef idx="minor"/>
          </p:style>
        </p:sp>
        <p:sp>
          <p:nvSpPr>
            <p:cNvPr id="2629" name="Google Shape;3145;p47"/>
            <p:cNvSpPr/>
            <p:nvPr/>
          </p:nvSpPr>
          <p:spPr>
            <a:xfrm>
              <a:off x="3007080" y="3260160"/>
              <a:ext cx="22320" cy="18720"/>
            </a:xfrm>
            <a:custGeom>
              <a:avLst/>
              <a:gdLst/>
              <a:ahLst/>
              <a:rect l="l" t="t" r="r" b="b"/>
              <a:pathLst>
                <a:path w="2497" h="213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630" name="Google Shape;3146;p47"/>
            <p:cNvSpPr/>
            <p:nvPr/>
          </p:nvSpPr>
          <p:spPr>
            <a:xfrm>
              <a:off x="2979360" y="326016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631" name="Google Shape;3147;p47"/>
            <p:cNvSpPr/>
            <p:nvPr/>
          </p:nvSpPr>
          <p:spPr>
            <a:xfrm>
              <a:off x="2811600" y="3483720"/>
              <a:ext cx="21960" cy="1872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32" name="Google Shape;3148;p47"/>
            <p:cNvSpPr/>
            <p:nvPr/>
          </p:nvSpPr>
          <p:spPr>
            <a:xfrm>
              <a:off x="2811600" y="356760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633" name="Google Shape;3149;p47"/>
            <p:cNvSpPr/>
            <p:nvPr/>
          </p:nvSpPr>
          <p:spPr>
            <a:xfrm>
              <a:off x="2839320" y="32043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634" name="Google Shape;3150;p47"/>
            <p:cNvSpPr/>
            <p:nvPr/>
          </p:nvSpPr>
          <p:spPr>
            <a:xfrm>
              <a:off x="2839320" y="32320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635" name="Google Shape;3151;p47"/>
            <p:cNvSpPr/>
            <p:nvPr/>
          </p:nvSpPr>
          <p:spPr>
            <a:xfrm>
              <a:off x="2839320" y="326016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636" name="Google Shape;3152;p47"/>
            <p:cNvSpPr/>
            <p:nvPr/>
          </p:nvSpPr>
          <p:spPr>
            <a:xfrm>
              <a:off x="2839320" y="328788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637" name="Google Shape;3153;p47"/>
            <p:cNvSpPr/>
            <p:nvPr/>
          </p:nvSpPr>
          <p:spPr>
            <a:xfrm>
              <a:off x="2839320" y="33159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638" name="Google Shape;3154;p47"/>
            <p:cNvSpPr/>
            <p:nvPr/>
          </p:nvSpPr>
          <p:spPr>
            <a:xfrm>
              <a:off x="2839320" y="33440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639" name="Google Shape;3155;p47"/>
            <p:cNvSpPr/>
            <p:nvPr/>
          </p:nvSpPr>
          <p:spPr>
            <a:xfrm>
              <a:off x="2839320" y="3372120"/>
              <a:ext cx="21960" cy="1872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640" name="Google Shape;3156;p47"/>
            <p:cNvSpPr/>
            <p:nvPr/>
          </p:nvSpPr>
          <p:spPr>
            <a:xfrm>
              <a:off x="2839320" y="339984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641" name="Google Shape;3157;p47"/>
            <p:cNvSpPr/>
            <p:nvPr/>
          </p:nvSpPr>
          <p:spPr>
            <a:xfrm>
              <a:off x="2839320" y="342792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642" name="Google Shape;3158;p47"/>
            <p:cNvSpPr/>
            <p:nvPr/>
          </p:nvSpPr>
          <p:spPr>
            <a:xfrm>
              <a:off x="2867400" y="3204360"/>
              <a:ext cx="22320" cy="1872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643" name="Google Shape;3159;p47"/>
            <p:cNvSpPr/>
            <p:nvPr/>
          </p:nvSpPr>
          <p:spPr>
            <a:xfrm>
              <a:off x="2867400" y="3232080"/>
              <a:ext cx="22320" cy="1872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44" name="Google Shape;3160;p47"/>
            <p:cNvSpPr/>
            <p:nvPr/>
          </p:nvSpPr>
          <p:spPr>
            <a:xfrm>
              <a:off x="2867400" y="3260160"/>
              <a:ext cx="22320" cy="18720"/>
            </a:xfrm>
            <a:custGeom>
              <a:avLst/>
              <a:gdLst/>
              <a:ahLst/>
              <a:rect l="l" t="t" r="r" b="b"/>
              <a:pathLst>
                <a:path w="2497" h="213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w="0">
              <a:noFill/>
            </a:ln>
          </p:spPr>
          <p:style>
            <a:lnRef idx="0"/>
            <a:fillRef idx="0"/>
            <a:effectRef idx="0"/>
            <a:fontRef idx="minor"/>
          </p:style>
        </p:sp>
        <p:sp>
          <p:nvSpPr>
            <p:cNvPr id="2645" name="Google Shape;3161;p47"/>
            <p:cNvSpPr/>
            <p:nvPr/>
          </p:nvSpPr>
          <p:spPr>
            <a:xfrm>
              <a:off x="2867400" y="3287880"/>
              <a:ext cx="22320" cy="1872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646" name="Google Shape;3162;p47"/>
            <p:cNvSpPr/>
            <p:nvPr/>
          </p:nvSpPr>
          <p:spPr>
            <a:xfrm>
              <a:off x="2867400" y="3315960"/>
              <a:ext cx="22320" cy="1872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647" name="Google Shape;3163;p47"/>
            <p:cNvSpPr/>
            <p:nvPr/>
          </p:nvSpPr>
          <p:spPr>
            <a:xfrm>
              <a:off x="2867400" y="3344040"/>
              <a:ext cx="22320" cy="1872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48" name="Google Shape;3164;p47"/>
            <p:cNvSpPr/>
            <p:nvPr/>
          </p:nvSpPr>
          <p:spPr>
            <a:xfrm>
              <a:off x="2867400" y="3372120"/>
              <a:ext cx="22320" cy="18720"/>
            </a:xfrm>
            <a:custGeom>
              <a:avLst/>
              <a:gdLst/>
              <a:ahLst/>
              <a:rect l="l" t="t" r="r" b="b"/>
              <a:pathLst>
                <a:path w="2497" h="2134">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649" name="Google Shape;3165;p47"/>
            <p:cNvSpPr/>
            <p:nvPr/>
          </p:nvSpPr>
          <p:spPr>
            <a:xfrm>
              <a:off x="2867400" y="3399840"/>
              <a:ext cx="22320" cy="18720"/>
            </a:xfrm>
            <a:custGeom>
              <a:avLst/>
              <a:gdLst/>
              <a:ahLst/>
              <a:rect l="l" t="t" r="r" b="b"/>
              <a:pathLst>
                <a:path w="2497" h="2138">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650" name="Google Shape;3166;p47"/>
            <p:cNvSpPr/>
            <p:nvPr/>
          </p:nvSpPr>
          <p:spPr>
            <a:xfrm>
              <a:off x="2895120" y="3204360"/>
              <a:ext cx="22320" cy="1872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651" name="Google Shape;3167;p47"/>
            <p:cNvSpPr/>
            <p:nvPr/>
          </p:nvSpPr>
          <p:spPr>
            <a:xfrm>
              <a:off x="2895120" y="3232080"/>
              <a:ext cx="22320" cy="1872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652" name="Google Shape;3168;p47"/>
            <p:cNvSpPr/>
            <p:nvPr/>
          </p:nvSpPr>
          <p:spPr>
            <a:xfrm>
              <a:off x="2895120" y="3260160"/>
              <a:ext cx="22320" cy="1872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653" name="Google Shape;3169;p47"/>
            <p:cNvSpPr/>
            <p:nvPr/>
          </p:nvSpPr>
          <p:spPr>
            <a:xfrm>
              <a:off x="2895120" y="3287880"/>
              <a:ext cx="22320" cy="1872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654" name="Google Shape;3170;p47"/>
            <p:cNvSpPr/>
            <p:nvPr/>
          </p:nvSpPr>
          <p:spPr>
            <a:xfrm>
              <a:off x="2895120" y="3315960"/>
              <a:ext cx="22320" cy="1872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655" name="Google Shape;3171;p47"/>
            <p:cNvSpPr/>
            <p:nvPr/>
          </p:nvSpPr>
          <p:spPr>
            <a:xfrm>
              <a:off x="2895120" y="3344040"/>
              <a:ext cx="22320" cy="1872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656" name="Google Shape;3172;p47"/>
            <p:cNvSpPr/>
            <p:nvPr/>
          </p:nvSpPr>
          <p:spPr>
            <a:xfrm>
              <a:off x="2895120" y="3372120"/>
              <a:ext cx="22320" cy="18720"/>
            </a:xfrm>
            <a:custGeom>
              <a:avLst/>
              <a:gdLst/>
              <a:ahLst/>
              <a:rect l="l" t="t" r="r" b="b"/>
              <a:pathLst>
                <a:path w="2497" h="2131">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657" name="Google Shape;3173;p47"/>
            <p:cNvSpPr/>
            <p:nvPr/>
          </p:nvSpPr>
          <p:spPr>
            <a:xfrm>
              <a:off x="2895120" y="3399840"/>
              <a:ext cx="22320" cy="1872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w="0">
              <a:noFill/>
            </a:ln>
          </p:spPr>
          <p:style>
            <a:lnRef idx="0"/>
            <a:fillRef idx="0"/>
            <a:effectRef idx="0"/>
            <a:fontRef idx="minor"/>
          </p:style>
        </p:sp>
        <p:sp>
          <p:nvSpPr>
            <p:cNvPr id="2658" name="Google Shape;3174;p47"/>
            <p:cNvSpPr/>
            <p:nvPr/>
          </p:nvSpPr>
          <p:spPr>
            <a:xfrm>
              <a:off x="2923200" y="320436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59" name="Google Shape;3175;p47"/>
            <p:cNvSpPr/>
            <p:nvPr/>
          </p:nvSpPr>
          <p:spPr>
            <a:xfrm>
              <a:off x="2923200" y="323208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660" name="Google Shape;3176;p47"/>
            <p:cNvSpPr/>
            <p:nvPr/>
          </p:nvSpPr>
          <p:spPr>
            <a:xfrm>
              <a:off x="2923200" y="3260160"/>
              <a:ext cx="21960" cy="1872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661" name="Google Shape;3177;p47"/>
            <p:cNvSpPr/>
            <p:nvPr/>
          </p:nvSpPr>
          <p:spPr>
            <a:xfrm>
              <a:off x="2951280" y="3204360"/>
              <a:ext cx="21960" cy="1872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62" name="Google Shape;3178;p47"/>
            <p:cNvSpPr/>
            <p:nvPr/>
          </p:nvSpPr>
          <p:spPr>
            <a:xfrm>
              <a:off x="2951280" y="3232080"/>
              <a:ext cx="21960" cy="1872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63" name="Google Shape;3179;p47"/>
            <p:cNvSpPr/>
            <p:nvPr/>
          </p:nvSpPr>
          <p:spPr>
            <a:xfrm>
              <a:off x="2951280" y="3260160"/>
              <a:ext cx="21960" cy="18720"/>
            </a:xfrm>
            <a:custGeom>
              <a:avLst/>
              <a:gdLst/>
              <a:ahLst/>
              <a:rect l="l" t="t" r="r" b="b"/>
              <a:pathLst>
                <a:path w="2488" h="213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664" name="Google Shape;3180;p47"/>
            <p:cNvSpPr/>
            <p:nvPr/>
          </p:nvSpPr>
          <p:spPr>
            <a:xfrm>
              <a:off x="2951280" y="3287880"/>
              <a:ext cx="21960" cy="1872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665" name="Google Shape;3181;p47"/>
            <p:cNvSpPr/>
            <p:nvPr/>
          </p:nvSpPr>
          <p:spPr>
            <a:xfrm>
              <a:off x="2923200" y="328788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66" name="Google Shape;3182;p47"/>
            <p:cNvSpPr/>
            <p:nvPr/>
          </p:nvSpPr>
          <p:spPr>
            <a:xfrm>
              <a:off x="2923200" y="331596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67" name="Google Shape;3183;p47"/>
            <p:cNvSpPr/>
            <p:nvPr/>
          </p:nvSpPr>
          <p:spPr>
            <a:xfrm>
              <a:off x="2923200" y="334404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668" name="Google Shape;3184;p47"/>
            <p:cNvSpPr/>
            <p:nvPr/>
          </p:nvSpPr>
          <p:spPr>
            <a:xfrm>
              <a:off x="2923200" y="3372120"/>
              <a:ext cx="21960" cy="1872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669" name="Google Shape;3185;p47"/>
            <p:cNvSpPr/>
            <p:nvPr/>
          </p:nvSpPr>
          <p:spPr>
            <a:xfrm>
              <a:off x="2923200" y="3399840"/>
              <a:ext cx="21960" cy="1872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670" name="Google Shape;3186;p47"/>
            <p:cNvSpPr/>
            <p:nvPr/>
          </p:nvSpPr>
          <p:spPr>
            <a:xfrm>
              <a:off x="2923200" y="3427920"/>
              <a:ext cx="21960" cy="1872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2671" name="Google Shape;3187;p47"/>
            <p:cNvSpPr/>
            <p:nvPr/>
          </p:nvSpPr>
          <p:spPr>
            <a:xfrm>
              <a:off x="2895120" y="3427920"/>
              <a:ext cx="22320" cy="1872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fillRef idx="0"/>
            <a:effectRef idx="0"/>
            <a:fontRef idx="minor"/>
          </p:style>
        </p:sp>
        <p:sp>
          <p:nvSpPr>
            <p:cNvPr id="2672" name="Google Shape;3188;p47"/>
            <p:cNvSpPr/>
            <p:nvPr/>
          </p:nvSpPr>
          <p:spPr>
            <a:xfrm>
              <a:off x="2867400" y="3427920"/>
              <a:ext cx="22320" cy="18720"/>
            </a:xfrm>
            <a:custGeom>
              <a:avLst/>
              <a:gdLst/>
              <a:ahLst/>
              <a:rect l="l" t="t" r="r" b="b"/>
              <a:pathLst>
                <a:path w="2497" h="2138">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w="0">
              <a:noFill/>
            </a:ln>
          </p:spPr>
          <p:style>
            <a:lnRef idx="0"/>
            <a:fillRef idx="0"/>
            <a:effectRef idx="0"/>
            <a:fontRef idx="minor"/>
          </p:style>
        </p:sp>
        <p:sp>
          <p:nvSpPr>
            <p:cNvPr id="2673" name="Google Shape;3189;p47"/>
            <p:cNvSpPr/>
            <p:nvPr/>
          </p:nvSpPr>
          <p:spPr>
            <a:xfrm>
              <a:off x="2867400" y="3455640"/>
              <a:ext cx="22320" cy="1872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74" name="Google Shape;3190;p47"/>
            <p:cNvSpPr/>
            <p:nvPr/>
          </p:nvSpPr>
          <p:spPr>
            <a:xfrm>
              <a:off x="2839320" y="34556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675" name="Google Shape;3191;p47"/>
            <p:cNvSpPr/>
            <p:nvPr/>
          </p:nvSpPr>
          <p:spPr>
            <a:xfrm>
              <a:off x="2671560" y="3287880"/>
              <a:ext cx="21960" cy="1872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676" name="Google Shape;3192;p47"/>
            <p:cNvSpPr/>
            <p:nvPr/>
          </p:nvSpPr>
          <p:spPr>
            <a:xfrm>
              <a:off x="2671560" y="33159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77" name="Google Shape;3193;p47"/>
            <p:cNvSpPr/>
            <p:nvPr/>
          </p:nvSpPr>
          <p:spPr>
            <a:xfrm>
              <a:off x="2671560" y="33440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78" name="Google Shape;3194;p47"/>
            <p:cNvSpPr/>
            <p:nvPr/>
          </p:nvSpPr>
          <p:spPr>
            <a:xfrm>
              <a:off x="2671560" y="3372120"/>
              <a:ext cx="21960" cy="18720"/>
            </a:xfrm>
            <a:custGeom>
              <a:avLst/>
              <a:gdLst/>
              <a:ahLst/>
              <a:rect l="l" t="t" r="r" b="b"/>
              <a:pathLst>
                <a:path w="2489" h="2132">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79" name="Google Shape;3195;p47"/>
            <p:cNvSpPr/>
            <p:nvPr/>
          </p:nvSpPr>
          <p:spPr>
            <a:xfrm>
              <a:off x="2671560" y="3399840"/>
              <a:ext cx="21960" cy="18720"/>
            </a:xfrm>
            <a:custGeom>
              <a:avLst/>
              <a:gdLst/>
              <a:ahLst/>
              <a:rect l="l" t="t" r="r" b="b"/>
              <a:pathLst>
                <a:path w="2489" h="2138">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680" name="Google Shape;3196;p47"/>
            <p:cNvSpPr/>
            <p:nvPr/>
          </p:nvSpPr>
          <p:spPr>
            <a:xfrm>
              <a:off x="2671560" y="3427920"/>
              <a:ext cx="21960" cy="1872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681" name="Google Shape;3197;p47"/>
            <p:cNvSpPr/>
            <p:nvPr/>
          </p:nvSpPr>
          <p:spPr>
            <a:xfrm>
              <a:off x="2671560" y="345564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82" name="Google Shape;3198;p47"/>
            <p:cNvSpPr/>
            <p:nvPr/>
          </p:nvSpPr>
          <p:spPr>
            <a:xfrm>
              <a:off x="2671560" y="3483720"/>
              <a:ext cx="21960" cy="1872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83" name="Google Shape;3199;p47"/>
            <p:cNvSpPr/>
            <p:nvPr/>
          </p:nvSpPr>
          <p:spPr>
            <a:xfrm>
              <a:off x="2671560" y="3511800"/>
              <a:ext cx="22320" cy="1872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684" name="Google Shape;3200;p47"/>
            <p:cNvSpPr/>
            <p:nvPr/>
          </p:nvSpPr>
          <p:spPr>
            <a:xfrm>
              <a:off x="2671560" y="3539880"/>
              <a:ext cx="21960" cy="1872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85" name="Google Shape;3201;p47"/>
            <p:cNvSpPr/>
            <p:nvPr/>
          </p:nvSpPr>
          <p:spPr>
            <a:xfrm>
              <a:off x="2671560" y="3595680"/>
              <a:ext cx="21960" cy="18720"/>
            </a:xfrm>
            <a:custGeom>
              <a:avLst/>
              <a:gdLst/>
              <a:ahLst/>
              <a:rect l="l" t="t" r="r" b="b"/>
              <a:pathLst>
                <a:path w="2489" h="2132">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686" name="Google Shape;3202;p47"/>
            <p:cNvSpPr/>
            <p:nvPr/>
          </p:nvSpPr>
          <p:spPr>
            <a:xfrm>
              <a:off x="2671560" y="3623400"/>
              <a:ext cx="21960" cy="18720"/>
            </a:xfrm>
            <a:custGeom>
              <a:avLst/>
              <a:gdLst/>
              <a:ahLst/>
              <a:rect l="l" t="t" r="r" b="b"/>
              <a:pathLst>
                <a:path w="2489" h="2137">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w="0">
              <a:noFill/>
            </a:ln>
          </p:spPr>
          <p:style>
            <a:lnRef idx="0"/>
            <a:fillRef idx="0"/>
            <a:effectRef idx="0"/>
            <a:fontRef idx="minor"/>
          </p:style>
        </p:sp>
        <p:sp>
          <p:nvSpPr>
            <p:cNvPr id="2687" name="Google Shape;3203;p47"/>
            <p:cNvSpPr/>
            <p:nvPr/>
          </p:nvSpPr>
          <p:spPr>
            <a:xfrm>
              <a:off x="2671560" y="3651480"/>
              <a:ext cx="21960" cy="18720"/>
            </a:xfrm>
            <a:custGeom>
              <a:avLst/>
              <a:gdLst/>
              <a:ahLst/>
              <a:rect l="l" t="t" r="r" b="b"/>
              <a:pathLst>
                <a:path w="2489" h="2138">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688" name="Google Shape;3204;p47"/>
            <p:cNvSpPr/>
            <p:nvPr/>
          </p:nvSpPr>
          <p:spPr>
            <a:xfrm>
              <a:off x="2671560" y="367956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89" name="Google Shape;3205;p47"/>
            <p:cNvSpPr/>
            <p:nvPr/>
          </p:nvSpPr>
          <p:spPr>
            <a:xfrm>
              <a:off x="2671560" y="370728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90" name="Google Shape;3206;p47"/>
            <p:cNvSpPr/>
            <p:nvPr/>
          </p:nvSpPr>
          <p:spPr>
            <a:xfrm>
              <a:off x="2699640" y="3148200"/>
              <a:ext cx="21960" cy="18720"/>
            </a:xfrm>
            <a:custGeom>
              <a:avLst/>
              <a:gdLst/>
              <a:ahLst/>
              <a:rect l="l" t="t" r="r" b="b"/>
              <a:pathLst>
                <a:path w="2488" h="213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w="0">
              <a:noFill/>
            </a:ln>
          </p:spPr>
          <p:style>
            <a:lnRef idx="0"/>
            <a:fillRef idx="0"/>
            <a:effectRef idx="0"/>
            <a:fontRef idx="minor"/>
          </p:style>
        </p:sp>
        <p:sp>
          <p:nvSpPr>
            <p:cNvPr id="2691" name="Google Shape;3207;p47"/>
            <p:cNvSpPr/>
            <p:nvPr/>
          </p:nvSpPr>
          <p:spPr>
            <a:xfrm>
              <a:off x="2699640" y="3176280"/>
              <a:ext cx="21960" cy="1872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692" name="Google Shape;3208;p47"/>
            <p:cNvSpPr/>
            <p:nvPr/>
          </p:nvSpPr>
          <p:spPr>
            <a:xfrm>
              <a:off x="2699640" y="3204360"/>
              <a:ext cx="21960" cy="1872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93" name="Google Shape;3209;p47"/>
            <p:cNvSpPr/>
            <p:nvPr/>
          </p:nvSpPr>
          <p:spPr>
            <a:xfrm>
              <a:off x="2699640" y="3232080"/>
              <a:ext cx="21960" cy="18720"/>
            </a:xfrm>
            <a:custGeom>
              <a:avLst/>
              <a:gdLst/>
              <a:ahLst/>
              <a:rect l="l" t="t" r="r" b="b"/>
              <a:pathLst>
                <a:path w="2488" h="2133">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94" name="Google Shape;3210;p47"/>
            <p:cNvSpPr/>
            <p:nvPr/>
          </p:nvSpPr>
          <p:spPr>
            <a:xfrm>
              <a:off x="2699640" y="3260160"/>
              <a:ext cx="21960" cy="18720"/>
            </a:xfrm>
            <a:custGeom>
              <a:avLst/>
              <a:gdLst/>
              <a:ahLst/>
              <a:rect l="l" t="t" r="r" b="b"/>
              <a:pathLst>
                <a:path w="2488" h="213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695" name="Google Shape;3211;p47"/>
            <p:cNvSpPr/>
            <p:nvPr/>
          </p:nvSpPr>
          <p:spPr>
            <a:xfrm>
              <a:off x="2699640" y="3287880"/>
              <a:ext cx="21960" cy="1872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696" name="Google Shape;3212;p47"/>
            <p:cNvSpPr/>
            <p:nvPr/>
          </p:nvSpPr>
          <p:spPr>
            <a:xfrm>
              <a:off x="2699640" y="3315960"/>
              <a:ext cx="21960" cy="1872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97" name="Google Shape;3213;p47"/>
            <p:cNvSpPr/>
            <p:nvPr/>
          </p:nvSpPr>
          <p:spPr>
            <a:xfrm>
              <a:off x="2699640" y="334404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98" name="Google Shape;3214;p47"/>
            <p:cNvSpPr/>
            <p:nvPr/>
          </p:nvSpPr>
          <p:spPr>
            <a:xfrm>
              <a:off x="2699640" y="3372120"/>
              <a:ext cx="21960" cy="1872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99" name="Google Shape;3215;p47"/>
            <p:cNvSpPr/>
            <p:nvPr/>
          </p:nvSpPr>
          <p:spPr>
            <a:xfrm>
              <a:off x="2699640" y="3399840"/>
              <a:ext cx="21960" cy="18720"/>
            </a:xfrm>
            <a:custGeom>
              <a:avLst/>
              <a:gdLst/>
              <a:ahLst/>
              <a:rect l="l" t="t" r="r" b="b"/>
              <a:pathLst>
                <a:path w="2488" h="213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700" name="Google Shape;3216;p47"/>
            <p:cNvSpPr/>
            <p:nvPr/>
          </p:nvSpPr>
          <p:spPr>
            <a:xfrm>
              <a:off x="2699640" y="3427920"/>
              <a:ext cx="21960" cy="18720"/>
            </a:xfrm>
            <a:custGeom>
              <a:avLst/>
              <a:gdLst/>
              <a:ahLst/>
              <a:rect l="l" t="t" r="r" b="b"/>
              <a:pathLst>
                <a:path w="2488" h="213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w="0">
              <a:noFill/>
            </a:ln>
          </p:spPr>
          <p:style>
            <a:lnRef idx="0"/>
            <a:fillRef idx="0"/>
            <a:effectRef idx="0"/>
            <a:fontRef idx="minor"/>
          </p:style>
        </p:sp>
        <p:sp>
          <p:nvSpPr>
            <p:cNvPr id="2701" name="Google Shape;3217;p47"/>
            <p:cNvSpPr/>
            <p:nvPr/>
          </p:nvSpPr>
          <p:spPr>
            <a:xfrm>
              <a:off x="2699640" y="3455640"/>
              <a:ext cx="21960" cy="1872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02" name="Google Shape;3218;p47"/>
            <p:cNvSpPr/>
            <p:nvPr/>
          </p:nvSpPr>
          <p:spPr>
            <a:xfrm>
              <a:off x="2699640" y="3483720"/>
              <a:ext cx="21960" cy="1872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03" name="Google Shape;3219;p47"/>
            <p:cNvSpPr/>
            <p:nvPr/>
          </p:nvSpPr>
          <p:spPr>
            <a:xfrm>
              <a:off x="2699640" y="3511800"/>
              <a:ext cx="22320" cy="18720"/>
            </a:xfrm>
            <a:custGeom>
              <a:avLst/>
              <a:gdLst/>
              <a:ahLst/>
              <a:rect l="l" t="t" r="r" b="b"/>
              <a:pathLst>
                <a:path w="2497" h="213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704" name="Google Shape;3220;p47"/>
            <p:cNvSpPr/>
            <p:nvPr/>
          </p:nvSpPr>
          <p:spPr>
            <a:xfrm>
              <a:off x="2699640" y="3539880"/>
              <a:ext cx="21960" cy="18720"/>
            </a:xfrm>
            <a:custGeom>
              <a:avLst/>
              <a:gdLst/>
              <a:ahLst/>
              <a:rect l="l" t="t" r="r" b="b"/>
              <a:pathLst>
                <a:path w="2488" h="213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705" name="Google Shape;3221;p47"/>
            <p:cNvSpPr/>
            <p:nvPr/>
          </p:nvSpPr>
          <p:spPr>
            <a:xfrm>
              <a:off x="2699640" y="3595680"/>
              <a:ext cx="21960" cy="18720"/>
            </a:xfrm>
            <a:custGeom>
              <a:avLst/>
              <a:gdLst/>
              <a:ahLst/>
              <a:rect l="l" t="t" r="r" b="b"/>
              <a:pathLst>
                <a:path w="2488" h="2132">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706" name="Google Shape;3222;p47"/>
            <p:cNvSpPr/>
            <p:nvPr/>
          </p:nvSpPr>
          <p:spPr>
            <a:xfrm>
              <a:off x="2699640" y="3623400"/>
              <a:ext cx="21960" cy="18720"/>
            </a:xfrm>
            <a:custGeom>
              <a:avLst/>
              <a:gdLst/>
              <a:ahLst/>
              <a:rect l="l" t="t" r="r" b="b"/>
              <a:pathLst>
                <a:path w="2488" h="2137">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w="0">
              <a:noFill/>
            </a:ln>
          </p:spPr>
          <p:style>
            <a:lnRef idx="0"/>
            <a:fillRef idx="0"/>
            <a:effectRef idx="0"/>
            <a:fontRef idx="minor"/>
          </p:style>
        </p:sp>
        <p:sp>
          <p:nvSpPr>
            <p:cNvPr id="2707" name="Google Shape;3223;p47"/>
            <p:cNvSpPr/>
            <p:nvPr/>
          </p:nvSpPr>
          <p:spPr>
            <a:xfrm>
              <a:off x="2699640" y="365148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08" name="Google Shape;3224;p47"/>
            <p:cNvSpPr/>
            <p:nvPr/>
          </p:nvSpPr>
          <p:spPr>
            <a:xfrm>
              <a:off x="2699640" y="3735360"/>
              <a:ext cx="21960" cy="18720"/>
            </a:xfrm>
            <a:custGeom>
              <a:avLst/>
              <a:gdLst/>
              <a:ahLst/>
              <a:rect l="l" t="t" r="r" b="b"/>
              <a:pathLst>
                <a:path w="2488" h="2131">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709" name="Google Shape;3225;p47"/>
            <p:cNvSpPr/>
            <p:nvPr/>
          </p:nvSpPr>
          <p:spPr>
            <a:xfrm>
              <a:off x="2699640" y="3707280"/>
              <a:ext cx="21960" cy="18720"/>
            </a:xfrm>
            <a:custGeom>
              <a:avLst/>
              <a:gdLst/>
              <a:ahLst/>
              <a:rect l="l" t="t" r="r" b="b"/>
              <a:pathLst>
                <a:path w="2488" h="2134">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10" name="Google Shape;3226;p47"/>
            <p:cNvSpPr/>
            <p:nvPr/>
          </p:nvSpPr>
          <p:spPr>
            <a:xfrm>
              <a:off x="2699640" y="3679560"/>
              <a:ext cx="21960" cy="1872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11" name="Google Shape;3227;p47"/>
            <p:cNvSpPr/>
            <p:nvPr/>
          </p:nvSpPr>
          <p:spPr>
            <a:xfrm>
              <a:off x="2727720" y="32043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12" name="Google Shape;3228;p47"/>
            <p:cNvSpPr/>
            <p:nvPr/>
          </p:nvSpPr>
          <p:spPr>
            <a:xfrm>
              <a:off x="2727720" y="32320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13" name="Google Shape;3229;p47"/>
            <p:cNvSpPr/>
            <p:nvPr/>
          </p:nvSpPr>
          <p:spPr>
            <a:xfrm>
              <a:off x="2727720" y="326016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714" name="Google Shape;3230;p47"/>
            <p:cNvSpPr/>
            <p:nvPr/>
          </p:nvSpPr>
          <p:spPr>
            <a:xfrm>
              <a:off x="2727720" y="32878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715" name="Google Shape;3231;p47"/>
            <p:cNvSpPr/>
            <p:nvPr/>
          </p:nvSpPr>
          <p:spPr>
            <a:xfrm>
              <a:off x="2727720" y="33159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16" name="Google Shape;3232;p47"/>
            <p:cNvSpPr/>
            <p:nvPr/>
          </p:nvSpPr>
          <p:spPr>
            <a:xfrm>
              <a:off x="2727720" y="33440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17" name="Google Shape;3233;p47"/>
            <p:cNvSpPr/>
            <p:nvPr/>
          </p:nvSpPr>
          <p:spPr>
            <a:xfrm>
              <a:off x="2727720" y="3372120"/>
              <a:ext cx="21960" cy="18720"/>
            </a:xfrm>
            <a:custGeom>
              <a:avLst/>
              <a:gdLst/>
              <a:ahLst/>
              <a:rect l="l" t="t" r="r" b="b"/>
              <a:pathLst>
                <a:path w="2489" h="2134">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18" name="Google Shape;3234;p47"/>
            <p:cNvSpPr/>
            <p:nvPr/>
          </p:nvSpPr>
          <p:spPr>
            <a:xfrm>
              <a:off x="2727720" y="339984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719" name="Google Shape;3235;p47"/>
            <p:cNvSpPr/>
            <p:nvPr/>
          </p:nvSpPr>
          <p:spPr>
            <a:xfrm>
              <a:off x="2727720" y="3427920"/>
              <a:ext cx="21960" cy="1872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720" name="Google Shape;3236;p47"/>
            <p:cNvSpPr/>
            <p:nvPr/>
          </p:nvSpPr>
          <p:spPr>
            <a:xfrm>
              <a:off x="2727720" y="345564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21" name="Google Shape;3237;p47"/>
            <p:cNvSpPr/>
            <p:nvPr/>
          </p:nvSpPr>
          <p:spPr>
            <a:xfrm>
              <a:off x="2727720" y="348372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22" name="Google Shape;3238;p47"/>
            <p:cNvSpPr/>
            <p:nvPr/>
          </p:nvSpPr>
          <p:spPr>
            <a:xfrm>
              <a:off x="2727720" y="3511800"/>
              <a:ext cx="22320" cy="1872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723" name="Google Shape;3239;p47"/>
            <p:cNvSpPr/>
            <p:nvPr/>
          </p:nvSpPr>
          <p:spPr>
            <a:xfrm>
              <a:off x="2727720" y="353988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24" name="Google Shape;3240;p47"/>
            <p:cNvSpPr/>
            <p:nvPr/>
          </p:nvSpPr>
          <p:spPr>
            <a:xfrm>
              <a:off x="2727720" y="3595680"/>
              <a:ext cx="21960" cy="18720"/>
            </a:xfrm>
            <a:custGeom>
              <a:avLst/>
              <a:gdLst/>
              <a:ahLst/>
              <a:rect l="l" t="t" r="r" b="b"/>
              <a:pathLst>
                <a:path w="2489" h="2132">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725" name="Google Shape;3241;p47"/>
            <p:cNvSpPr/>
            <p:nvPr/>
          </p:nvSpPr>
          <p:spPr>
            <a:xfrm>
              <a:off x="2727720" y="362340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2726" name="Google Shape;3242;p47"/>
            <p:cNvSpPr/>
            <p:nvPr/>
          </p:nvSpPr>
          <p:spPr>
            <a:xfrm>
              <a:off x="2727720" y="367956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27" name="Google Shape;3243;p47"/>
            <p:cNvSpPr/>
            <p:nvPr/>
          </p:nvSpPr>
          <p:spPr>
            <a:xfrm>
              <a:off x="2727720" y="3651480"/>
              <a:ext cx="21960" cy="18720"/>
            </a:xfrm>
            <a:custGeom>
              <a:avLst/>
              <a:gdLst/>
              <a:ahLst/>
              <a:rect l="l" t="t" r="r" b="b"/>
              <a:pathLst>
                <a:path w="2489" h="2138">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728" name="Google Shape;3244;p47"/>
            <p:cNvSpPr/>
            <p:nvPr/>
          </p:nvSpPr>
          <p:spPr>
            <a:xfrm>
              <a:off x="2755440" y="320436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29" name="Google Shape;3245;p47"/>
            <p:cNvSpPr/>
            <p:nvPr/>
          </p:nvSpPr>
          <p:spPr>
            <a:xfrm>
              <a:off x="2755440" y="323208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30" name="Google Shape;3246;p47"/>
            <p:cNvSpPr/>
            <p:nvPr/>
          </p:nvSpPr>
          <p:spPr>
            <a:xfrm>
              <a:off x="2755440" y="3260160"/>
              <a:ext cx="21960" cy="18720"/>
            </a:xfrm>
            <a:custGeom>
              <a:avLst/>
              <a:gdLst/>
              <a:ahLst/>
              <a:rect l="l" t="t" r="r" b="b"/>
              <a:pathLst>
                <a:path w="2486" h="213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w="0">
              <a:noFill/>
            </a:ln>
          </p:spPr>
          <p:style>
            <a:lnRef idx="0"/>
            <a:fillRef idx="0"/>
            <a:effectRef idx="0"/>
            <a:fontRef idx="minor"/>
          </p:style>
        </p:sp>
        <p:sp>
          <p:nvSpPr>
            <p:cNvPr id="2731" name="Google Shape;3247;p47"/>
            <p:cNvSpPr/>
            <p:nvPr/>
          </p:nvSpPr>
          <p:spPr>
            <a:xfrm>
              <a:off x="2755440" y="3287880"/>
              <a:ext cx="21960" cy="1872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32" name="Google Shape;3248;p47"/>
            <p:cNvSpPr/>
            <p:nvPr/>
          </p:nvSpPr>
          <p:spPr>
            <a:xfrm>
              <a:off x="2755440" y="3315960"/>
              <a:ext cx="21960" cy="1872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33" name="Google Shape;3249;p47"/>
            <p:cNvSpPr/>
            <p:nvPr/>
          </p:nvSpPr>
          <p:spPr>
            <a:xfrm>
              <a:off x="2755440" y="334404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34" name="Google Shape;3250;p47"/>
            <p:cNvSpPr/>
            <p:nvPr/>
          </p:nvSpPr>
          <p:spPr>
            <a:xfrm>
              <a:off x="2755440" y="3372120"/>
              <a:ext cx="21960" cy="1872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735" name="Google Shape;3251;p47"/>
            <p:cNvSpPr/>
            <p:nvPr/>
          </p:nvSpPr>
          <p:spPr>
            <a:xfrm>
              <a:off x="2755440" y="3399840"/>
              <a:ext cx="21960" cy="1872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36" name="Google Shape;3252;p47"/>
            <p:cNvSpPr/>
            <p:nvPr/>
          </p:nvSpPr>
          <p:spPr>
            <a:xfrm>
              <a:off x="2755440" y="3427920"/>
              <a:ext cx="21960" cy="1872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fillRef idx="0"/>
            <a:effectRef idx="0"/>
            <a:fontRef idx="minor"/>
          </p:style>
        </p:sp>
        <p:sp>
          <p:nvSpPr>
            <p:cNvPr id="2737" name="Google Shape;3253;p47"/>
            <p:cNvSpPr/>
            <p:nvPr/>
          </p:nvSpPr>
          <p:spPr>
            <a:xfrm>
              <a:off x="2755440" y="3455640"/>
              <a:ext cx="21960" cy="1872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38" name="Google Shape;3254;p47"/>
            <p:cNvSpPr/>
            <p:nvPr/>
          </p:nvSpPr>
          <p:spPr>
            <a:xfrm>
              <a:off x="2755440" y="3483720"/>
              <a:ext cx="21960" cy="1872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39" name="Google Shape;3255;p47"/>
            <p:cNvSpPr/>
            <p:nvPr/>
          </p:nvSpPr>
          <p:spPr>
            <a:xfrm>
              <a:off x="2755440" y="3511800"/>
              <a:ext cx="22320" cy="1872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740" name="Google Shape;3256;p47"/>
            <p:cNvSpPr/>
            <p:nvPr/>
          </p:nvSpPr>
          <p:spPr>
            <a:xfrm>
              <a:off x="2755440" y="3539880"/>
              <a:ext cx="21960" cy="1872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41" name="Google Shape;3257;p47"/>
            <p:cNvSpPr/>
            <p:nvPr/>
          </p:nvSpPr>
          <p:spPr>
            <a:xfrm>
              <a:off x="2755440" y="3595680"/>
              <a:ext cx="22320" cy="18720"/>
            </a:xfrm>
            <a:custGeom>
              <a:avLst/>
              <a:gdLst/>
              <a:ahLst/>
              <a:rect l="l" t="t" r="r" b="b"/>
              <a:pathLst>
                <a:path w="2497" h="2132">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2742" name="Google Shape;3258;p47"/>
            <p:cNvSpPr/>
            <p:nvPr/>
          </p:nvSpPr>
          <p:spPr>
            <a:xfrm>
              <a:off x="2755440" y="3623400"/>
              <a:ext cx="21960" cy="1872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fillRef idx="0"/>
            <a:effectRef idx="0"/>
            <a:fontRef idx="minor"/>
          </p:style>
        </p:sp>
        <p:sp>
          <p:nvSpPr>
            <p:cNvPr id="2743" name="Google Shape;3259;p47"/>
            <p:cNvSpPr/>
            <p:nvPr/>
          </p:nvSpPr>
          <p:spPr>
            <a:xfrm>
              <a:off x="2755440" y="3651480"/>
              <a:ext cx="22320" cy="18720"/>
            </a:xfrm>
            <a:custGeom>
              <a:avLst/>
              <a:gdLst/>
              <a:ahLst/>
              <a:rect l="l" t="t" r="r" b="b"/>
              <a:pathLst>
                <a:path w="2497" h="2138">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744" name="Google Shape;3260;p47"/>
            <p:cNvSpPr/>
            <p:nvPr/>
          </p:nvSpPr>
          <p:spPr>
            <a:xfrm>
              <a:off x="2783520" y="3204360"/>
              <a:ext cx="21960" cy="1872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45" name="Google Shape;3261;p47"/>
            <p:cNvSpPr/>
            <p:nvPr/>
          </p:nvSpPr>
          <p:spPr>
            <a:xfrm>
              <a:off x="2783520" y="3232080"/>
              <a:ext cx="21960" cy="18720"/>
            </a:xfrm>
            <a:custGeom>
              <a:avLst/>
              <a:gdLst/>
              <a:ahLst/>
              <a:rect l="l" t="t" r="r" b="b"/>
              <a:pathLst>
                <a:path w="2486" h="2131">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w="0">
              <a:noFill/>
            </a:ln>
          </p:spPr>
          <p:style>
            <a:lnRef idx="0"/>
            <a:fillRef idx="0"/>
            <a:effectRef idx="0"/>
            <a:fontRef idx="minor"/>
          </p:style>
        </p:sp>
        <p:sp>
          <p:nvSpPr>
            <p:cNvPr id="2746" name="Google Shape;3262;p47"/>
            <p:cNvSpPr/>
            <p:nvPr/>
          </p:nvSpPr>
          <p:spPr>
            <a:xfrm>
              <a:off x="2783520" y="3260160"/>
              <a:ext cx="21960" cy="18720"/>
            </a:xfrm>
            <a:custGeom>
              <a:avLst/>
              <a:gdLst/>
              <a:ahLst/>
              <a:rect l="l" t="t" r="r" b="b"/>
              <a:pathLst>
                <a:path w="2486" h="2131">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w="0">
              <a:noFill/>
            </a:ln>
          </p:spPr>
          <p:style>
            <a:lnRef idx="0"/>
            <a:fillRef idx="0"/>
            <a:effectRef idx="0"/>
            <a:fontRef idx="minor"/>
          </p:style>
        </p:sp>
        <p:sp>
          <p:nvSpPr>
            <p:cNvPr id="2747" name="Google Shape;3263;p47"/>
            <p:cNvSpPr/>
            <p:nvPr/>
          </p:nvSpPr>
          <p:spPr>
            <a:xfrm>
              <a:off x="2783520" y="3287880"/>
              <a:ext cx="21960" cy="1872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48" name="Google Shape;3264;p47"/>
            <p:cNvSpPr/>
            <p:nvPr/>
          </p:nvSpPr>
          <p:spPr>
            <a:xfrm>
              <a:off x="2783520" y="3315960"/>
              <a:ext cx="21960" cy="1872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49" name="Google Shape;3265;p47"/>
            <p:cNvSpPr/>
            <p:nvPr/>
          </p:nvSpPr>
          <p:spPr>
            <a:xfrm>
              <a:off x="2783520" y="3344040"/>
              <a:ext cx="21960" cy="18720"/>
            </a:xfrm>
            <a:custGeom>
              <a:avLst/>
              <a:gdLst/>
              <a:ahLst/>
              <a:rect l="l" t="t" r="r" b="b"/>
              <a:pathLst>
                <a:path w="2486" h="2132">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w="0">
              <a:noFill/>
            </a:ln>
          </p:spPr>
          <p:style>
            <a:lnRef idx="0"/>
            <a:fillRef idx="0"/>
            <a:effectRef idx="0"/>
            <a:fontRef idx="minor"/>
          </p:style>
        </p:sp>
        <p:sp>
          <p:nvSpPr>
            <p:cNvPr id="2750" name="Google Shape;3266;p47"/>
            <p:cNvSpPr/>
            <p:nvPr/>
          </p:nvSpPr>
          <p:spPr>
            <a:xfrm>
              <a:off x="2783520" y="3372120"/>
              <a:ext cx="21960" cy="1872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w="0">
              <a:noFill/>
            </a:ln>
          </p:spPr>
          <p:style>
            <a:lnRef idx="0"/>
            <a:fillRef idx="0"/>
            <a:effectRef idx="0"/>
            <a:fontRef idx="minor"/>
          </p:style>
        </p:sp>
        <p:sp>
          <p:nvSpPr>
            <p:cNvPr id="2751" name="Google Shape;3267;p47"/>
            <p:cNvSpPr/>
            <p:nvPr/>
          </p:nvSpPr>
          <p:spPr>
            <a:xfrm>
              <a:off x="2783520" y="3399840"/>
              <a:ext cx="21960" cy="19080"/>
            </a:xfrm>
            <a:custGeom>
              <a:avLst/>
              <a:gdLst/>
              <a:ahLst/>
              <a:rect l="l" t="t" r="r" b="b"/>
              <a:pathLst>
                <a:path w="2488" h="214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52" name="Google Shape;3268;p47"/>
            <p:cNvSpPr/>
            <p:nvPr/>
          </p:nvSpPr>
          <p:spPr>
            <a:xfrm>
              <a:off x="2783520" y="3427920"/>
              <a:ext cx="21960" cy="18720"/>
            </a:xfrm>
            <a:custGeom>
              <a:avLst/>
              <a:gdLst/>
              <a:ahLst/>
              <a:rect l="l" t="t" r="r" b="b"/>
              <a:pathLst>
                <a:path w="2488" h="213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w="0">
              <a:noFill/>
            </a:ln>
          </p:spPr>
          <p:style>
            <a:lnRef idx="0"/>
            <a:fillRef idx="0"/>
            <a:effectRef idx="0"/>
            <a:fontRef idx="minor"/>
          </p:style>
        </p:sp>
        <p:sp>
          <p:nvSpPr>
            <p:cNvPr id="2753" name="Google Shape;3269;p47"/>
            <p:cNvSpPr/>
            <p:nvPr/>
          </p:nvSpPr>
          <p:spPr>
            <a:xfrm>
              <a:off x="2811600" y="320436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54" name="Google Shape;3270;p47"/>
            <p:cNvSpPr/>
            <p:nvPr/>
          </p:nvSpPr>
          <p:spPr>
            <a:xfrm>
              <a:off x="2811600" y="323208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755" name="Google Shape;3271;p47"/>
            <p:cNvSpPr/>
            <p:nvPr/>
          </p:nvSpPr>
          <p:spPr>
            <a:xfrm>
              <a:off x="2811600" y="3260160"/>
              <a:ext cx="21960" cy="1872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756" name="Google Shape;3272;p47"/>
            <p:cNvSpPr/>
            <p:nvPr/>
          </p:nvSpPr>
          <p:spPr>
            <a:xfrm>
              <a:off x="2811600" y="328788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757" name="Google Shape;3273;p47"/>
            <p:cNvSpPr/>
            <p:nvPr/>
          </p:nvSpPr>
          <p:spPr>
            <a:xfrm>
              <a:off x="2811600" y="3315960"/>
              <a:ext cx="21960" cy="1872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58" name="Google Shape;3274;p47"/>
            <p:cNvSpPr/>
            <p:nvPr/>
          </p:nvSpPr>
          <p:spPr>
            <a:xfrm>
              <a:off x="2811600" y="334404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759" name="Google Shape;3275;p47"/>
            <p:cNvSpPr/>
            <p:nvPr/>
          </p:nvSpPr>
          <p:spPr>
            <a:xfrm>
              <a:off x="2811600" y="3372120"/>
              <a:ext cx="21960" cy="18720"/>
            </a:xfrm>
            <a:custGeom>
              <a:avLst/>
              <a:gdLst/>
              <a:ahLst/>
              <a:rect l="l" t="t" r="r" b="b"/>
              <a:pathLst>
                <a:path w="2489" h="2134">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60" name="Google Shape;3276;p47"/>
            <p:cNvSpPr/>
            <p:nvPr/>
          </p:nvSpPr>
          <p:spPr>
            <a:xfrm>
              <a:off x="2811600" y="3399840"/>
              <a:ext cx="21960" cy="1872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761" name="Google Shape;3277;p47"/>
            <p:cNvSpPr/>
            <p:nvPr/>
          </p:nvSpPr>
          <p:spPr>
            <a:xfrm>
              <a:off x="2811600" y="3427920"/>
              <a:ext cx="21960" cy="1872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2762" name="Google Shape;3278;p47"/>
            <p:cNvSpPr/>
            <p:nvPr/>
          </p:nvSpPr>
          <p:spPr>
            <a:xfrm>
              <a:off x="2811600" y="345564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763" name="Google Shape;3279;p47"/>
            <p:cNvSpPr/>
            <p:nvPr/>
          </p:nvSpPr>
          <p:spPr>
            <a:xfrm>
              <a:off x="2783520" y="3455640"/>
              <a:ext cx="21960" cy="18720"/>
            </a:xfrm>
            <a:custGeom>
              <a:avLst/>
              <a:gdLst/>
              <a:ahLst/>
              <a:rect l="l" t="t" r="r" b="b"/>
              <a:pathLst>
                <a:path w="2488" h="2133">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w="0">
              <a:noFill/>
            </a:ln>
          </p:spPr>
          <p:style>
            <a:lnRef idx="0"/>
            <a:fillRef idx="0"/>
            <a:effectRef idx="0"/>
            <a:fontRef idx="minor"/>
          </p:style>
        </p:sp>
        <p:sp>
          <p:nvSpPr>
            <p:cNvPr id="2764" name="Google Shape;3280;p47"/>
            <p:cNvSpPr/>
            <p:nvPr/>
          </p:nvSpPr>
          <p:spPr>
            <a:xfrm>
              <a:off x="2783520" y="3483720"/>
              <a:ext cx="21960" cy="1872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w="0">
              <a:noFill/>
            </a:ln>
          </p:spPr>
          <p:style>
            <a:lnRef idx="0"/>
            <a:fillRef idx="0"/>
            <a:effectRef idx="0"/>
            <a:fontRef idx="minor"/>
          </p:style>
        </p:sp>
        <p:sp>
          <p:nvSpPr>
            <p:cNvPr id="2765" name="Google Shape;3281;p47"/>
            <p:cNvSpPr/>
            <p:nvPr/>
          </p:nvSpPr>
          <p:spPr>
            <a:xfrm>
              <a:off x="2783520" y="3511800"/>
              <a:ext cx="22320" cy="18720"/>
            </a:xfrm>
            <a:custGeom>
              <a:avLst/>
              <a:gdLst/>
              <a:ahLst/>
              <a:rect l="l" t="t" r="r" b="b"/>
              <a:pathLst>
                <a:path w="2494" h="2137">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w="0">
              <a:noFill/>
            </a:ln>
          </p:spPr>
          <p:style>
            <a:lnRef idx="0"/>
            <a:fillRef idx="0"/>
            <a:effectRef idx="0"/>
            <a:fontRef idx="minor"/>
          </p:style>
        </p:sp>
        <p:sp>
          <p:nvSpPr>
            <p:cNvPr id="2766" name="Google Shape;3282;p47"/>
            <p:cNvSpPr/>
            <p:nvPr/>
          </p:nvSpPr>
          <p:spPr>
            <a:xfrm>
              <a:off x="2783520" y="3539880"/>
              <a:ext cx="21960" cy="18720"/>
            </a:xfrm>
            <a:custGeom>
              <a:avLst/>
              <a:gdLst/>
              <a:ahLst/>
              <a:rect l="l" t="t" r="r" b="b"/>
              <a:pathLst>
                <a:path w="2488" h="213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67" name="Google Shape;3283;p47"/>
            <p:cNvSpPr/>
            <p:nvPr/>
          </p:nvSpPr>
          <p:spPr>
            <a:xfrm>
              <a:off x="2783520" y="3651480"/>
              <a:ext cx="22320" cy="18720"/>
            </a:xfrm>
            <a:custGeom>
              <a:avLst/>
              <a:gdLst/>
              <a:ahLst/>
              <a:rect l="l" t="t" r="r" b="b"/>
              <a:pathLst>
                <a:path w="2497" h="2138">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768" name="Google Shape;3284;p47"/>
            <p:cNvSpPr/>
            <p:nvPr/>
          </p:nvSpPr>
          <p:spPr>
            <a:xfrm>
              <a:off x="2783520" y="3623400"/>
              <a:ext cx="21960" cy="18720"/>
            </a:xfrm>
            <a:custGeom>
              <a:avLst/>
              <a:gdLst/>
              <a:ahLst/>
              <a:rect l="l" t="t" r="r" b="b"/>
              <a:pathLst>
                <a:path w="2488" h="2137">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w="0">
              <a:noFill/>
            </a:ln>
          </p:spPr>
          <p:style>
            <a:lnRef idx="0"/>
            <a:fillRef idx="0"/>
            <a:effectRef idx="0"/>
            <a:fontRef idx="minor"/>
          </p:style>
        </p:sp>
        <p:sp>
          <p:nvSpPr>
            <p:cNvPr id="2769" name="Google Shape;3285;p47"/>
            <p:cNvSpPr/>
            <p:nvPr/>
          </p:nvSpPr>
          <p:spPr>
            <a:xfrm>
              <a:off x="2783520" y="3595680"/>
              <a:ext cx="22320" cy="18720"/>
            </a:xfrm>
            <a:custGeom>
              <a:avLst/>
              <a:gdLst/>
              <a:ahLst/>
              <a:rect l="l" t="t" r="r" b="b"/>
              <a:pathLst>
                <a:path w="2497" h="2132">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2770" name="Google Shape;3286;p47"/>
            <p:cNvSpPr/>
            <p:nvPr/>
          </p:nvSpPr>
          <p:spPr>
            <a:xfrm>
              <a:off x="2783520" y="3567600"/>
              <a:ext cx="21960" cy="18720"/>
            </a:xfrm>
            <a:custGeom>
              <a:avLst/>
              <a:gdLst/>
              <a:ahLst/>
              <a:rect l="l" t="t" r="r" b="b"/>
              <a:pathLst>
                <a:path w="2486" h="2131">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w="0">
              <a:noFill/>
            </a:ln>
          </p:spPr>
          <p:style>
            <a:lnRef idx="0"/>
            <a:fillRef idx="0"/>
            <a:effectRef idx="0"/>
            <a:fontRef idx="minor"/>
          </p:style>
        </p:sp>
        <p:sp>
          <p:nvSpPr>
            <p:cNvPr id="2771" name="Google Shape;3287;p47"/>
            <p:cNvSpPr/>
            <p:nvPr/>
          </p:nvSpPr>
          <p:spPr>
            <a:xfrm>
              <a:off x="2755440" y="356760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72" name="Google Shape;3288;p47"/>
            <p:cNvSpPr/>
            <p:nvPr/>
          </p:nvSpPr>
          <p:spPr>
            <a:xfrm>
              <a:off x="2727720" y="356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73" name="Google Shape;3289;p47"/>
            <p:cNvSpPr/>
            <p:nvPr/>
          </p:nvSpPr>
          <p:spPr>
            <a:xfrm>
              <a:off x="2699640" y="3567600"/>
              <a:ext cx="21960" cy="1872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74" name="Google Shape;3290;p47"/>
            <p:cNvSpPr/>
            <p:nvPr/>
          </p:nvSpPr>
          <p:spPr>
            <a:xfrm>
              <a:off x="2671560" y="356760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775" name="Google Shape;3291;p47"/>
            <p:cNvSpPr/>
            <p:nvPr/>
          </p:nvSpPr>
          <p:spPr>
            <a:xfrm>
              <a:off x="2643840" y="3567600"/>
              <a:ext cx="22320" cy="1872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776" name="Google Shape;3292;p47"/>
            <p:cNvSpPr/>
            <p:nvPr/>
          </p:nvSpPr>
          <p:spPr>
            <a:xfrm>
              <a:off x="2615760" y="356760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777" name="Google Shape;3293;p47"/>
            <p:cNvSpPr/>
            <p:nvPr/>
          </p:nvSpPr>
          <p:spPr>
            <a:xfrm>
              <a:off x="2867400" y="3931200"/>
              <a:ext cx="22320" cy="18720"/>
            </a:xfrm>
            <a:custGeom>
              <a:avLst/>
              <a:gdLst/>
              <a:ahLst/>
              <a:rect l="l" t="t" r="r" b="b"/>
              <a:pathLst>
                <a:path w="2497" h="2134">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778" name="Google Shape;3294;p47"/>
            <p:cNvSpPr/>
            <p:nvPr/>
          </p:nvSpPr>
          <p:spPr>
            <a:xfrm>
              <a:off x="2867400" y="3903120"/>
              <a:ext cx="22320" cy="1872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w="0">
              <a:noFill/>
            </a:ln>
          </p:spPr>
          <p:style>
            <a:lnRef idx="0"/>
            <a:fillRef idx="0"/>
            <a:effectRef idx="0"/>
            <a:fontRef idx="minor"/>
          </p:style>
        </p:sp>
        <p:sp>
          <p:nvSpPr>
            <p:cNvPr id="2779" name="Google Shape;3295;p47"/>
            <p:cNvSpPr/>
            <p:nvPr/>
          </p:nvSpPr>
          <p:spPr>
            <a:xfrm>
              <a:off x="2895120" y="3847320"/>
              <a:ext cx="22320" cy="1872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780" name="Google Shape;3296;p47"/>
            <p:cNvSpPr/>
            <p:nvPr/>
          </p:nvSpPr>
          <p:spPr>
            <a:xfrm>
              <a:off x="2895120" y="3819240"/>
              <a:ext cx="22320" cy="18720"/>
            </a:xfrm>
            <a:custGeom>
              <a:avLst/>
              <a:gdLst/>
              <a:ahLst/>
              <a:rect l="l" t="t" r="r" b="b"/>
              <a:pathLst>
                <a:path w="2497" h="2134">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781" name="Google Shape;3297;p47"/>
            <p:cNvSpPr/>
            <p:nvPr/>
          </p:nvSpPr>
          <p:spPr>
            <a:xfrm>
              <a:off x="2839320" y="381924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82" name="Google Shape;3298;p47"/>
            <p:cNvSpPr/>
            <p:nvPr/>
          </p:nvSpPr>
          <p:spPr>
            <a:xfrm>
              <a:off x="2839320" y="3763440"/>
              <a:ext cx="21960" cy="1872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83" name="Google Shape;3299;p47"/>
            <p:cNvSpPr/>
            <p:nvPr/>
          </p:nvSpPr>
          <p:spPr>
            <a:xfrm>
              <a:off x="2811600" y="3931200"/>
              <a:ext cx="21960" cy="1872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84" name="Google Shape;3300;p47"/>
            <p:cNvSpPr/>
            <p:nvPr/>
          </p:nvSpPr>
          <p:spPr>
            <a:xfrm>
              <a:off x="2811600" y="3903120"/>
              <a:ext cx="21960" cy="1872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2785" name="Google Shape;3301;p47"/>
            <p:cNvSpPr/>
            <p:nvPr/>
          </p:nvSpPr>
          <p:spPr>
            <a:xfrm>
              <a:off x="2811600" y="3875040"/>
              <a:ext cx="21960" cy="1872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786" name="Google Shape;3302;p47"/>
            <p:cNvSpPr/>
            <p:nvPr/>
          </p:nvSpPr>
          <p:spPr>
            <a:xfrm>
              <a:off x="2783520" y="3931200"/>
              <a:ext cx="22320" cy="18720"/>
            </a:xfrm>
            <a:custGeom>
              <a:avLst/>
              <a:gdLst/>
              <a:ahLst/>
              <a:rect l="l" t="t" r="r" b="b"/>
              <a:pathLst>
                <a:path w="2494" h="2138">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w="0">
              <a:noFill/>
            </a:ln>
          </p:spPr>
          <p:style>
            <a:lnRef idx="0"/>
            <a:fillRef idx="0"/>
            <a:effectRef idx="0"/>
            <a:fontRef idx="minor"/>
          </p:style>
        </p:sp>
        <p:sp>
          <p:nvSpPr>
            <p:cNvPr id="2787" name="Google Shape;3303;p47"/>
            <p:cNvSpPr/>
            <p:nvPr/>
          </p:nvSpPr>
          <p:spPr>
            <a:xfrm>
              <a:off x="2783520" y="3903120"/>
              <a:ext cx="22320" cy="18720"/>
            </a:xfrm>
            <a:custGeom>
              <a:avLst/>
              <a:gdLst/>
              <a:ahLst/>
              <a:rect l="l" t="t" r="r" b="b"/>
              <a:pathLst>
                <a:path w="2494" h="2137">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w="0">
              <a:noFill/>
            </a:ln>
          </p:spPr>
          <p:style>
            <a:lnRef idx="0"/>
            <a:fillRef idx="0"/>
            <a:effectRef idx="0"/>
            <a:fontRef idx="minor"/>
          </p:style>
        </p:sp>
        <p:sp>
          <p:nvSpPr>
            <p:cNvPr id="2788" name="Google Shape;3304;p47"/>
            <p:cNvSpPr/>
            <p:nvPr/>
          </p:nvSpPr>
          <p:spPr>
            <a:xfrm>
              <a:off x="2867400" y="3987000"/>
              <a:ext cx="22320" cy="1872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2789" name="Google Shape;3305;p47"/>
            <p:cNvSpPr/>
            <p:nvPr/>
          </p:nvSpPr>
          <p:spPr>
            <a:xfrm>
              <a:off x="2839320" y="3987000"/>
              <a:ext cx="21960" cy="1872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790" name="Google Shape;3306;p47"/>
            <p:cNvSpPr/>
            <p:nvPr/>
          </p:nvSpPr>
          <p:spPr>
            <a:xfrm>
              <a:off x="2811600" y="3987000"/>
              <a:ext cx="21960" cy="1872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791" name="Google Shape;3307;p47"/>
            <p:cNvSpPr/>
            <p:nvPr/>
          </p:nvSpPr>
          <p:spPr>
            <a:xfrm>
              <a:off x="2783520" y="3987000"/>
              <a:ext cx="22320" cy="18720"/>
            </a:xfrm>
            <a:custGeom>
              <a:avLst/>
              <a:gdLst/>
              <a:ahLst/>
              <a:rect l="l" t="t" r="r" b="b"/>
              <a:pathLst>
                <a:path w="2495" h="2132">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w="0">
              <a:noFill/>
            </a:ln>
          </p:spPr>
          <p:style>
            <a:lnRef idx="0"/>
            <a:fillRef idx="0"/>
            <a:effectRef idx="0"/>
            <a:fontRef idx="minor"/>
          </p:style>
        </p:sp>
        <p:sp>
          <p:nvSpPr>
            <p:cNvPr id="2792" name="Google Shape;3308;p47"/>
            <p:cNvSpPr/>
            <p:nvPr/>
          </p:nvSpPr>
          <p:spPr>
            <a:xfrm>
              <a:off x="2755440" y="3987000"/>
              <a:ext cx="21960" cy="18720"/>
            </a:xfrm>
            <a:custGeom>
              <a:avLst/>
              <a:gdLst/>
              <a:ahLst/>
              <a:rect l="l" t="t" r="r" b="b"/>
              <a:pathLst>
                <a:path w="2486" h="2132">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w="0">
              <a:noFill/>
            </a:ln>
          </p:spPr>
          <p:style>
            <a:lnRef idx="0"/>
            <a:fillRef idx="0"/>
            <a:effectRef idx="0"/>
            <a:fontRef idx="minor"/>
          </p:style>
        </p:sp>
        <p:sp>
          <p:nvSpPr>
            <p:cNvPr id="2793" name="Google Shape;3309;p47"/>
            <p:cNvSpPr/>
            <p:nvPr/>
          </p:nvSpPr>
          <p:spPr>
            <a:xfrm>
              <a:off x="2755440" y="395892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94" name="Google Shape;3310;p47"/>
            <p:cNvSpPr/>
            <p:nvPr/>
          </p:nvSpPr>
          <p:spPr>
            <a:xfrm>
              <a:off x="2727720" y="395892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95" name="Google Shape;3311;p47"/>
            <p:cNvSpPr/>
            <p:nvPr/>
          </p:nvSpPr>
          <p:spPr>
            <a:xfrm>
              <a:off x="2727720" y="3931200"/>
              <a:ext cx="22320" cy="18720"/>
            </a:xfrm>
            <a:custGeom>
              <a:avLst/>
              <a:gdLst/>
              <a:ahLst/>
              <a:rect l="l" t="t" r="r" b="b"/>
              <a:pathLst>
                <a:path w="2494" h="213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w="0">
              <a:noFill/>
            </a:ln>
          </p:spPr>
          <p:style>
            <a:lnRef idx="0"/>
            <a:fillRef idx="0"/>
            <a:effectRef idx="0"/>
            <a:fontRef idx="minor"/>
          </p:style>
        </p:sp>
        <p:sp>
          <p:nvSpPr>
            <p:cNvPr id="2796" name="Google Shape;3312;p47"/>
            <p:cNvSpPr/>
            <p:nvPr/>
          </p:nvSpPr>
          <p:spPr>
            <a:xfrm>
              <a:off x="2699640" y="3931200"/>
              <a:ext cx="22320" cy="18720"/>
            </a:xfrm>
            <a:custGeom>
              <a:avLst/>
              <a:gdLst/>
              <a:ahLst/>
              <a:rect l="l" t="t" r="r" b="b"/>
              <a:pathLst>
                <a:path w="2494" h="213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797" name="Google Shape;3313;p47"/>
            <p:cNvSpPr/>
            <p:nvPr/>
          </p:nvSpPr>
          <p:spPr>
            <a:xfrm>
              <a:off x="2699640" y="3903120"/>
              <a:ext cx="22320" cy="1872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798" name="Google Shape;3314;p47"/>
            <p:cNvSpPr/>
            <p:nvPr/>
          </p:nvSpPr>
          <p:spPr>
            <a:xfrm>
              <a:off x="2671560" y="3903120"/>
              <a:ext cx="22320" cy="18720"/>
            </a:xfrm>
            <a:custGeom>
              <a:avLst/>
              <a:gdLst/>
              <a:ahLst/>
              <a:rect l="l" t="t" r="r" b="b"/>
              <a:pathLst>
                <a:path w="2494" h="2137">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w="0">
              <a:noFill/>
            </a:ln>
          </p:spPr>
          <p:style>
            <a:lnRef idx="0"/>
            <a:fillRef idx="0"/>
            <a:effectRef idx="0"/>
            <a:fontRef idx="minor"/>
          </p:style>
        </p:sp>
        <p:sp>
          <p:nvSpPr>
            <p:cNvPr id="2799" name="Google Shape;3315;p47"/>
            <p:cNvSpPr/>
            <p:nvPr/>
          </p:nvSpPr>
          <p:spPr>
            <a:xfrm>
              <a:off x="2671560" y="3875040"/>
              <a:ext cx="22320" cy="19080"/>
            </a:xfrm>
            <a:custGeom>
              <a:avLst/>
              <a:gdLst/>
              <a:ahLst/>
              <a:rect l="l" t="t" r="r" b="b"/>
              <a:pathLst>
                <a:path w="2494" h="214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w="0">
              <a:noFill/>
            </a:ln>
          </p:spPr>
          <p:style>
            <a:lnRef idx="0"/>
            <a:fillRef idx="0"/>
            <a:effectRef idx="0"/>
            <a:fontRef idx="minor"/>
          </p:style>
        </p:sp>
        <p:sp>
          <p:nvSpPr>
            <p:cNvPr id="2800" name="Google Shape;3316;p47"/>
            <p:cNvSpPr/>
            <p:nvPr/>
          </p:nvSpPr>
          <p:spPr>
            <a:xfrm>
              <a:off x="2727720" y="3875040"/>
              <a:ext cx="22320" cy="18720"/>
            </a:xfrm>
            <a:custGeom>
              <a:avLst/>
              <a:gdLst/>
              <a:ahLst/>
              <a:rect l="l" t="t" r="r" b="b"/>
              <a:pathLst>
                <a:path w="2494" h="2138">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801" name="Google Shape;3317;p47"/>
            <p:cNvSpPr/>
            <p:nvPr/>
          </p:nvSpPr>
          <p:spPr>
            <a:xfrm>
              <a:off x="2699640" y="3847320"/>
              <a:ext cx="21960" cy="18720"/>
            </a:xfrm>
            <a:custGeom>
              <a:avLst/>
              <a:gdLst/>
              <a:ahLst/>
              <a:rect l="l" t="t" r="r" b="b"/>
              <a:pathLst>
                <a:path w="2488" h="2134">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02" name="Google Shape;3318;p47"/>
            <p:cNvSpPr/>
            <p:nvPr/>
          </p:nvSpPr>
          <p:spPr>
            <a:xfrm>
              <a:off x="2671560" y="3819240"/>
              <a:ext cx="21960" cy="1872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03" name="Google Shape;3319;p47"/>
            <p:cNvSpPr/>
            <p:nvPr/>
          </p:nvSpPr>
          <p:spPr>
            <a:xfrm>
              <a:off x="3342600" y="3232080"/>
              <a:ext cx="22320" cy="1872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804" name="Google Shape;3320;p47"/>
            <p:cNvSpPr/>
            <p:nvPr/>
          </p:nvSpPr>
          <p:spPr>
            <a:xfrm>
              <a:off x="3314880" y="32320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805" name="Google Shape;3321;p47"/>
            <p:cNvSpPr/>
            <p:nvPr/>
          </p:nvSpPr>
          <p:spPr>
            <a:xfrm>
              <a:off x="3314880" y="32043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06" name="Google Shape;3322;p47"/>
            <p:cNvSpPr/>
            <p:nvPr/>
          </p:nvSpPr>
          <p:spPr>
            <a:xfrm>
              <a:off x="3286800" y="3232080"/>
              <a:ext cx="21960" cy="1872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07" name="Google Shape;3323;p47"/>
            <p:cNvSpPr/>
            <p:nvPr/>
          </p:nvSpPr>
          <p:spPr>
            <a:xfrm>
              <a:off x="3286800" y="320436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08" name="Google Shape;3324;p47"/>
            <p:cNvSpPr/>
            <p:nvPr/>
          </p:nvSpPr>
          <p:spPr>
            <a:xfrm>
              <a:off x="3258720" y="3260160"/>
              <a:ext cx="22320" cy="1872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w="0">
              <a:noFill/>
            </a:ln>
          </p:spPr>
          <p:style>
            <a:lnRef idx="0"/>
            <a:fillRef idx="0"/>
            <a:effectRef idx="0"/>
            <a:fontRef idx="minor"/>
          </p:style>
        </p:sp>
        <p:sp>
          <p:nvSpPr>
            <p:cNvPr id="2809" name="Google Shape;3325;p47"/>
            <p:cNvSpPr/>
            <p:nvPr/>
          </p:nvSpPr>
          <p:spPr>
            <a:xfrm>
              <a:off x="3258720" y="3204360"/>
              <a:ext cx="22320" cy="1872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810" name="Google Shape;3326;p47"/>
            <p:cNvSpPr/>
            <p:nvPr/>
          </p:nvSpPr>
          <p:spPr>
            <a:xfrm>
              <a:off x="3230640" y="3260160"/>
              <a:ext cx="22320" cy="18720"/>
            </a:xfrm>
            <a:custGeom>
              <a:avLst/>
              <a:gdLst/>
              <a:ahLst/>
              <a:rect l="l" t="t" r="r" b="b"/>
              <a:pathLst>
                <a:path w="2496" h="213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w="0">
              <a:noFill/>
            </a:ln>
          </p:spPr>
          <p:style>
            <a:lnRef idx="0"/>
            <a:fillRef idx="0"/>
            <a:effectRef idx="0"/>
            <a:fontRef idx="minor"/>
          </p:style>
        </p:sp>
        <p:sp>
          <p:nvSpPr>
            <p:cNvPr id="2811" name="Google Shape;3327;p47"/>
            <p:cNvSpPr/>
            <p:nvPr/>
          </p:nvSpPr>
          <p:spPr>
            <a:xfrm>
              <a:off x="3230640" y="3204360"/>
              <a:ext cx="22320" cy="18720"/>
            </a:xfrm>
            <a:custGeom>
              <a:avLst/>
              <a:gdLst/>
              <a:ahLst/>
              <a:rect l="l" t="t" r="r" b="b"/>
              <a:pathLst>
                <a:path w="2496" h="2134">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812" name="Google Shape;3328;p47"/>
            <p:cNvSpPr/>
            <p:nvPr/>
          </p:nvSpPr>
          <p:spPr>
            <a:xfrm>
              <a:off x="3202920" y="32878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813" name="Google Shape;3329;p47"/>
            <p:cNvSpPr/>
            <p:nvPr/>
          </p:nvSpPr>
          <p:spPr>
            <a:xfrm>
              <a:off x="3202920" y="3260160"/>
              <a:ext cx="21960" cy="1872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814" name="Google Shape;3330;p47"/>
            <p:cNvSpPr/>
            <p:nvPr/>
          </p:nvSpPr>
          <p:spPr>
            <a:xfrm>
              <a:off x="3202920" y="32043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15" name="Google Shape;3331;p47"/>
            <p:cNvSpPr/>
            <p:nvPr/>
          </p:nvSpPr>
          <p:spPr>
            <a:xfrm>
              <a:off x="3202920" y="31762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16" name="Google Shape;3332;p47"/>
            <p:cNvSpPr/>
            <p:nvPr/>
          </p:nvSpPr>
          <p:spPr>
            <a:xfrm>
              <a:off x="3174840" y="3315960"/>
              <a:ext cx="21960" cy="1872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17" name="Google Shape;3333;p47"/>
            <p:cNvSpPr/>
            <p:nvPr/>
          </p:nvSpPr>
          <p:spPr>
            <a:xfrm>
              <a:off x="3174840" y="3287880"/>
              <a:ext cx="21960" cy="1872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18" name="Google Shape;3334;p47"/>
            <p:cNvSpPr/>
            <p:nvPr/>
          </p:nvSpPr>
          <p:spPr>
            <a:xfrm>
              <a:off x="3174840" y="3260160"/>
              <a:ext cx="21960" cy="1872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819" name="Google Shape;3335;p47"/>
            <p:cNvSpPr/>
            <p:nvPr/>
          </p:nvSpPr>
          <p:spPr>
            <a:xfrm>
              <a:off x="3174840" y="31762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20" name="Google Shape;3336;p47"/>
            <p:cNvSpPr/>
            <p:nvPr/>
          </p:nvSpPr>
          <p:spPr>
            <a:xfrm>
              <a:off x="3146760" y="334404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2821" name="Google Shape;3337;p47"/>
            <p:cNvSpPr/>
            <p:nvPr/>
          </p:nvSpPr>
          <p:spPr>
            <a:xfrm>
              <a:off x="3146760" y="3315960"/>
              <a:ext cx="22320" cy="1872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w="0">
              <a:noFill/>
            </a:ln>
          </p:spPr>
          <p:style>
            <a:lnRef idx="0"/>
            <a:fillRef idx="0"/>
            <a:effectRef idx="0"/>
            <a:fontRef idx="minor"/>
          </p:style>
        </p:sp>
        <p:sp>
          <p:nvSpPr>
            <p:cNvPr id="2822" name="Google Shape;3338;p47"/>
            <p:cNvSpPr/>
            <p:nvPr/>
          </p:nvSpPr>
          <p:spPr>
            <a:xfrm>
              <a:off x="3146760" y="3260160"/>
              <a:ext cx="22320" cy="1872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w="0">
              <a:noFill/>
            </a:ln>
          </p:spPr>
          <p:style>
            <a:lnRef idx="0"/>
            <a:fillRef idx="0"/>
            <a:effectRef idx="0"/>
            <a:fontRef idx="minor"/>
          </p:style>
        </p:sp>
        <p:sp>
          <p:nvSpPr>
            <p:cNvPr id="2823" name="Google Shape;3339;p47"/>
            <p:cNvSpPr/>
            <p:nvPr/>
          </p:nvSpPr>
          <p:spPr>
            <a:xfrm>
              <a:off x="3146760" y="3176280"/>
              <a:ext cx="22320" cy="1872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w="0">
              <a:noFill/>
            </a:ln>
          </p:spPr>
          <p:style>
            <a:lnRef idx="0"/>
            <a:fillRef idx="0"/>
            <a:effectRef idx="0"/>
            <a:fontRef idx="minor"/>
          </p:style>
        </p:sp>
        <p:sp>
          <p:nvSpPr>
            <p:cNvPr id="2824" name="Google Shape;3340;p47"/>
            <p:cNvSpPr/>
            <p:nvPr/>
          </p:nvSpPr>
          <p:spPr>
            <a:xfrm>
              <a:off x="3119040" y="3372120"/>
              <a:ext cx="21960" cy="1872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825" name="Google Shape;3341;p47"/>
            <p:cNvSpPr/>
            <p:nvPr/>
          </p:nvSpPr>
          <p:spPr>
            <a:xfrm>
              <a:off x="3119040" y="334404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26" name="Google Shape;3342;p47"/>
            <p:cNvSpPr/>
            <p:nvPr/>
          </p:nvSpPr>
          <p:spPr>
            <a:xfrm>
              <a:off x="3119040" y="3287880"/>
              <a:ext cx="21960" cy="1872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27" name="Google Shape;3343;p47"/>
            <p:cNvSpPr/>
            <p:nvPr/>
          </p:nvSpPr>
          <p:spPr>
            <a:xfrm>
              <a:off x="3119040" y="3260160"/>
              <a:ext cx="21960" cy="1872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828" name="Google Shape;3344;p47"/>
            <p:cNvSpPr/>
            <p:nvPr/>
          </p:nvSpPr>
          <p:spPr>
            <a:xfrm>
              <a:off x="3119040" y="3176280"/>
              <a:ext cx="21960" cy="1872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29" name="Google Shape;3345;p47"/>
            <p:cNvSpPr/>
            <p:nvPr/>
          </p:nvSpPr>
          <p:spPr>
            <a:xfrm>
              <a:off x="3090960" y="3287880"/>
              <a:ext cx="21960" cy="1872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830" name="Google Shape;3346;p47"/>
            <p:cNvSpPr/>
            <p:nvPr/>
          </p:nvSpPr>
          <p:spPr>
            <a:xfrm>
              <a:off x="3090960" y="3176280"/>
              <a:ext cx="21960" cy="1872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31" name="Google Shape;3347;p47"/>
            <p:cNvSpPr/>
            <p:nvPr/>
          </p:nvSpPr>
          <p:spPr>
            <a:xfrm>
              <a:off x="3062880" y="32878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32" name="Google Shape;3348;p47"/>
            <p:cNvSpPr/>
            <p:nvPr/>
          </p:nvSpPr>
          <p:spPr>
            <a:xfrm>
              <a:off x="3062880" y="31762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33" name="Google Shape;3349;p47"/>
            <p:cNvSpPr/>
            <p:nvPr/>
          </p:nvSpPr>
          <p:spPr>
            <a:xfrm>
              <a:off x="3062880" y="3148200"/>
              <a:ext cx="21960" cy="18720"/>
            </a:xfrm>
            <a:custGeom>
              <a:avLst/>
              <a:gdLst/>
              <a:ahLst/>
              <a:rect l="l" t="t" r="r" b="b"/>
              <a:pathLst>
                <a:path w="2488" h="213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834" name="Google Shape;3350;p47"/>
            <p:cNvSpPr/>
            <p:nvPr/>
          </p:nvSpPr>
          <p:spPr>
            <a:xfrm>
              <a:off x="3035160" y="3287880"/>
              <a:ext cx="22320" cy="18720"/>
            </a:xfrm>
            <a:custGeom>
              <a:avLst/>
              <a:gdLst/>
              <a:ahLst/>
              <a:rect l="l" t="t" r="r" b="b"/>
              <a:pathLst>
                <a:path w="2497" h="2138">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835" name="Google Shape;3351;p47"/>
            <p:cNvSpPr/>
            <p:nvPr/>
          </p:nvSpPr>
          <p:spPr>
            <a:xfrm>
              <a:off x="3035160" y="3148200"/>
              <a:ext cx="22320" cy="18720"/>
            </a:xfrm>
            <a:custGeom>
              <a:avLst/>
              <a:gdLst/>
              <a:ahLst/>
              <a:rect l="l" t="t" r="r" b="b"/>
              <a:pathLst>
                <a:path w="2497" h="2138">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w="0">
              <a:noFill/>
            </a:ln>
          </p:spPr>
          <p:style>
            <a:lnRef idx="0"/>
            <a:fillRef idx="0"/>
            <a:effectRef idx="0"/>
            <a:fontRef idx="minor"/>
          </p:style>
        </p:sp>
        <p:sp>
          <p:nvSpPr>
            <p:cNvPr id="2836" name="Google Shape;3352;p47"/>
            <p:cNvSpPr/>
            <p:nvPr/>
          </p:nvSpPr>
          <p:spPr>
            <a:xfrm>
              <a:off x="3007080" y="3539880"/>
              <a:ext cx="22320" cy="18720"/>
            </a:xfrm>
            <a:custGeom>
              <a:avLst/>
              <a:gdLst/>
              <a:ahLst/>
              <a:rect l="l" t="t" r="r" b="b"/>
              <a:pathLst>
                <a:path w="2497" h="2138">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837" name="Google Shape;3353;p47"/>
            <p:cNvSpPr/>
            <p:nvPr/>
          </p:nvSpPr>
          <p:spPr>
            <a:xfrm>
              <a:off x="3007080" y="3511800"/>
              <a:ext cx="22320" cy="18720"/>
            </a:xfrm>
            <a:custGeom>
              <a:avLst/>
              <a:gdLst/>
              <a:ahLst/>
              <a:rect l="l" t="t" r="r" b="b"/>
              <a:pathLst>
                <a:path w="2503" h="2137">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w="0">
              <a:noFill/>
            </a:ln>
          </p:spPr>
          <p:style>
            <a:lnRef idx="0"/>
            <a:fillRef idx="0"/>
            <a:effectRef idx="0"/>
            <a:fontRef idx="minor"/>
          </p:style>
        </p:sp>
        <p:sp>
          <p:nvSpPr>
            <p:cNvPr id="2838" name="Google Shape;3354;p47"/>
            <p:cNvSpPr/>
            <p:nvPr/>
          </p:nvSpPr>
          <p:spPr>
            <a:xfrm>
              <a:off x="3007080" y="3455640"/>
              <a:ext cx="22320" cy="1872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839" name="Google Shape;3355;p47"/>
            <p:cNvSpPr/>
            <p:nvPr/>
          </p:nvSpPr>
          <p:spPr>
            <a:xfrm>
              <a:off x="3007080" y="3344040"/>
              <a:ext cx="22320" cy="1872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840" name="Google Shape;3356;p47"/>
            <p:cNvSpPr/>
            <p:nvPr/>
          </p:nvSpPr>
          <p:spPr>
            <a:xfrm>
              <a:off x="3007080" y="3287880"/>
              <a:ext cx="22320" cy="1872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841" name="Google Shape;3357;p47"/>
            <p:cNvSpPr/>
            <p:nvPr/>
          </p:nvSpPr>
          <p:spPr>
            <a:xfrm>
              <a:off x="3007080" y="3176280"/>
              <a:ext cx="22320" cy="1872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842" name="Google Shape;3358;p47"/>
            <p:cNvSpPr/>
            <p:nvPr/>
          </p:nvSpPr>
          <p:spPr>
            <a:xfrm>
              <a:off x="3007080" y="3148200"/>
              <a:ext cx="22320" cy="18720"/>
            </a:xfrm>
            <a:custGeom>
              <a:avLst/>
              <a:gdLst/>
              <a:ahLst/>
              <a:rect l="l" t="t" r="r" b="b"/>
              <a:pathLst>
                <a:path w="2497" h="2138">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2843" name="Google Shape;3359;p47"/>
            <p:cNvSpPr/>
            <p:nvPr/>
          </p:nvSpPr>
          <p:spPr>
            <a:xfrm>
              <a:off x="2979360" y="356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844" name="Google Shape;3360;p47"/>
            <p:cNvSpPr/>
            <p:nvPr/>
          </p:nvSpPr>
          <p:spPr>
            <a:xfrm>
              <a:off x="2979360" y="353988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45" name="Google Shape;3361;p47"/>
            <p:cNvSpPr/>
            <p:nvPr/>
          </p:nvSpPr>
          <p:spPr>
            <a:xfrm>
              <a:off x="2979360" y="3399840"/>
              <a:ext cx="21960" cy="1872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w="0">
              <a:noFill/>
            </a:ln>
          </p:spPr>
          <p:style>
            <a:lnRef idx="0"/>
            <a:fillRef idx="0"/>
            <a:effectRef idx="0"/>
            <a:fontRef idx="minor"/>
          </p:style>
        </p:sp>
        <p:sp>
          <p:nvSpPr>
            <p:cNvPr id="2846" name="Google Shape;3362;p47"/>
            <p:cNvSpPr/>
            <p:nvPr/>
          </p:nvSpPr>
          <p:spPr>
            <a:xfrm>
              <a:off x="2979360" y="3372120"/>
              <a:ext cx="21960" cy="1872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847" name="Google Shape;3363;p47"/>
            <p:cNvSpPr/>
            <p:nvPr/>
          </p:nvSpPr>
          <p:spPr>
            <a:xfrm>
              <a:off x="2979360" y="3315960"/>
              <a:ext cx="21960" cy="1872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48" name="Google Shape;3364;p47"/>
            <p:cNvSpPr/>
            <p:nvPr/>
          </p:nvSpPr>
          <p:spPr>
            <a:xfrm>
              <a:off x="2979360" y="3287880"/>
              <a:ext cx="21960" cy="1872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49" name="Google Shape;3365;p47"/>
            <p:cNvSpPr/>
            <p:nvPr/>
          </p:nvSpPr>
          <p:spPr>
            <a:xfrm>
              <a:off x="2979360" y="31762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50" name="Google Shape;3366;p47"/>
            <p:cNvSpPr/>
            <p:nvPr/>
          </p:nvSpPr>
          <p:spPr>
            <a:xfrm>
              <a:off x="2951280" y="3595680"/>
              <a:ext cx="21960" cy="18720"/>
            </a:xfrm>
            <a:custGeom>
              <a:avLst/>
              <a:gdLst/>
              <a:ahLst/>
              <a:rect l="l" t="t" r="r" b="b"/>
              <a:pathLst>
                <a:path w="2488" h="2132">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851" name="Google Shape;3367;p47"/>
            <p:cNvSpPr/>
            <p:nvPr/>
          </p:nvSpPr>
          <p:spPr>
            <a:xfrm>
              <a:off x="2951280" y="3567600"/>
              <a:ext cx="21960" cy="1872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52" name="Google Shape;3368;p47"/>
            <p:cNvSpPr/>
            <p:nvPr/>
          </p:nvSpPr>
          <p:spPr>
            <a:xfrm>
              <a:off x="2951280" y="3427920"/>
              <a:ext cx="21960" cy="18720"/>
            </a:xfrm>
            <a:custGeom>
              <a:avLst/>
              <a:gdLst/>
              <a:ahLst/>
              <a:rect l="l" t="t" r="r" b="b"/>
              <a:pathLst>
                <a:path w="2488" h="213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853" name="Google Shape;3369;p47"/>
            <p:cNvSpPr/>
            <p:nvPr/>
          </p:nvSpPr>
          <p:spPr>
            <a:xfrm>
              <a:off x="2951280" y="3399840"/>
              <a:ext cx="21960" cy="18720"/>
            </a:xfrm>
            <a:custGeom>
              <a:avLst/>
              <a:gdLst/>
              <a:ahLst/>
              <a:rect l="l" t="t" r="r" b="b"/>
              <a:pathLst>
                <a:path w="2488" h="213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854" name="Google Shape;3370;p47"/>
            <p:cNvSpPr/>
            <p:nvPr/>
          </p:nvSpPr>
          <p:spPr>
            <a:xfrm>
              <a:off x="2951280" y="3372120"/>
              <a:ext cx="21960" cy="18720"/>
            </a:xfrm>
            <a:custGeom>
              <a:avLst/>
              <a:gdLst/>
              <a:ahLst/>
              <a:rect l="l" t="t" r="r" b="b"/>
              <a:pathLst>
                <a:path w="2488" h="2134">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55" name="Google Shape;3371;p47"/>
            <p:cNvSpPr/>
            <p:nvPr/>
          </p:nvSpPr>
          <p:spPr>
            <a:xfrm>
              <a:off x="2951280" y="3344040"/>
              <a:ext cx="21960" cy="1872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56" name="Google Shape;3372;p47"/>
            <p:cNvSpPr/>
            <p:nvPr/>
          </p:nvSpPr>
          <p:spPr>
            <a:xfrm>
              <a:off x="2951280" y="3315960"/>
              <a:ext cx="21960" cy="1872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57" name="Google Shape;3373;p47"/>
            <p:cNvSpPr/>
            <p:nvPr/>
          </p:nvSpPr>
          <p:spPr>
            <a:xfrm>
              <a:off x="2951280" y="3176280"/>
              <a:ext cx="21960" cy="1872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58" name="Google Shape;3374;p47"/>
            <p:cNvSpPr/>
            <p:nvPr/>
          </p:nvSpPr>
          <p:spPr>
            <a:xfrm>
              <a:off x="2923200" y="3595680"/>
              <a:ext cx="21960" cy="1872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859" name="Google Shape;3375;p47"/>
            <p:cNvSpPr/>
            <p:nvPr/>
          </p:nvSpPr>
          <p:spPr>
            <a:xfrm>
              <a:off x="2923200" y="356760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860" name="Google Shape;3376;p47"/>
            <p:cNvSpPr/>
            <p:nvPr/>
          </p:nvSpPr>
          <p:spPr>
            <a:xfrm>
              <a:off x="2923200" y="3455640"/>
              <a:ext cx="21960" cy="1872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861" name="Google Shape;3377;p47"/>
            <p:cNvSpPr/>
            <p:nvPr/>
          </p:nvSpPr>
          <p:spPr>
            <a:xfrm>
              <a:off x="2923200" y="317628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862" name="Google Shape;3378;p47"/>
            <p:cNvSpPr/>
            <p:nvPr/>
          </p:nvSpPr>
          <p:spPr>
            <a:xfrm>
              <a:off x="2895120" y="3539880"/>
              <a:ext cx="22320" cy="1872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863" name="Google Shape;3379;p47"/>
            <p:cNvSpPr/>
            <p:nvPr/>
          </p:nvSpPr>
          <p:spPr>
            <a:xfrm>
              <a:off x="2895120" y="3511800"/>
              <a:ext cx="22320" cy="1872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w="0">
              <a:noFill/>
            </a:ln>
          </p:spPr>
          <p:style>
            <a:lnRef idx="0"/>
            <a:fillRef idx="0"/>
            <a:effectRef idx="0"/>
            <a:fontRef idx="minor"/>
          </p:style>
        </p:sp>
        <p:sp>
          <p:nvSpPr>
            <p:cNvPr id="2864" name="Google Shape;3380;p47"/>
            <p:cNvSpPr/>
            <p:nvPr/>
          </p:nvSpPr>
          <p:spPr>
            <a:xfrm>
              <a:off x="2895120" y="3483720"/>
              <a:ext cx="22320" cy="1872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865" name="Google Shape;3381;p47"/>
            <p:cNvSpPr/>
            <p:nvPr/>
          </p:nvSpPr>
          <p:spPr>
            <a:xfrm>
              <a:off x="2895120" y="3455640"/>
              <a:ext cx="22320" cy="1872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866" name="Google Shape;3382;p47"/>
            <p:cNvSpPr/>
            <p:nvPr/>
          </p:nvSpPr>
          <p:spPr>
            <a:xfrm>
              <a:off x="2895120" y="3176280"/>
              <a:ext cx="22320" cy="18720"/>
            </a:xfrm>
            <a:custGeom>
              <a:avLst/>
              <a:gdLst/>
              <a:ahLst/>
              <a:rect l="l" t="t" r="r" b="b"/>
              <a:pathLst>
                <a:path w="2497" h="2138">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867" name="Google Shape;3383;p47"/>
            <p:cNvSpPr/>
            <p:nvPr/>
          </p:nvSpPr>
          <p:spPr>
            <a:xfrm>
              <a:off x="2867400" y="3483720"/>
              <a:ext cx="22320" cy="18720"/>
            </a:xfrm>
            <a:custGeom>
              <a:avLst/>
              <a:gdLst/>
              <a:ahLst/>
              <a:rect l="l" t="t" r="r" b="b"/>
              <a:pathLst>
                <a:path w="2497" h="2134">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868" name="Google Shape;3384;p47"/>
            <p:cNvSpPr/>
            <p:nvPr/>
          </p:nvSpPr>
          <p:spPr>
            <a:xfrm>
              <a:off x="2867400" y="3176280"/>
              <a:ext cx="22320" cy="1872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869" name="Google Shape;3385;p47"/>
            <p:cNvSpPr/>
            <p:nvPr/>
          </p:nvSpPr>
          <p:spPr>
            <a:xfrm>
              <a:off x="2839320" y="3595680"/>
              <a:ext cx="21960" cy="1872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870" name="Google Shape;3386;p47"/>
            <p:cNvSpPr/>
            <p:nvPr/>
          </p:nvSpPr>
          <p:spPr>
            <a:xfrm>
              <a:off x="2839320" y="356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871" name="Google Shape;3387;p47"/>
            <p:cNvSpPr/>
            <p:nvPr/>
          </p:nvSpPr>
          <p:spPr>
            <a:xfrm>
              <a:off x="2839320" y="353988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72" name="Google Shape;3388;p47"/>
            <p:cNvSpPr/>
            <p:nvPr/>
          </p:nvSpPr>
          <p:spPr>
            <a:xfrm>
              <a:off x="2839320" y="3483720"/>
              <a:ext cx="21960" cy="1872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73" name="Google Shape;3389;p47"/>
            <p:cNvSpPr/>
            <p:nvPr/>
          </p:nvSpPr>
          <p:spPr>
            <a:xfrm>
              <a:off x="2839320" y="31762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74" name="Google Shape;3390;p47"/>
            <p:cNvSpPr/>
            <p:nvPr/>
          </p:nvSpPr>
          <p:spPr>
            <a:xfrm>
              <a:off x="2811600" y="3679560"/>
              <a:ext cx="21960" cy="1872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875" name="Google Shape;3391;p47"/>
            <p:cNvSpPr/>
            <p:nvPr/>
          </p:nvSpPr>
          <p:spPr>
            <a:xfrm>
              <a:off x="2811600" y="3651480"/>
              <a:ext cx="21960" cy="18720"/>
            </a:xfrm>
            <a:custGeom>
              <a:avLst/>
              <a:gdLst/>
              <a:ahLst/>
              <a:rect l="l" t="t" r="r" b="b"/>
              <a:pathLst>
                <a:path w="2489" h="2138">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876" name="Google Shape;3392;p47"/>
            <p:cNvSpPr/>
            <p:nvPr/>
          </p:nvSpPr>
          <p:spPr>
            <a:xfrm>
              <a:off x="2811600" y="3623400"/>
              <a:ext cx="21960" cy="1872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2877" name="Google Shape;3393;p47"/>
            <p:cNvSpPr/>
            <p:nvPr/>
          </p:nvSpPr>
          <p:spPr>
            <a:xfrm>
              <a:off x="2811600" y="3595680"/>
              <a:ext cx="21960" cy="1872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878" name="Google Shape;3394;p47"/>
            <p:cNvSpPr/>
            <p:nvPr/>
          </p:nvSpPr>
          <p:spPr>
            <a:xfrm>
              <a:off x="2811600" y="3539880"/>
              <a:ext cx="21960" cy="1872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879" name="Google Shape;3395;p47"/>
            <p:cNvSpPr/>
            <p:nvPr/>
          </p:nvSpPr>
          <p:spPr>
            <a:xfrm>
              <a:off x="2811600" y="3511800"/>
              <a:ext cx="22320" cy="1872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880" name="Google Shape;3396;p47"/>
            <p:cNvSpPr/>
            <p:nvPr/>
          </p:nvSpPr>
          <p:spPr>
            <a:xfrm>
              <a:off x="2811600" y="3176280"/>
              <a:ext cx="21960" cy="1872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881" name="Google Shape;3397;p47"/>
            <p:cNvSpPr/>
            <p:nvPr/>
          </p:nvSpPr>
          <p:spPr>
            <a:xfrm>
              <a:off x="2783520" y="3679560"/>
              <a:ext cx="21960" cy="18720"/>
            </a:xfrm>
            <a:custGeom>
              <a:avLst/>
              <a:gdLst/>
              <a:ahLst/>
              <a:rect l="l" t="t" r="r" b="b"/>
              <a:pathLst>
                <a:path w="2488" h="2134">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w="0">
              <a:noFill/>
            </a:ln>
          </p:spPr>
          <p:style>
            <a:lnRef idx="0"/>
            <a:fillRef idx="0"/>
            <a:effectRef idx="0"/>
            <a:fontRef idx="minor"/>
          </p:style>
        </p:sp>
        <p:sp>
          <p:nvSpPr>
            <p:cNvPr id="2882" name="Google Shape;3398;p47"/>
            <p:cNvSpPr/>
            <p:nvPr/>
          </p:nvSpPr>
          <p:spPr>
            <a:xfrm>
              <a:off x="2783520" y="3176280"/>
              <a:ext cx="21960" cy="1872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883" name="Google Shape;3399;p47"/>
            <p:cNvSpPr/>
            <p:nvPr/>
          </p:nvSpPr>
          <p:spPr>
            <a:xfrm>
              <a:off x="2783520" y="3120480"/>
              <a:ext cx="22320" cy="18720"/>
            </a:xfrm>
            <a:custGeom>
              <a:avLst/>
              <a:gdLst/>
              <a:ahLst/>
              <a:rect l="l" t="t" r="r" b="b"/>
              <a:pathLst>
                <a:path w="2494" h="2137">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w="0">
              <a:noFill/>
            </a:ln>
          </p:spPr>
          <p:style>
            <a:lnRef idx="0"/>
            <a:fillRef idx="0"/>
            <a:effectRef idx="0"/>
            <a:fontRef idx="minor"/>
          </p:style>
        </p:sp>
        <p:sp>
          <p:nvSpPr>
            <p:cNvPr id="2884" name="Google Shape;3400;p47"/>
            <p:cNvSpPr/>
            <p:nvPr/>
          </p:nvSpPr>
          <p:spPr>
            <a:xfrm>
              <a:off x="2755440" y="3819240"/>
              <a:ext cx="21960" cy="1872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85" name="Google Shape;3401;p47"/>
            <p:cNvSpPr/>
            <p:nvPr/>
          </p:nvSpPr>
          <p:spPr>
            <a:xfrm>
              <a:off x="2755440" y="3791160"/>
              <a:ext cx="21960" cy="1872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86" name="Google Shape;3402;p47"/>
            <p:cNvSpPr/>
            <p:nvPr/>
          </p:nvSpPr>
          <p:spPr>
            <a:xfrm>
              <a:off x="2755440" y="3763440"/>
              <a:ext cx="21960" cy="18720"/>
            </a:xfrm>
            <a:custGeom>
              <a:avLst/>
              <a:gdLst/>
              <a:ahLst/>
              <a:rect l="l" t="t" r="r" b="b"/>
              <a:pathLst>
                <a:path w="2489" h="2138">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87" name="Google Shape;3403;p47"/>
            <p:cNvSpPr/>
            <p:nvPr/>
          </p:nvSpPr>
          <p:spPr>
            <a:xfrm>
              <a:off x="2755440" y="3679560"/>
              <a:ext cx="21960" cy="1872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88" name="Google Shape;3404;p47"/>
            <p:cNvSpPr/>
            <p:nvPr/>
          </p:nvSpPr>
          <p:spPr>
            <a:xfrm>
              <a:off x="2755440" y="3176280"/>
              <a:ext cx="21960" cy="1872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89" name="Google Shape;3405;p47"/>
            <p:cNvSpPr/>
            <p:nvPr/>
          </p:nvSpPr>
          <p:spPr>
            <a:xfrm>
              <a:off x="2755440" y="3120480"/>
              <a:ext cx="22320" cy="18720"/>
            </a:xfrm>
            <a:custGeom>
              <a:avLst/>
              <a:gdLst/>
              <a:ahLst/>
              <a:rect l="l" t="t" r="r" b="b"/>
              <a:pathLst>
                <a:path w="2495" h="2137">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w="0">
              <a:noFill/>
            </a:ln>
          </p:spPr>
          <p:style>
            <a:lnRef idx="0"/>
            <a:fillRef idx="0"/>
            <a:effectRef idx="0"/>
            <a:fontRef idx="minor"/>
          </p:style>
        </p:sp>
        <p:sp>
          <p:nvSpPr>
            <p:cNvPr id="2890" name="Google Shape;3406;p47"/>
            <p:cNvSpPr/>
            <p:nvPr/>
          </p:nvSpPr>
          <p:spPr>
            <a:xfrm>
              <a:off x="2727720" y="3791160"/>
              <a:ext cx="21960" cy="1872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891" name="Google Shape;3407;p47"/>
            <p:cNvSpPr/>
            <p:nvPr/>
          </p:nvSpPr>
          <p:spPr>
            <a:xfrm>
              <a:off x="2727720" y="3735360"/>
              <a:ext cx="21960" cy="18720"/>
            </a:xfrm>
            <a:custGeom>
              <a:avLst/>
              <a:gdLst/>
              <a:ahLst/>
              <a:rect l="l" t="t" r="r" b="b"/>
              <a:pathLst>
                <a:path w="2489" h="2131">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892" name="Google Shape;3408;p47"/>
            <p:cNvSpPr/>
            <p:nvPr/>
          </p:nvSpPr>
          <p:spPr>
            <a:xfrm>
              <a:off x="2727720" y="370728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93" name="Google Shape;3409;p47"/>
            <p:cNvSpPr/>
            <p:nvPr/>
          </p:nvSpPr>
          <p:spPr>
            <a:xfrm>
              <a:off x="2727720" y="3176280"/>
              <a:ext cx="21960" cy="1872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94" name="Google Shape;3410;p47"/>
            <p:cNvSpPr/>
            <p:nvPr/>
          </p:nvSpPr>
          <p:spPr>
            <a:xfrm>
              <a:off x="2727720" y="3148200"/>
              <a:ext cx="21960" cy="1872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2895" name="Google Shape;3411;p47"/>
            <p:cNvSpPr/>
            <p:nvPr/>
          </p:nvSpPr>
          <p:spPr>
            <a:xfrm>
              <a:off x="2727720" y="3120480"/>
              <a:ext cx="22320" cy="1872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896" name="Google Shape;3412;p47"/>
            <p:cNvSpPr/>
            <p:nvPr/>
          </p:nvSpPr>
          <p:spPr>
            <a:xfrm>
              <a:off x="2699640" y="3791160"/>
              <a:ext cx="21960" cy="18720"/>
            </a:xfrm>
            <a:custGeom>
              <a:avLst/>
              <a:gdLst/>
              <a:ahLst/>
              <a:rect l="l" t="t" r="r" b="b"/>
              <a:pathLst>
                <a:path w="2488" h="2137">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897" name="Google Shape;3413;p47"/>
            <p:cNvSpPr/>
            <p:nvPr/>
          </p:nvSpPr>
          <p:spPr>
            <a:xfrm>
              <a:off x="2699640" y="3763440"/>
              <a:ext cx="21960" cy="18720"/>
            </a:xfrm>
            <a:custGeom>
              <a:avLst/>
              <a:gdLst/>
              <a:ahLst/>
              <a:rect l="l" t="t" r="r" b="b"/>
              <a:pathLst>
                <a:path w="2488" h="213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898" name="Google Shape;3414;p47"/>
            <p:cNvSpPr/>
            <p:nvPr/>
          </p:nvSpPr>
          <p:spPr>
            <a:xfrm>
              <a:off x="2699640" y="3120480"/>
              <a:ext cx="22320" cy="18720"/>
            </a:xfrm>
            <a:custGeom>
              <a:avLst/>
              <a:gdLst/>
              <a:ahLst/>
              <a:rect l="l" t="t" r="r" b="b"/>
              <a:pathLst>
                <a:path w="2494" h="2133">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899" name="Google Shape;3415;p47"/>
            <p:cNvSpPr/>
            <p:nvPr/>
          </p:nvSpPr>
          <p:spPr>
            <a:xfrm>
              <a:off x="2671560" y="3763440"/>
              <a:ext cx="21960" cy="1872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900" name="Google Shape;3416;p47"/>
            <p:cNvSpPr/>
            <p:nvPr/>
          </p:nvSpPr>
          <p:spPr>
            <a:xfrm>
              <a:off x="2671560" y="373536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2901" name="Google Shape;3417;p47"/>
            <p:cNvSpPr/>
            <p:nvPr/>
          </p:nvSpPr>
          <p:spPr>
            <a:xfrm>
              <a:off x="2671560" y="3120480"/>
              <a:ext cx="22320" cy="18720"/>
            </a:xfrm>
            <a:custGeom>
              <a:avLst/>
              <a:gdLst/>
              <a:ahLst/>
              <a:rect l="l" t="t" r="r" b="b"/>
              <a:pathLst>
                <a:path w="2494" h="2133">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w="0">
              <a:noFill/>
            </a:ln>
          </p:spPr>
          <p:style>
            <a:lnRef idx="0"/>
            <a:fillRef idx="0"/>
            <a:effectRef idx="0"/>
            <a:fontRef idx="minor"/>
          </p:style>
        </p:sp>
        <p:sp>
          <p:nvSpPr>
            <p:cNvPr id="2902" name="Google Shape;3418;p47"/>
            <p:cNvSpPr/>
            <p:nvPr/>
          </p:nvSpPr>
          <p:spPr>
            <a:xfrm>
              <a:off x="2643840" y="3735360"/>
              <a:ext cx="22320" cy="1872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2903" name="Google Shape;3419;p47"/>
            <p:cNvSpPr/>
            <p:nvPr/>
          </p:nvSpPr>
          <p:spPr>
            <a:xfrm>
              <a:off x="2643840" y="3707280"/>
              <a:ext cx="22320" cy="1872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04" name="Google Shape;3420;p47"/>
            <p:cNvSpPr/>
            <p:nvPr/>
          </p:nvSpPr>
          <p:spPr>
            <a:xfrm>
              <a:off x="2643840" y="3148200"/>
              <a:ext cx="22320" cy="18720"/>
            </a:xfrm>
            <a:custGeom>
              <a:avLst/>
              <a:gdLst/>
              <a:ahLst/>
              <a:rect l="l" t="t" r="r" b="b"/>
              <a:pathLst>
                <a:path w="2497" h="2138">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fillRef idx="0"/>
            <a:effectRef idx="0"/>
            <a:fontRef idx="minor"/>
          </p:style>
        </p:sp>
        <p:sp>
          <p:nvSpPr>
            <p:cNvPr id="2905" name="Google Shape;3421;p47"/>
            <p:cNvSpPr/>
            <p:nvPr/>
          </p:nvSpPr>
          <p:spPr>
            <a:xfrm>
              <a:off x="2643840" y="3120480"/>
              <a:ext cx="22320" cy="1872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906" name="Google Shape;3422;p47"/>
            <p:cNvSpPr/>
            <p:nvPr/>
          </p:nvSpPr>
          <p:spPr>
            <a:xfrm>
              <a:off x="2615760" y="3679560"/>
              <a:ext cx="22320" cy="1872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907" name="Google Shape;3423;p47"/>
            <p:cNvSpPr/>
            <p:nvPr/>
          </p:nvSpPr>
          <p:spPr>
            <a:xfrm>
              <a:off x="2615760" y="3148200"/>
              <a:ext cx="22320" cy="1872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2908" name="Google Shape;3424;p47"/>
            <p:cNvSpPr/>
            <p:nvPr/>
          </p:nvSpPr>
          <p:spPr>
            <a:xfrm>
              <a:off x="2587680" y="3707280"/>
              <a:ext cx="21960" cy="18720"/>
            </a:xfrm>
            <a:custGeom>
              <a:avLst/>
              <a:gdLst/>
              <a:ahLst/>
              <a:rect l="l" t="t" r="r" b="b"/>
              <a:pathLst>
                <a:path w="2488" h="2134">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09" name="Google Shape;3425;p47"/>
            <p:cNvSpPr/>
            <p:nvPr/>
          </p:nvSpPr>
          <p:spPr>
            <a:xfrm>
              <a:off x="2587680" y="3679560"/>
              <a:ext cx="21960" cy="18720"/>
            </a:xfrm>
            <a:custGeom>
              <a:avLst/>
              <a:gdLst/>
              <a:ahLst/>
              <a:rect l="l" t="t" r="r" b="b"/>
              <a:pathLst>
                <a:path w="2488" h="2134">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w="0">
              <a:noFill/>
            </a:ln>
          </p:spPr>
          <p:style>
            <a:lnRef idx="0"/>
            <a:fillRef idx="0"/>
            <a:effectRef idx="0"/>
            <a:fontRef idx="minor"/>
          </p:style>
        </p:sp>
        <p:sp>
          <p:nvSpPr>
            <p:cNvPr id="2910" name="Google Shape;3426;p47"/>
            <p:cNvSpPr/>
            <p:nvPr/>
          </p:nvSpPr>
          <p:spPr>
            <a:xfrm>
              <a:off x="2587680" y="3148200"/>
              <a:ext cx="21960" cy="18720"/>
            </a:xfrm>
            <a:custGeom>
              <a:avLst/>
              <a:gdLst/>
              <a:ahLst/>
              <a:rect l="l" t="t" r="r" b="b"/>
              <a:pathLst>
                <a:path w="2488" h="213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w="0">
              <a:noFill/>
            </a:ln>
          </p:spPr>
          <p:style>
            <a:lnRef idx="0"/>
            <a:fillRef idx="0"/>
            <a:effectRef idx="0"/>
            <a:fontRef idx="minor"/>
          </p:style>
        </p:sp>
        <p:sp>
          <p:nvSpPr>
            <p:cNvPr id="2911" name="Google Shape;3427;p47"/>
            <p:cNvSpPr/>
            <p:nvPr/>
          </p:nvSpPr>
          <p:spPr>
            <a:xfrm>
              <a:off x="2559960" y="3735360"/>
              <a:ext cx="22320" cy="1872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w="0">
              <a:noFill/>
            </a:ln>
          </p:spPr>
          <p:style>
            <a:lnRef idx="0"/>
            <a:fillRef idx="0"/>
            <a:effectRef idx="0"/>
            <a:fontRef idx="minor"/>
          </p:style>
        </p:sp>
        <p:sp>
          <p:nvSpPr>
            <p:cNvPr id="2912" name="Google Shape;3428;p47"/>
            <p:cNvSpPr/>
            <p:nvPr/>
          </p:nvSpPr>
          <p:spPr>
            <a:xfrm>
              <a:off x="2559960" y="3707280"/>
              <a:ext cx="21960" cy="18720"/>
            </a:xfrm>
            <a:custGeom>
              <a:avLst/>
              <a:gdLst/>
              <a:ahLst/>
              <a:rect l="l" t="t" r="r" b="b"/>
              <a:pathLst>
                <a:path w="2489" h="2134">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913" name="Google Shape;3429;p47"/>
            <p:cNvSpPr/>
            <p:nvPr/>
          </p:nvSpPr>
          <p:spPr>
            <a:xfrm>
              <a:off x="2559960" y="3176280"/>
              <a:ext cx="21960" cy="18720"/>
            </a:xfrm>
            <a:custGeom>
              <a:avLst/>
              <a:gdLst/>
              <a:ahLst/>
              <a:rect l="l" t="t" r="r" b="b"/>
              <a:pathLst>
                <a:path w="2489" h="2134">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914" name="Google Shape;3430;p47"/>
            <p:cNvSpPr/>
            <p:nvPr/>
          </p:nvSpPr>
          <p:spPr>
            <a:xfrm>
              <a:off x="2531880" y="3819240"/>
              <a:ext cx="22320" cy="18720"/>
            </a:xfrm>
            <a:custGeom>
              <a:avLst/>
              <a:gdLst/>
              <a:ahLst/>
              <a:rect l="l" t="t" r="r" b="b"/>
              <a:pathLst>
                <a:path w="2496" h="2134">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15" name="Google Shape;3431;p47"/>
            <p:cNvSpPr/>
            <p:nvPr/>
          </p:nvSpPr>
          <p:spPr>
            <a:xfrm>
              <a:off x="2531880" y="3791160"/>
              <a:ext cx="22320" cy="18720"/>
            </a:xfrm>
            <a:custGeom>
              <a:avLst/>
              <a:gdLst/>
              <a:ahLst/>
              <a:rect l="l" t="t" r="r" b="b"/>
              <a:pathLst>
                <a:path w="2496" h="2137">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916" name="Google Shape;3432;p47"/>
            <p:cNvSpPr/>
            <p:nvPr/>
          </p:nvSpPr>
          <p:spPr>
            <a:xfrm>
              <a:off x="2531880" y="3763440"/>
              <a:ext cx="22320" cy="18720"/>
            </a:xfrm>
            <a:custGeom>
              <a:avLst/>
              <a:gdLst/>
              <a:ahLst/>
              <a:rect l="l" t="t" r="r" b="b"/>
              <a:pathLst>
                <a:path w="2496" h="2138">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917" name="Google Shape;3433;p47"/>
            <p:cNvSpPr/>
            <p:nvPr/>
          </p:nvSpPr>
          <p:spPr>
            <a:xfrm>
              <a:off x="2531880" y="3735360"/>
              <a:ext cx="22320" cy="18720"/>
            </a:xfrm>
            <a:custGeom>
              <a:avLst/>
              <a:gdLst/>
              <a:ahLst/>
              <a:rect l="l" t="t" r="r" b="b"/>
              <a:pathLst>
                <a:path w="2496" h="2131">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w="0">
              <a:noFill/>
            </a:ln>
          </p:spPr>
          <p:style>
            <a:lnRef idx="0"/>
            <a:fillRef idx="0"/>
            <a:effectRef idx="0"/>
            <a:fontRef idx="minor"/>
          </p:style>
        </p:sp>
        <p:sp>
          <p:nvSpPr>
            <p:cNvPr id="2918" name="Google Shape;3434;p47"/>
            <p:cNvSpPr/>
            <p:nvPr/>
          </p:nvSpPr>
          <p:spPr>
            <a:xfrm>
              <a:off x="2531880" y="3707280"/>
              <a:ext cx="22320" cy="18720"/>
            </a:xfrm>
            <a:custGeom>
              <a:avLst/>
              <a:gdLst/>
              <a:ahLst/>
              <a:rect l="l" t="t" r="r" b="b"/>
              <a:pathLst>
                <a:path w="2496" h="2134">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19" name="Google Shape;3435;p47"/>
            <p:cNvSpPr/>
            <p:nvPr/>
          </p:nvSpPr>
          <p:spPr>
            <a:xfrm>
              <a:off x="2531880" y="3679560"/>
              <a:ext cx="22320" cy="18720"/>
            </a:xfrm>
            <a:custGeom>
              <a:avLst/>
              <a:gdLst/>
              <a:ahLst/>
              <a:rect l="l" t="t" r="r" b="b"/>
              <a:pathLst>
                <a:path w="2496" h="2134">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920" name="Google Shape;3436;p47"/>
            <p:cNvSpPr/>
            <p:nvPr/>
          </p:nvSpPr>
          <p:spPr>
            <a:xfrm>
              <a:off x="2531880" y="3204360"/>
              <a:ext cx="22320" cy="1872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21" name="Google Shape;3437;p47"/>
            <p:cNvSpPr/>
            <p:nvPr/>
          </p:nvSpPr>
          <p:spPr>
            <a:xfrm>
              <a:off x="2531880" y="3176280"/>
              <a:ext cx="22320" cy="1872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22" name="Google Shape;3438;p47"/>
            <p:cNvSpPr/>
            <p:nvPr/>
          </p:nvSpPr>
          <p:spPr>
            <a:xfrm>
              <a:off x="2503800" y="3791160"/>
              <a:ext cx="21960" cy="1872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923" name="Google Shape;3439;p47"/>
            <p:cNvSpPr/>
            <p:nvPr/>
          </p:nvSpPr>
          <p:spPr>
            <a:xfrm>
              <a:off x="2503800" y="3763440"/>
              <a:ext cx="21960" cy="1872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924" name="Google Shape;3440;p47"/>
            <p:cNvSpPr/>
            <p:nvPr/>
          </p:nvSpPr>
          <p:spPr>
            <a:xfrm>
              <a:off x="2503800" y="3735360"/>
              <a:ext cx="21960" cy="18720"/>
            </a:xfrm>
            <a:custGeom>
              <a:avLst/>
              <a:gdLst/>
              <a:ahLst/>
              <a:rect l="l" t="t" r="r" b="b"/>
              <a:pathLst>
                <a:path w="2489" h="2131">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w="0">
              <a:noFill/>
            </a:ln>
          </p:spPr>
          <p:style>
            <a:lnRef idx="0"/>
            <a:fillRef idx="0"/>
            <a:effectRef idx="0"/>
            <a:fontRef idx="minor"/>
          </p:style>
        </p:sp>
        <p:sp>
          <p:nvSpPr>
            <p:cNvPr id="2925" name="Google Shape;3441;p47"/>
            <p:cNvSpPr/>
            <p:nvPr/>
          </p:nvSpPr>
          <p:spPr>
            <a:xfrm>
              <a:off x="2503800" y="3707280"/>
              <a:ext cx="21960" cy="1872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926" name="Google Shape;3442;p47"/>
            <p:cNvSpPr/>
            <p:nvPr/>
          </p:nvSpPr>
          <p:spPr>
            <a:xfrm>
              <a:off x="2503800" y="367956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927" name="Google Shape;3443;p47"/>
            <p:cNvSpPr/>
            <p:nvPr/>
          </p:nvSpPr>
          <p:spPr>
            <a:xfrm>
              <a:off x="2503800" y="3651480"/>
              <a:ext cx="21960" cy="1872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928" name="Google Shape;3444;p47"/>
            <p:cNvSpPr/>
            <p:nvPr/>
          </p:nvSpPr>
          <p:spPr>
            <a:xfrm>
              <a:off x="2503800" y="3232080"/>
              <a:ext cx="21960" cy="1872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929" name="Google Shape;3445;p47"/>
            <p:cNvSpPr/>
            <p:nvPr/>
          </p:nvSpPr>
          <p:spPr>
            <a:xfrm>
              <a:off x="2476080" y="3679560"/>
              <a:ext cx="21960" cy="1872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30" name="Google Shape;3446;p47"/>
            <p:cNvSpPr/>
            <p:nvPr/>
          </p:nvSpPr>
          <p:spPr>
            <a:xfrm>
              <a:off x="2476080" y="3651480"/>
              <a:ext cx="21960" cy="1872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31" name="Google Shape;3447;p47"/>
            <p:cNvSpPr/>
            <p:nvPr/>
          </p:nvSpPr>
          <p:spPr>
            <a:xfrm>
              <a:off x="2476080" y="32320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32" name="Google Shape;3448;p47"/>
            <p:cNvSpPr/>
            <p:nvPr/>
          </p:nvSpPr>
          <p:spPr>
            <a:xfrm>
              <a:off x="2476080" y="320436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33" name="Google Shape;3449;p47"/>
            <p:cNvSpPr/>
            <p:nvPr/>
          </p:nvSpPr>
          <p:spPr>
            <a:xfrm>
              <a:off x="2476080" y="3176280"/>
              <a:ext cx="21960" cy="1872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34" name="Google Shape;3450;p47"/>
            <p:cNvSpPr/>
            <p:nvPr/>
          </p:nvSpPr>
          <p:spPr>
            <a:xfrm>
              <a:off x="2476080" y="3148200"/>
              <a:ext cx="21960" cy="1872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935" name="Google Shape;3451;p47"/>
            <p:cNvSpPr/>
            <p:nvPr/>
          </p:nvSpPr>
          <p:spPr>
            <a:xfrm>
              <a:off x="2448000" y="3651480"/>
              <a:ext cx="21960" cy="18720"/>
            </a:xfrm>
            <a:custGeom>
              <a:avLst/>
              <a:gdLst/>
              <a:ahLst/>
              <a:rect l="l" t="t" r="r" b="b"/>
              <a:pathLst>
                <a:path w="2489" h="2138">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936" name="Google Shape;3452;p47"/>
            <p:cNvSpPr/>
            <p:nvPr/>
          </p:nvSpPr>
          <p:spPr>
            <a:xfrm>
              <a:off x="2448000" y="3204360"/>
              <a:ext cx="21960" cy="1872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37" name="Google Shape;3453;p47"/>
            <p:cNvSpPr/>
            <p:nvPr/>
          </p:nvSpPr>
          <p:spPr>
            <a:xfrm>
              <a:off x="2448000" y="317628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38" name="Google Shape;3454;p47"/>
            <p:cNvSpPr/>
            <p:nvPr/>
          </p:nvSpPr>
          <p:spPr>
            <a:xfrm>
              <a:off x="2448000" y="312048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39" name="Google Shape;3455;p47"/>
            <p:cNvSpPr/>
            <p:nvPr/>
          </p:nvSpPr>
          <p:spPr>
            <a:xfrm>
              <a:off x="2419920" y="3651480"/>
              <a:ext cx="22320" cy="18720"/>
            </a:xfrm>
            <a:custGeom>
              <a:avLst/>
              <a:gdLst/>
              <a:ahLst/>
              <a:rect l="l" t="t" r="r" b="b"/>
              <a:pathLst>
                <a:path w="2496"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40" name="Google Shape;3456;p47"/>
            <p:cNvSpPr/>
            <p:nvPr/>
          </p:nvSpPr>
          <p:spPr>
            <a:xfrm>
              <a:off x="2419920" y="3623400"/>
              <a:ext cx="22320" cy="18720"/>
            </a:xfrm>
            <a:custGeom>
              <a:avLst/>
              <a:gdLst/>
              <a:ahLst/>
              <a:rect l="l" t="t" r="r" b="b"/>
              <a:pathLst>
                <a:path w="2496"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941" name="Google Shape;3457;p47"/>
            <p:cNvSpPr/>
            <p:nvPr/>
          </p:nvSpPr>
          <p:spPr>
            <a:xfrm>
              <a:off x="2419920" y="3204360"/>
              <a:ext cx="22320" cy="1872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42" name="Google Shape;3458;p47"/>
            <p:cNvSpPr/>
            <p:nvPr/>
          </p:nvSpPr>
          <p:spPr>
            <a:xfrm>
              <a:off x="2419920" y="3176280"/>
              <a:ext cx="22320" cy="1872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43" name="Google Shape;3459;p47"/>
            <p:cNvSpPr/>
            <p:nvPr/>
          </p:nvSpPr>
          <p:spPr>
            <a:xfrm>
              <a:off x="2419920" y="312048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944" name="Google Shape;3460;p47"/>
            <p:cNvSpPr/>
            <p:nvPr/>
          </p:nvSpPr>
          <p:spPr>
            <a:xfrm>
              <a:off x="2419920" y="3064320"/>
              <a:ext cx="22320" cy="1872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945" name="Google Shape;3461;p47"/>
            <p:cNvSpPr/>
            <p:nvPr/>
          </p:nvSpPr>
          <p:spPr>
            <a:xfrm>
              <a:off x="2392200" y="3707280"/>
              <a:ext cx="22320" cy="1872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946" name="Google Shape;3462;p47"/>
            <p:cNvSpPr/>
            <p:nvPr/>
          </p:nvSpPr>
          <p:spPr>
            <a:xfrm>
              <a:off x="2392200" y="3679560"/>
              <a:ext cx="22320" cy="18720"/>
            </a:xfrm>
            <a:custGeom>
              <a:avLst/>
              <a:gdLst/>
              <a:ahLst/>
              <a:rect l="l" t="t" r="r" b="b"/>
              <a:pathLst>
                <a:path w="2497" h="2134">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947" name="Google Shape;3463;p47"/>
            <p:cNvSpPr/>
            <p:nvPr/>
          </p:nvSpPr>
          <p:spPr>
            <a:xfrm>
              <a:off x="2392200" y="3623400"/>
              <a:ext cx="22320" cy="18720"/>
            </a:xfrm>
            <a:custGeom>
              <a:avLst/>
              <a:gdLst/>
              <a:ahLst/>
              <a:rect l="l" t="t" r="r" b="b"/>
              <a:pathLst>
                <a:path w="2497" h="213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w="0">
              <a:noFill/>
            </a:ln>
          </p:spPr>
          <p:style>
            <a:lnRef idx="0"/>
            <a:fillRef idx="0"/>
            <a:effectRef idx="0"/>
            <a:fontRef idx="minor"/>
          </p:style>
        </p:sp>
        <p:sp>
          <p:nvSpPr>
            <p:cNvPr id="2948" name="Google Shape;3464;p47"/>
            <p:cNvSpPr/>
            <p:nvPr/>
          </p:nvSpPr>
          <p:spPr>
            <a:xfrm>
              <a:off x="2392200" y="3204360"/>
              <a:ext cx="22320" cy="1872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949" name="Google Shape;3465;p47"/>
            <p:cNvSpPr/>
            <p:nvPr/>
          </p:nvSpPr>
          <p:spPr>
            <a:xfrm>
              <a:off x="2392200" y="3120480"/>
              <a:ext cx="22320" cy="1872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950" name="Google Shape;3466;p47"/>
            <p:cNvSpPr/>
            <p:nvPr/>
          </p:nvSpPr>
          <p:spPr>
            <a:xfrm>
              <a:off x="2364120" y="3735360"/>
              <a:ext cx="21960" cy="18720"/>
            </a:xfrm>
            <a:custGeom>
              <a:avLst/>
              <a:gdLst/>
              <a:ahLst/>
              <a:rect l="l" t="t" r="r" b="b"/>
              <a:pathLst>
                <a:path w="2488" h="2131">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951" name="Google Shape;3467;p47"/>
            <p:cNvSpPr/>
            <p:nvPr/>
          </p:nvSpPr>
          <p:spPr>
            <a:xfrm>
              <a:off x="2364120" y="3707280"/>
              <a:ext cx="21960" cy="1872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52" name="Google Shape;3468;p47"/>
            <p:cNvSpPr/>
            <p:nvPr/>
          </p:nvSpPr>
          <p:spPr>
            <a:xfrm>
              <a:off x="2364120" y="3679560"/>
              <a:ext cx="21960" cy="1872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53" name="Google Shape;3469;p47"/>
            <p:cNvSpPr/>
            <p:nvPr/>
          </p:nvSpPr>
          <p:spPr>
            <a:xfrm>
              <a:off x="2364120" y="3595680"/>
              <a:ext cx="21960" cy="1872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954" name="Google Shape;3470;p47"/>
            <p:cNvSpPr/>
            <p:nvPr/>
          </p:nvSpPr>
          <p:spPr>
            <a:xfrm>
              <a:off x="2364120" y="323208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55" name="Google Shape;3471;p47"/>
            <p:cNvSpPr/>
            <p:nvPr/>
          </p:nvSpPr>
          <p:spPr>
            <a:xfrm>
              <a:off x="2364120" y="3204360"/>
              <a:ext cx="21960" cy="1872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56" name="Google Shape;3472;p47"/>
            <p:cNvSpPr/>
            <p:nvPr/>
          </p:nvSpPr>
          <p:spPr>
            <a:xfrm>
              <a:off x="2364120" y="3148200"/>
              <a:ext cx="21960" cy="1872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957" name="Google Shape;3473;p47"/>
            <p:cNvSpPr/>
            <p:nvPr/>
          </p:nvSpPr>
          <p:spPr>
            <a:xfrm>
              <a:off x="2364120" y="3064320"/>
              <a:ext cx="21960" cy="1872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58" name="Google Shape;3474;p47"/>
            <p:cNvSpPr/>
            <p:nvPr/>
          </p:nvSpPr>
          <p:spPr>
            <a:xfrm>
              <a:off x="2336040" y="3763440"/>
              <a:ext cx="21960" cy="1872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59" name="Google Shape;3475;p47"/>
            <p:cNvSpPr/>
            <p:nvPr/>
          </p:nvSpPr>
          <p:spPr>
            <a:xfrm>
              <a:off x="2336040" y="3735360"/>
              <a:ext cx="21960" cy="1872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2960" name="Google Shape;3476;p47"/>
            <p:cNvSpPr/>
            <p:nvPr/>
          </p:nvSpPr>
          <p:spPr>
            <a:xfrm>
              <a:off x="2336040" y="3679560"/>
              <a:ext cx="21960" cy="1872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61" name="Google Shape;3477;p47"/>
            <p:cNvSpPr/>
            <p:nvPr/>
          </p:nvSpPr>
          <p:spPr>
            <a:xfrm>
              <a:off x="2336040" y="3651480"/>
              <a:ext cx="21960" cy="1872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62" name="Google Shape;3478;p47"/>
            <p:cNvSpPr/>
            <p:nvPr/>
          </p:nvSpPr>
          <p:spPr>
            <a:xfrm>
              <a:off x="2336040" y="3595680"/>
              <a:ext cx="21960" cy="1872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963" name="Google Shape;3479;p47"/>
            <p:cNvSpPr/>
            <p:nvPr/>
          </p:nvSpPr>
          <p:spPr>
            <a:xfrm>
              <a:off x="2336040" y="3232080"/>
              <a:ext cx="21960" cy="1872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64" name="Google Shape;3480;p47"/>
            <p:cNvSpPr/>
            <p:nvPr/>
          </p:nvSpPr>
          <p:spPr>
            <a:xfrm>
              <a:off x="2336040" y="3176280"/>
              <a:ext cx="21960" cy="1872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65" name="Google Shape;3481;p47"/>
            <p:cNvSpPr/>
            <p:nvPr/>
          </p:nvSpPr>
          <p:spPr>
            <a:xfrm>
              <a:off x="2336040" y="3148200"/>
              <a:ext cx="21960" cy="1872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2966" name="Google Shape;3482;p47"/>
            <p:cNvSpPr/>
            <p:nvPr/>
          </p:nvSpPr>
          <p:spPr>
            <a:xfrm>
              <a:off x="2308320" y="376344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67" name="Google Shape;3483;p47"/>
            <p:cNvSpPr/>
            <p:nvPr/>
          </p:nvSpPr>
          <p:spPr>
            <a:xfrm>
              <a:off x="2308320" y="3651480"/>
              <a:ext cx="21960" cy="1872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68" name="Google Shape;3484;p47"/>
            <p:cNvSpPr/>
            <p:nvPr/>
          </p:nvSpPr>
          <p:spPr>
            <a:xfrm>
              <a:off x="2308320" y="3623400"/>
              <a:ext cx="21960" cy="1872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969" name="Google Shape;3485;p47"/>
            <p:cNvSpPr/>
            <p:nvPr/>
          </p:nvSpPr>
          <p:spPr>
            <a:xfrm>
              <a:off x="2308320" y="3595680"/>
              <a:ext cx="21960" cy="1872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970" name="Google Shape;3486;p47"/>
            <p:cNvSpPr/>
            <p:nvPr/>
          </p:nvSpPr>
          <p:spPr>
            <a:xfrm>
              <a:off x="2308320" y="3232080"/>
              <a:ext cx="21960" cy="1872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71" name="Google Shape;3487;p47"/>
            <p:cNvSpPr/>
            <p:nvPr/>
          </p:nvSpPr>
          <p:spPr>
            <a:xfrm>
              <a:off x="2308320" y="3092400"/>
              <a:ext cx="21960" cy="1872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72" name="Google Shape;3488;p47"/>
            <p:cNvSpPr/>
            <p:nvPr/>
          </p:nvSpPr>
          <p:spPr>
            <a:xfrm>
              <a:off x="2280240" y="3763440"/>
              <a:ext cx="22320" cy="18720"/>
            </a:xfrm>
            <a:custGeom>
              <a:avLst/>
              <a:gdLst/>
              <a:ahLst/>
              <a:rect l="l" t="t" r="r" b="b"/>
              <a:pathLst>
                <a:path w="2497" h="2138">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973" name="Google Shape;3489;p47"/>
            <p:cNvSpPr/>
            <p:nvPr/>
          </p:nvSpPr>
          <p:spPr>
            <a:xfrm>
              <a:off x="2280240" y="3735360"/>
              <a:ext cx="22320" cy="18720"/>
            </a:xfrm>
            <a:custGeom>
              <a:avLst/>
              <a:gdLst/>
              <a:ahLst/>
              <a:rect l="l" t="t" r="r" b="b"/>
              <a:pathLst>
                <a:path w="2497" h="2131">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w="0">
              <a:noFill/>
            </a:ln>
          </p:spPr>
          <p:style>
            <a:lnRef idx="0"/>
            <a:fillRef idx="0"/>
            <a:effectRef idx="0"/>
            <a:fontRef idx="minor"/>
          </p:style>
        </p:sp>
        <p:sp>
          <p:nvSpPr>
            <p:cNvPr id="2974" name="Google Shape;3490;p47"/>
            <p:cNvSpPr/>
            <p:nvPr/>
          </p:nvSpPr>
          <p:spPr>
            <a:xfrm>
              <a:off x="2280240" y="3707280"/>
              <a:ext cx="22320" cy="18720"/>
            </a:xfrm>
            <a:custGeom>
              <a:avLst/>
              <a:gdLst/>
              <a:ahLst/>
              <a:rect l="l" t="t" r="r" b="b"/>
              <a:pathLst>
                <a:path w="2497" h="2134">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975" name="Google Shape;3491;p47"/>
            <p:cNvSpPr/>
            <p:nvPr/>
          </p:nvSpPr>
          <p:spPr>
            <a:xfrm>
              <a:off x="2280240" y="3623400"/>
              <a:ext cx="22320" cy="18720"/>
            </a:xfrm>
            <a:custGeom>
              <a:avLst/>
              <a:gdLst/>
              <a:ahLst/>
              <a:rect l="l" t="t" r="r" b="b"/>
              <a:pathLst>
                <a:path w="2497" h="213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2976" name="Google Shape;3492;p47"/>
            <p:cNvSpPr/>
            <p:nvPr/>
          </p:nvSpPr>
          <p:spPr>
            <a:xfrm>
              <a:off x="2280240" y="3595680"/>
              <a:ext cx="22320" cy="18720"/>
            </a:xfrm>
            <a:custGeom>
              <a:avLst/>
              <a:gdLst/>
              <a:ahLst/>
              <a:rect l="l" t="t" r="r" b="b"/>
              <a:pathLst>
                <a:path w="2497" h="2132">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2977" name="Google Shape;3493;p47"/>
            <p:cNvSpPr/>
            <p:nvPr/>
          </p:nvSpPr>
          <p:spPr>
            <a:xfrm>
              <a:off x="2280240" y="3567600"/>
              <a:ext cx="22320" cy="18720"/>
            </a:xfrm>
            <a:custGeom>
              <a:avLst/>
              <a:gdLst/>
              <a:ahLst/>
              <a:rect l="l" t="t" r="r" b="b"/>
              <a:pathLst>
                <a:path w="2497" h="2134">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2978" name="Google Shape;3494;p47"/>
            <p:cNvSpPr/>
            <p:nvPr/>
          </p:nvSpPr>
          <p:spPr>
            <a:xfrm>
              <a:off x="2252160" y="3707280"/>
              <a:ext cx="22320" cy="1872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979" name="Google Shape;3495;p47"/>
            <p:cNvSpPr/>
            <p:nvPr/>
          </p:nvSpPr>
          <p:spPr>
            <a:xfrm>
              <a:off x="2252160" y="3679560"/>
              <a:ext cx="22320" cy="1872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980" name="Google Shape;3496;p47"/>
            <p:cNvSpPr/>
            <p:nvPr/>
          </p:nvSpPr>
          <p:spPr>
            <a:xfrm>
              <a:off x="2252160" y="3651480"/>
              <a:ext cx="22320" cy="18720"/>
            </a:xfrm>
            <a:custGeom>
              <a:avLst/>
              <a:gdLst/>
              <a:ahLst/>
              <a:rect l="l" t="t" r="r" b="b"/>
              <a:pathLst>
                <a:path w="2497" h="2138">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981" name="Google Shape;3497;p47"/>
            <p:cNvSpPr/>
            <p:nvPr/>
          </p:nvSpPr>
          <p:spPr>
            <a:xfrm>
              <a:off x="2252160" y="3623400"/>
              <a:ext cx="22320" cy="1872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982" name="Google Shape;3498;p47"/>
            <p:cNvSpPr/>
            <p:nvPr/>
          </p:nvSpPr>
          <p:spPr>
            <a:xfrm>
              <a:off x="2224440" y="3651480"/>
              <a:ext cx="21960" cy="1872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83" name="Google Shape;3499;p47"/>
            <p:cNvSpPr/>
            <p:nvPr/>
          </p:nvSpPr>
          <p:spPr>
            <a:xfrm>
              <a:off x="2224440" y="3623400"/>
              <a:ext cx="21960" cy="1872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984" name="Google Shape;3500;p47"/>
            <p:cNvSpPr/>
            <p:nvPr/>
          </p:nvSpPr>
          <p:spPr>
            <a:xfrm>
              <a:off x="2224440" y="3595680"/>
              <a:ext cx="21960" cy="18720"/>
            </a:xfrm>
            <a:custGeom>
              <a:avLst/>
              <a:gdLst/>
              <a:ahLst/>
              <a:rect l="l" t="t" r="r" b="b"/>
              <a:pathLst>
                <a:path w="2489" h="2132">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985" name="Google Shape;3501;p47"/>
            <p:cNvSpPr/>
            <p:nvPr/>
          </p:nvSpPr>
          <p:spPr>
            <a:xfrm>
              <a:off x="2224440" y="3567600"/>
              <a:ext cx="21960" cy="1872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86" name="Google Shape;3502;p47"/>
            <p:cNvSpPr/>
            <p:nvPr/>
          </p:nvSpPr>
          <p:spPr>
            <a:xfrm>
              <a:off x="2224440" y="3539880"/>
              <a:ext cx="21960" cy="1872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87" name="Google Shape;3503;p47"/>
            <p:cNvSpPr/>
            <p:nvPr/>
          </p:nvSpPr>
          <p:spPr>
            <a:xfrm>
              <a:off x="2224440" y="3511800"/>
              <a:ext cx="22320" cy="18720"/>
            </a:xfrm>
            <a:custGeom>
              <a:avLst/>
              <a:gdLst/>
              <a:ahLst/>
              <a:rect l="l" t="t" r="r" b="b"/>
              <a:pathLst>
                <a:path w="2494" h="2137">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988" name="Google Shape;3504;p47"/>
            <p:cNvSpPr/>
            <p:nvPr/>
          </p:nvSpPr>
          <p:spPr>
            <a:xfrm>
              <a:off x="2196360" y="3595680"/>
              <a:ext cx="21960" cy="1872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989" name="Google Shape;3505;p47"/>
            <p:cNvSpPr/>
            <p:nvPr/>
          </p:nvSpPr>
          <p:spPr>
            <a:xfrm>
              <a:off x="2196360" y="3539880"/>
              <a:ext cx="21960" cy="1872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90" name="Google Shape;3506;p47"/>
            <p:cNvSpPr/>
            <p:nvPr/>
          </p:nvSpPr>
          <p:spPr>
            <a:xfrm>
              <a:off x="2196360" y="3511800"/>
              <a:ext cx="22320" cy="1872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w="0">
              <a:noFill/>
            </a:ln>
          </p:spPr>
          <p:style>
            <a:lnRef idx="0"/>
            <a:fillRef idx="0"/>
            <a:effectRef idx="0"/>
            <a:fontRef idx="minor"/>
          </p:style>
        </p:sp>
        <p:sp>
          <p:nvSpPr>
            <p:cNvPr id="2991" name="Google Shape;3507;p47"/>
            <p:cNvSpPr/>
            <p:nvPr/>
          </p:nvSpPr>
          <p:spPr>
            <a:xfrm>
              <a:off x="2168280" y="3539880"/>
              <a:ext cx="22320" cy="1872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992" name="Google Shape;3508;p47"/>
            <p:cNvSpPr/>
            <p:nvPr/>
          </p:nvSpPr>
          <p:spPr>
            <a:xfrm>
              <a:off x="2168280" y="3511800"/>
              <a:ext cx="22320" cy="18720"/>
            </a:xfrm>
            <a:custGeom>
              <a:avLst/>
              <a:gdLst/>
              <a:ahLst/>
              <a:rect l="l" t="t" r="r" b="b"/>
              <a:pathLst>
                <a:path w="2494" h="2137">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w="0">
              <a:noFill/>
            </a:ln>
          </p:spPr>
          <p:style>
            <a:lnRef idx="0"/>
            <a:fillRef idx="0"/>
            <a:effectRef idx="0"/>
            <a:fontRef idx="minor"/>
          </p:style>
        </p:sp>
      </p:grpSp>
      <p:grpSp>
        <p:nvGrpSpPr>
          <p:cNvPr id="2993" name="Google Shape;3509;p47"/>
          <p:cNvGrpSpPr/>
          <p:nvPr/>
        </p:nvGrpSpPr>
        <p:grpSpPr>
          <a:xfrm>
            <a:off x="5857560" y="1206720"/>
            <a:ext cx="2590200" cy="1379520"/>
            <a:chOff x="5857560" y="1206720"/>
            <a:chExt cx="2590200" cy="1379520"/>
          </a:xfrm>
        </p:grpSpPr>
        <p:sp>
          <p:nvSpPr>
            <p:cNvPr id="2994" name="Google Shape;3510;p47"/>
            <p:cNvSpPr/>
            <p:nvPr/>
          </p:nvSpPr>
          <p:spPr>
            <a:xfrm>
              <a:off x="7380360" y="1881360"/>
              <a:ext cx="536040" cy="119160"/>
            </a:xfrm>
            <a:custGeom>
              <a:avLst/>
              <a:gdLst/>
              <a:ahLst/>
              <a:rect l="l" t="t" r="r" b="b"/>
              <a:pathLst>
                <a:path w="59156" h="13204">
                  <a:moveTo>
                    <a:pt x="1" y="0"/>
                  </a:moveTo>
                  <a:lnTo>
                    <a:pt x="1" y="0"/>
                  </a:lnTo>
                  <a:close/>
                  <a:moveTo>
                    <a:pt x="59155" y="13203"/>
                  </a:moveTo>
                </a:path>
              </a:pathLst>
            </a:custGeom>
            <a:solidFill>
              <a:srgbClr val="a5b7c5"/>
            </a:solidFill>
            <a:ln w="0">
              <a:noFill/>
            </a:ln>
          </p:spPr>
          <p:style>
            <a:lnRef idx="0"/>
            <a:fillRef idx="0"/>
            <a:effectRef idx="0"/>
            <a:fontRef idx="minor"/>
          </p:style>
        </p:sp>
        <p:sp>
          <p:nvSpPr>
            <p:cNvPr id="2995" name="Google Shape;3511;p47"/>
            <p:cNvSpPr/>
            <p:nvPr/>
          </p:nvSpPr>
          <p:spPr>
            <a:xfrm>
              <a:off x="6828840" y="1252440"/>
              <a:ext cx="1494360" cy="1127880"/>
            </a:xfrm>
            <a:custGeom>
              <a:avLst/>
              <a:gdLst/>
              <a:ahLst/>
              <a:rect l="l" t="t" r="r" b="b"/>
              <a:pathLst>
                <a:path w="164746" h="124369">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w="0">
              <a:noFill/>
            </a:ln>
          </p:spPr>
          <p:style>
            <a:lnRef idx="0"/>
            <a:fillRef idx="0"/>
            <a:effectRef idx="0"/>
            <a:fontRef idx="minor"/>
          </p:style>
        </p:sp>
        <p:sp>
          <p:nvSpPr>
            <p:cNvPr id="2996" name="Google Shape;3512;p47"/>
            <p:cNvSpPr/>
            <p:nvPr/>
          </p:nvSpPr>
          <p:spPr>
            <a:xfrm>
              <a:off x="7919640" y="2140920"/>
              <a:ext cx="401760" cy="294840"/>
            </a:xfrm>
            <a:custGeom>
              <a:avLst/>
              <a:gdLst/>
              <a:ahLst/>
              <a:rect l="l" t="t" r="r" b="b"/>
              <a:pathLst>
                <a:path w="44363" h="32555">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w="0">
              <a:noFill/>
            </a:ln>
          </p:spPr>
          <p:style>
            <a:lnRef idx="0"/>
            <a:fillRef idx="0"/>
            <a:effectRef idx="0"/>
            <a:fontRef idx="minor"/>
          </p:style>
        </p:sp>
        <p:sp>
          <p:nvSpPr>
            <p:cNvPr id="2997" name="Google Shape;3513;p47"/>
            <p:cNvSpPr/>
            <p:nvPr/>
          </p:nvSpPr>
          <p:spPr>
            <a:xfrm>
              <a:off x="8111520" y="2037600"/>
              <a:ext cx="206640" cy="112320"/>
            </a:xfrm>
            <a:custGeom>
              <a:avLst/>
              <a:gdLst/>
              <a:ahLst/>
              <a:rect l="l" t="t" r="r" b="b"/>
              <a:pathLst>
                <a:path w="22865" h="12472">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w="0">
              <a:noFill/>
            </a:ln>
          </p:spPr>
          <p:style>
            <a:lnRef idx="0"/>
            <a:fillRef idx="0"/>
            <a:effectRef idx="0"/>
            <a:fontRef idx="minor"/>
          </p:style>
        </p:sp>
        <p:sp>
          <p:nvSpPr>
            <p:cNvPr id="2998" name="Google Shape;3514;p47"/>
            <p:cNvSpPr/>
            <p:nvPr/>
          </p:nvSpPr>
          <p:spPr>
            <a:xfrm>
              <a:off x="7914240" y="1961640"/>
              <a:ext cx="101880" cy="114840"/>
            </a:xfrm>
            <a:custGeom>
              <a:avLst/>
              <a:gdLst/>
              <a:ahLst/>
              <a:rect l="l" t="t" r="r" b="b"/>
              <a:pathLst>
                <a:path w="11286" h="12738">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w="0">
              <a:noFill/>
            </a:ln>
          </p:spPr>
          <p:style>
            <a:lnRef idx="0"/>
            <a:fillRef idx="0"/>
            <a:effectRef idx="0"/>
            <a:fontRef idx="minor"/>
          </p:style>
        </p:sp>
        <p:sp>
          <p:nvSpPr>
            <p:cNvPr id="2999" name="Google Shape;3515;p47"/>
            <p:cNvSpPr/>
            <p:nvPr/>
          </p:nvSpPr>
          <p:spPr>
            <a:xfrm>
              <a:off x="7785360" y="1974600"/>
              <a:ext cx="195840" cy="155520"/>
            </a:xfrm>
            <a:custGeom>
              <a:avLst/>
              <a:gdLst/>
              <a:ahLst/>
              <a:rect l="l" t="t" r="r" b="b"/>
              <a:pathLst>
                <a:path w="21672" h="17228">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w="0">
              <a:noFill/>
            </a:ln>
          </p:spPr>
          <p:style>
            <a:lnRef idx="0"/>
            <a:fillRef idx="0"/>
            <a:effectRef idx="0"/>
            <a:fontRef idx="minor"/>
          </p:style>
        </p:sp>
        <p:sp>
          <p:nvSpPr>
            <p:cNvPr id="3000" name="Google Shape;3516;p47"/>
            <p:cNvSpPr/>
            <p:nvPr/>
          </p:nvSpPr>
          <p:spPr>
            <a:xfrm>
              <a:off x="7365960" y="2143440"/>
              <a:ext cx="81720" cy="142920"/>
            </a:xfrm>
            <a:custGeom>
              <a:avLst/>
              <a:gdLst/>
              <a:ahLst/>
              <a:rect l="l" t="t" r="r" b="b"/>
              <a:pathLst>
                <a:path w="9091" h="15817">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w="0">
              <a:noFill/>
            </a:ln>
          </p:spPr>
          <p:style>
            <a:lnRef idx="0"/>
            <a:fillRef idx="0"/>
            <a:effectRef idx="0"/>
            <a:fontRef idx="minor"/>
          </p:style>
        </p:sp>
        <p:sp>
          <p:nvSpPr>
            <p:cNvPr id="3001" name="Google Shape;3517;p47"/>
            <p:cNvSpPr/>
            <p:nvPr/>
          </p:nvSpPr>
          <p:spPr>
            <a:xfrm>
              <a:off x="8110080" y="1549440"/>
              <a:ext cx="96480" cy="151200"/>
            </a:xfrm>
            <a:custGeom>
              <a:avLst/>
              <a:gdLst/>
              <a:ahLst/>
              <a:rect l="l" t="t" r="r" b="b"/>
              <a:pathLst>
                <a:path w="10698" h="16731">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w="0">
              <a:noFill/>
            </a:ln>
          </p:spPr>
          <p:style>
            <a:lnRef idx="0"/>
            <a:fillRef idx="0"/>
            <a:effectRef idx="0"/>
            <a:fontRef idx="minor"/>
          </p:style>
        </p:sp>
        <p:sp>
          <p:nvSpPr>
            <p:cNvPr id="3002" name="Google Shape;3518;p47"/>
            <p:cNvSpPr/>
            <p:nvPr/>
          </p:nvSpPr>
          <p:spPr>
            <a:xfrm>
              <a:off x="8278200" y="2394000"/>
              <a:ext cx="169560" cy="128160"/>
            </a:xfrm>
            <a:custGeom>
              <a:avLst/>
              <a:gdLst/>
              <a:ahLst/>
              <a:rect l="l" t="t" r="r" b="b"/>
              <a:pathLst>
                <a:path w="18751" h="14182">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w="0">
              <a:noFill/>
            </a:ln>
          </p:spPr>
          <p:style>
            <a:lnRef idx="0"/>
            <a:fillRef idx="0"/>
            <a:effectRef idx="0"/>
            <a:fontRef idx="minor"/>
          </p:style>
        </p:sp>
        <p:sp>
          <p:nvSpPr>
            <p:cNvPr id="3003" name="Google Shape;3519;p47"/>
            <p:cNvSpPr/>
            <p:nvPr/>
          </p:nvSpPr>
          <p:spPr>
            <a:xfrm>
              <a:off x="8061840" y="1825560"/>
              <a:ext cx="83880" cy="139320"/>
            </a:xfrm>
            <a:custGeom>
              <a:avLst/>
              <a:gdLst/>
              <a:ahLst/>
              <a:rect l="l" t="t" r="r" b="b"/>
              <a:pathLst>
                <a:path w="9315" h="15417">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w="0">
              <a:noFill/>
            </a:ln>
          </p:spPr>
          <p:style>
            <a:lnRef idx="0"/>
            <a:fillRef idx="0"/>
            <a:effectRef idx="0"/>
            <a:fontRef idx="minor"/>
          </p:style>
        </p:sp>
        <p:sp>
          <p:nvSpPr>
            <p:cNvPr id="3004" name="Google Shape;3520;p47"/>
            <p:cNvSpPr/>
            <p:nvPr/>
          </p:nvSpPr>
          <p:spPr>
            <a:xfrm>
              <a:off x="8001720" y="2015640"/>
              <a:ext cx="66600" cy="81720"/>
            </a:xfrm>
            <a:custGeom>
              <a:avLst/>
              <a:gdLst/>
              <a:ahLst/>
              <a:rect l="l" t="t" r="r" b="b"/>
              <a:pathLst>
                <a:path w="7415" h="9097">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w="0">
              <a:noFill/>
            </a:ln>
          </p:spPr>
          <p:style>
            <a:lnRef idx="0"/>
            <a:fillRef idx="0"/>
            <a:effectRef idx="0"/>
            <a:fontRef idx="minor"/>
          </p:style>
        </p:sp>
        <p:sp>
          <p:nvSpPr>
            <p:cNvPr id="3005" name="Google Shape;3521;p47"/>
            <p:cNvSpPr/>
            <p:nvPr/>
          </p:nvSpPr>
          <p:spPr>
            <a:xfrm>
              <a:off x="7341120" y="1253880"/>
              <a:ext cx="93600" cy="58320"/>
            </a:xfrm>
            <a:custGeom>
              <a:avLst/>
              <a:gdLst/>
              <a:ahLst/>
              <a:rect l="l" t="t" r="r" b="b"/>
              <a:pathLst>
                <a:path w="10405" h="652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w="0">
              <a:noFill/>
            </a:ln>
          </p:spPr>
          <p:style>
            <a:lnRef idx="0"/>
            <a:fillRef idx="0"/>
            <a:effectRef idx="0"/>
            <a:fontRef idx="minor"/>
          </p:style>
        </p:sp>
        <p:sp>
          <p:nvSpPr>
            <p:cNvPr id="3006" name="Google Shape;3522;p47"/>
            <p:cNvSpPr/>
            <p:nvPr/>
          </p:nvSpPr>
          <p:spPr>
            <a:xfrm>
              <a:off x="7081920" y="1231200"/>
              <a:ext cx="88560" cy="31680"/>
            </a:xfrm>
            <a:custGeom>
              <a:avLst/>
              <a:gdLst/>
              <a:ahLst/>
              <a:rect l="l" t="t" r="r" b="b"/>
              <a:pathLst>
                <a:path w="9851" h="35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w="0">
              <a:noFill/>
            </a:ln>
          </p:spPr>
          <p:style>
            <a:lnRef idx="0"/>
            <a:fillRef idx="0"/>
            <a:effectRef idx="0"/>
            <a:fontRef idx="minor"/>
          </p:style>
        </p:sp>
        <p:sp>
          <p:nvSpPr>
            <p:cNvPr id="3007" name="Google Shape;3523;p47"/>
            <p:cNvSpPr/>
            <p:nvPr/>
          </p:nvSpPr>
          <p:spPr>
            <a:xfrm>
              <a:off x="6920280" y="1447560"/>
              <a:ext cx="41400" cy="41400"/>
            </a:xfrm>
            <a:custGeom>
              <a:avLst/>
              <a:gdLst/>
              <a:ahLst/>
              <a:rect l="l" t="t" r="r" b="b"/>
              <a:pathLst>
                <a:path w="4633" h="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w="0">
              <a:noFill/>
            </a:ln>
          </p:spPr>
          <p:style>
            <a:lnRef idx="0"/>
            <a:fillRef idx="0"/>
            <a:effectRef idx="0"/>
            <a:fontRef idx="minor"/>
          </p:style>
        </p:sp>
        <p:sp>
          <p:nvSpPr>
            <p:cNvPr id="3008" name="Google Shape;3524;p47"/>
            <p:cNvSpPr/>
            <p:nvPr/>
          </p:nvSpPr>
          <p:spPr>
            <a:xfrm>
              <a:off x="7980840" y="2117520"/>
              <a:ext cx="77400" cy="29160"/>
            </a:xfrm>
            <a:custGeom>
              <a:avLst/>
              <a:gdLst/>
              <a:ahLst/>
              <a:rect l="l" t="t" r="r" b="b"/>
              <a:pathLst>
                <a:path w="8614" h="3295">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w="0">
              <a:noFill/>
            </a:ln>
          </p:spPr>
          <p:style>
            <a:lnRef idx="0"/>
            <a:fillRef idx="0"/>
            <a:effectRef idx="0"/>
            <a:fontRef idx="minor"/>
          </p:style>
        </p:sp>
        <p:sp>
          <p:nvSpPr>
            <p:cNvPr id="3009" name="Google Shape;3525;p47"/>
            <p:cNvSpPr/>
            <p:nvPr/>
          </p:nvSpPr>
          <p:spPr>
            <a:xfrm>
              <a:off x="7851600" y="1262520"/>
              <a:ext cx="94320" cy="19080"/>
            </a:xfrm>
            <a:custGeom>
              <a:avLst/>
              <a:gdLst/>
              <a:ahLst/>
              <a:rect l="l" t="t" r="r" b="b"/>
              <a:pathLst>
                <a:path w="10487" h="2193">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w="0">
              <a:noFill/>
            </a:ln>
          </p:spPr>
          <p:style>
            <a:lnRef idx="0"/>
            <a:fillRef idx="0"/>
            <a:effectRef idx="0"/>
            <a:fontRef idx="minor"/>
          </p:style>
        </p:sp>
        <p:sp>
          <p:nvSpPr>
            <p:cNvPr id="3010" name="Google Shape;3526;p47"/>
            <p:cNvSpPr/>
            <p:nvPr/>
          </p:nvSpPr>
          <p:spPr>
            <a:xfrm>
              <a:off x="8131680" y="2455920"/>
              <a:ext cx="45000" cy="34560"/>
            </a:xfrm>
            <a:custGeom>
              <a:avLst/>
              <a:gdLst/>
              <a:ahLst/>
              <a:rect l="l" t="t" r="r" b="b"/>
              <a:pathLst>
                <a:path w="5029" h="3895">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w="0">
              <a:noFill/>
            </a:ln>
          </p:spPr>
          <p:style>
            <a:lnRef idx="0"/>
            <a:fillRef idx="0"/>
            <a:effectRef idx="0"/>
            <a:fontRef idx="minor"/>
          </p:style>
        </p:sp>
        <p:sp>
          <p:nvSpPr>
            <p:cNvPr id="3011" name="Google Shape;3527;p47"/>
            <p:cNvSpPr/>
            <p:nvPr/>
          </p:nvSpPr>
          <p:spPr>
            <a:xfrm>
              <a:off x="7709400" y="1917000"/>
              <a:ext cx="29160" cy="45720"/>
            </a:xfrm>
            <a:custGeom>
              <a:avLst/>
              <a:gdLst/>
              <a:ahLst/>
              <a:rect l="l" t="t" r="r" b="b"/>
              <a:pathLst>
                <a:path w="3284" h="5122">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w="0">
              <a:noFill/>
            </a:ln>
          </p:spPr>
          <p:style>
            <a:lnRef idx="0"/>
            <a:fillRef idx="0"/>
            <a:effectRef idx="0"/>
            <a:fontRef idx="minor"/>
          </p:style>
        </p:sp>
        <p:sp>
          <p:nvSpPr>
            <p:cNvPr id="3012" name="Google Shape;3528;p47"/>
            <p:cNvSpPr/>
            <p:nvPr/>
          </p:nvSpPr>
          <p:spPr>
            <a:xfrm>
              <a:off x="7540200" y="1224000"/>
              <a:ext cx="57600" cy="23400"/>
            </a:xfrm>
            <a:custGeom>
              <a:avLst/>
              <a:gdLst/>
              <a:ahLst/>
              <a:rect l="l" t="t" r="r" b="b"/>
              <a:pathLst>
                <a:path w="6430" h="2646">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w="0">
              <a:noFill/>
            </a:ln>
          </p:spPr>
          <p:style>
            <a:lnRef idx="0"/>
            <a:fillRef idx="0"/>
            <a:effectRef idx="0"/>
            <a:fontRef idx="minor"/>
          </p:style>
        </p:sp>
        <p:sp>
          <p:nvSpPr>
            <p:cNvPr id="3013" name="Google Shape;3529;p47"/>
            <p:cNvSpPr/>
            <p:nvPr/>
          </p:nvSpPr>
          <p:spPr>
            <a:xfrm>
              <a:off x="7139160" y="1224360"/>
              <a:ext cx="42120" cy="19440"/>
            </a:xfrm>
            <a:custGeom>
              <a:avLst/>
              <a:gdLst/>
              <a:ahLst/>
              <a:rect l="l" t="t" r="r" b="b"/>
              <a:pathLst>
                <a:path w="4719" h="222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w="0">
              <a:noFill/>
            </a:ln>
          </p:spPr>
          <p:style>
            <a:lnRef idx="0"/>
            <a:fillRef idx="0"/>
            <a:effectRef idx="0"/>
            <a:fontRef idx="minor"/>
          </p:style>
        </p:sp>
        <p:sp>
          <p:nvSpPr>
            <p:cNvPr id="3014" name="Google Shape;3530;p47"/>
            <p:cNvSpPr/>
            <p:nvPr/>
          </p:nvSpPr>
          <p:spPr>
            <a:xfrm>
              <a:off x="8039520" y="2118960"/>
              <a:ext cx="45720" cy="27000"/>
            </a:xfrm>
            <a:custGeom>
              <a:avLst/>
              <a:gdLst/>
              <a:ahLst/>
              <a:rect l="l" t="t" r="r" b="b"/>
              <a:pathLst>
                <a:path w="5116" h="306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w="0">
              <a:noFill/>
            </a:ln>
          </p:spPr>
          <p:style>
            <a:lnRef idx="0"/>
            <a:fillRef idx="0"/>
            <a:effectRef idx="0"/>
            <a:fontRef idx="minor"/>
          </p:style>
        </p:sp>
        <p:sp>
          <p:nvSpPr>
            <p:cNvPr id="3015" name="Google Shape;3531;p47"/>
            <p:cNvSpPr/>
            <p:nvPr/>
          </p:nvSpPr>
          <p:spPr>
            <a:xfrm>
              <a:off x="8055000" y="1756440"/>
              <a:ext cx="23760" cy="33480"/>
            </a:xfrm>
            <a:custGeom>
              <a:avLst/>
              <a:gdLst/>
              <a:ahLst/>
              <a:rect l="l" t="t" r="r" b="b"/>
              <a:pathLst>
                <a:path w="2711" h="3754">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w="0">
              <a:noFill/>
            </a:ln>
          </p:spPr>
          <p:style>
            <a:lnRef idx="0"/>
            <a:fillRef idx="0"/>
            <a:effectRef idx="0"/>
            <a:fontRef idx="minor"/>
          </p:style>
        </p:sp>
        <p:sp>
          <p:nvSpPr>
            <p:cNvPr id="3016" name="Google Shape;3532;p47"/>
            <p:cNvSpPr/>
            <p:nvPr/>
          </p:nvSpPr>
          <p:spPr>
            <a:xfrm>
              <a:off x="8052120" y="1900800"/>
              <a:ext cx="26640" cy="34560"/>
            </a:xfrm>
            <a:custGeom>
              <a:avLst/>
              <a:gdLst/>
              <a:ahLst/>
              <a:rect l="l" t="t" r="r" b="b"/>
              <a:pathLst>
                <a:path w="3025" h="3891">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w="0">
              <a:noFill/>
            </a:ln>
          </p:spPr>
          <p:style>
            <a:lnRef idx="0"/>
            <a:fillRef idx="0"/>
            <a:effectRef idx="0"/>
            <a:fontRef idx="minor"/>
          </p:style>
        </p:sp>
        <p:sp>
          <p:nvSpPr>
            <p:cNvPr id="3017" name="Google Shape;3533;p47"/>
            <p:cNvSpPr/>
            <p:nvPr/>
          </p:nvSpPr>
          <p:spPr>
            <a:xfrm>
              <a:off x="7277400" y="1223280"/>
              <a:ext cx="39600" cy="16560"/>
            </a:xfrm>
            <a:custGeom>
              <a:avLst/>
              <a:gdLst/>
              <a:ahLst/>
              <a:rect l="l" t="t" r="r" b="b"/>
              <a:pathLst>
                <a:path w="4460" h="1893">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w="0">
              <a:noFill/>
            </a:ln>
          </p:spPr>
          <p:style>
            <a:lnRef idx="0"/>
            <a:fillRef idx="0"/>
            <a:effectRef idx="0"/>
            <a:fontRef idx="minor"/>
          </p:style>
        </p:sp>
        <p:sp>
          <p:nvSpPr>
            <p:cNvPr id="3018" name="Google Shape;3534;p47"/>
            <p:cNvSpPr/>
            <p:nvPr/>
          </p:nvSpPr>
          <p:spPr>
            <a:xfrm>
              <a:off x="8391240" y="2242440"/>
              <a:ext cx="26280" cy="28440"/>
            </a:xfrm>
            <a:custGeom>
              <a:avLst/>
              <a:gdLst/>
              <a:ahLst/>
              <a:rect l="l" t="t" r="r" b="b"/>
              <a:pathLst>
                <a:path w="2963" h="3202">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w="0">
              <a:noFill/>
            </a:ln>
          </p:spPr>
          <p:style>
            <a:lnRef idx="0"/>
            <a:fillRef idx="0"/>
            <a:effectRef idx="0"/>
            <a:fontRef idx="minor"/>
          </p:style>
        </p:sp>
        <p:sp>
          <p:nvSpPr>
            <p:cNvPr id="3019" name="Google Shape;3535;p47"/>
            <p:cNvSpPr/>
            <p:nvPr/>
          </p:nvSpPr>
          <p:spPr>
            <a:xfrm>
              <a:off x="8147520" y="1994040"/>
              <a:ext cx="23400" cy="28080"/>
            </a:xfrm>
            <a:custGeom>
              <a:avLst/>
              <a:gdLst/>
              <a:ahLst/>
              <a:rect l="l" t="t" r="r" b="b"/>
              <a:pathLst>
                <a:path w="2643" h="3192">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w="0">
              <a:noFill/>
            </a:ln>
          </p:spPr>
          <p:style>
            <a:lnRef idx="0"/>
            <a:fillRef idx="0"/>
            <a:effectRef idx="0"/>
            <a:fontRef idx="minor"/>
          </p:style>
        </p:sp>
        <p:sp>
          <p:nvSpPr>
            <p:cNvPr id="3020" name="Google Shape;3536;p47"/>
            <p:cNvSpPr/>
            <p:nvPr/>
          </p:nvSpPr>
          <p:spPr>
            <a:xfrm>
              <a:off x="7325640" y="1220400"/>
              <a:ext cx="30960" cy="17640"/>
            </a:xfrm>
            <a:custGeom>
              <a:avLst/>
              <a:gdLst/>
              <a:ahLst/>
              <a:rect l="l" t="t" r="r" b="b"/>
              <a:pathLst>
                <a:path w="3489" h="2006">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w="0">
              <a:noFill/>
            </a:ln>
          </p:spPr>
          <p:style>
            <a:lnRef idx="0"/>
            <a:fillRef idx="0"/>
            <a:effectRef idx="0"/>
            <a:fontRef idx="minor"/>
          </p:style>
        </p:sp>
        <p:sp>
          <p:nvSpPr>
            <p:cNvPr id="3021" name="Google Shape;3537;p47"/>
            <p:cNvSpPr/>
            <p:nvPr/>
          </p:nvSpPr>
          <p:spPr>
            <a:xfrm>
              <a:off x="8166960" y="1299240"/>
              <a:ext cx="28800" cy="14400"/>
            </a:xfrm>
            <a:custGeom>
              <a:avLst/>
              <a:gdLst/>
              <a:ahLst/>
              <a:rect l="l" t="t" r="r" b="b"/>
              <a:pathLst>
                <a:path w="3243" h="1672">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w="0">
              <a:noFill/>
            </a:ln>
          </p:spPr>
          <p:style>
            <a:lnRef idx="0"/>
            <a:fillRef idx="0"/>
            <a:effectRef idx="0"/>
            <a:fontRef idx="minor"/>
          </p:style>
        </p:sp>
        <p:sp>
          <p:nvSpPr>
            <p:cNvPr id="3022" name="Google Shape;3538;p47"/>
            <p:cNvSpPr/>
            <p:nvPr/>
          </p:nvSpPr>
          <p:spPr>
            <a:xfrm>
              <a:off x="7602480" y="1237680"/>
              <a:ext cx="28800" cy="16200"/>
            </a:xfrm>
            <a:custGeom>
              <a:avLst/>
              <a:gdLst/>
              <a:ahLst/>
              <a:rect l="l" t="t" r="r" b="b"/>
              <a:pathLst>
                <a:path w="3262" h="1879">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w="0">
              <a:noFill/>
            </a:ln>
          </p:spPr>
          <p:style>
            <a:lnRef idx="0"/>
            <a:fillRef idx="0"/>
            <a:effectRef idx="0"/>
            <a:fontRef idx="minor"/>
          </p:style>
        </p:sp>
        <p:sp>
          <p:nvSpPr>
            <p:cNvPr id="3023" name="Google Shape;3539;p47"/>
            <p:cNvSpPr/>
            <p:nvPr/>
          </p:nvSpPr>
          <p:spPr>
            <a:xfrm>
              <a:off x="8089200" y="2060640"/>
              <a:ext cx="27360" cy="14040"/>
            </a:xfrm>
            <a:custGeom>
              <a:avLst/>
              <a:gdLst/>
              <a:ahLst/>
              <a:rect l="l" t="t" r="r" b="b"/>
              <a:pathLst>
                <a:path w="3112" h="1609">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w="0">
              <a:noFill/>
            </a:ln>
          </p:spPr>
          <p:style>
            <a:lnRef idx="0"/>
            <a:fillRef idx="0"/>
            <a:effectRef idx="0"/>
            <a:fontRef idx="minor"/>
          </p:style>
        </p:sp>
        <p:sp>
          <p:nvSpPr>
            <p:cNvPr id="3024" name="Google Shape;3540;p47"/>
            <p:cNvSpPr/>
            <p:nvPr/>
          </p:nvSpPr>
          <p:spPr>
            <a:xfrm>
              <a:off x="7364520" y="1223640"/>
              <a:ext cx="21960" cy="13680"/>
            </a:xfrm>
            <a:custGeom>
              <a:avLst/>
              <a:gdLst/>
              <a:ahLst/>
              <a:rect l="l" t="t" r="r" b="b"/>
              <a:pathLst>
                <a:path w="2481" h="159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w="0">
              <a:noFill/>
            </a:ln>
          </p:spPr>
          <p:style>
            <a:lnRef idx="0"/>
            <a:fillRef idx="0"/>
            <a:effectRef idx="0"/>
            <a:fontRef idx="minor"/>
          </p:style>
        </p:sp>
        <p:sp>
          <p:nvSpPr>
            <p:cNvPr id="3025" name="Google Shape;3541;p47"/>
            <p:cNvSpPr/>
            <p:nvPr/>
          </p:nvSpPr>
          <p:spPr>
            <a:xfrm>
              <a:off x="6535440" y="1226520"/>
              <a:ext cx="188280" cy="33840"/>
            </a:xfrm>
            <a:custGeom>
              <a:avLst/>
              <a:gdLst/>
              <a:ahLst/>
              <a:rect l="l" t="t" r="r" b="b"/>
              <a:pathLst>
                <a:path w="20808" h="3802">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w="0">
              <a:noFill/>
            </a:ln>
          </p:spPr>
          <p:style>
            <a:lnRef idx="0"/>
            <a:fillRef idx="0"/>
            <a:effectRef idx="0"/>
            <a:fontRef idx="minor"/>
          </p:style>
        </p:sp>
        <p:sp>
          <p:nvSpPr>
            <p:cNvPr id="3026" name="Google Shape;3542;p47"/>
            <p:cNvSpPr/>
            <p:nvPr/>
          </p:nvSpPr>
          <p:spPr>
            <a:xfrm>
              <a:off x="5857560" y="1206720"/>
              <a:ext cx="1172520" cy="1379520"/>
            </a:xfrm>
            <a:custGeom>
              <a:avLst/>
              <a:gdLst/>
              <a:ah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w="0">
              <a:noFill/>
            </a:ln>
          </p:spPr>
          <p:style>
            <a:lnRef idx="0"/>
            <a:fillRef idx="0"/>
            <a:effectRef idx="0"/>
            <a:fontRef idx="minor"/>
          </p:style>
        </p:sp>
        <p:sp>
          <p:nvSpPr>
            <p:cNvPr id="3027" name="Google Shape;3543;p47"/>
            <p:cNvSpPr/>
            <p:nvPr/>
          </p:nvSpPr>
          <p:spPr>
            <a:xfrm>
              <a:off x="6346800" y="1243440"/>
              <a:ext cx="101880" cy="32400"/>
            </a:xfrm>
            <a:custGeom>
              <a:avLst/>
              <a:gdLst/>
              <a:ahLst/>
              <a:rect l="l" t="t" r="r" b="b"/>
              <a:pathLst>
                <a:path w="11320" h="3667">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w="0">
              <a:noFill/>
            </a:ln>
          </p:spPr>
          <p:style>
            <a:lnRef idx="0"/>
            <a:fillRef idx="0"/>
            <a:effectRef idx="0"/>
            <a:fontRef idx="minor"/>
          </p:style>
        </p:sp>
        <p:sp>
          <p:nvSpPr>
            <p:cNvPr id="3028" name="Google Shape;3544;p47"/>
            <p:cNvSpPr/>
            <p:nvPr/>
          </p:nvSpPr>
          <p:spPr>
            <a:xfrm>
              <a:off x="6914160" y="1341000"/>
              <a:ext cx="76680" cy="33840"/>
            </a:xfrm>
            <a:custGeom>
              <a:avLst/>
              <a:gdLst/>
              <a:ahLst/>
              <a:rect l="l" t="t" r="r" b="b"/>
              <a:pathLst>
                <a:path w="8538" h="3823">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w="0">
              <a:noFill/>
            </a:ln>
          </p:spPr>
          <p:style>
            <a:lnRef idx="0"/>
            <a:fillRef idx="0"/>
            <a:effectRef idx="0"/>
            <a:fontRef idx="minor"/>
          </p:style>
        </p:sp>
        <p:sp>
          <p:nvSpPr>
            <p:cNvPr id="3029" name="Google Shape;3545;p47"/>
            <p:cNvSpPr/>
            <p:nvPr/>
          </p:nvSpPr>
          <p:spPr>
            <a:xfrm>
              <a:off x="6300360" y="1772640"/>
              <a:ext cx="95040" cy="40320"/>
            </a:xfrm>
            <a:custGeom>
              <a:avLst/>
              <a:gdLst/>
              <a:ahLst/>
              <a:rect l="l" t="t" r="r" b="b"/>
              <a:pathLst>
                <a:path w="10543" h="4524">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w="0">
              <a:noFill/>
            </a:ln>
          </p:spPr>
          <p:style>
            <a:lnRef idx="0"/>
            <a:fillRef idx="0"/>
            <a:effectRef idx="0"/>
            <a:fontRef idx="minor"/>
          </p:style>
        </p:sp>
        <p:sp>
          <p:nvSpPr>
            <p:cNvPr id="3030" name="Google Shape;3546;p47"/>
            <p:cNvSpPr/>
            <p:nvPr/>
          </p:nvSpPr>
          <p:spPr>
            <a:xfrm>
              <a:off x="6455520" y="1232280"/>
              <a:ext cx="57960" cy="39960"/>
            </a:xfrm>
            <a:custGeom>
              <a:avLst/>
              <a:gdLst/>
              <a:ahLst/>
              <a:rect l="l" t="t" r="r" b="b"/>
              <a:pathLst>
                <a:path w="6481" h="4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w="0">
              <a:noFill/>
            </a:ln>
          </p:spPr>
          <p:style>
            <a:lnRef idx="0"/>
            <a:fillRef idx="0"/>
            <a:effectRef idx="0"/>
            <a:fontRef idx="minor"/>
          </p:style>
        </p:sp>
        <p:sp>
          <p:nvSpPr>
            <p:cNvPr id="3031" name="Google Shape;3547;p47"/>
            <p:cNvSpPr/>
            <p:nvPr/>
          </p:nvSpPr>
          <p:spPr>
            <a:xfrm>
              <a:off x="6386040" y="1807200"/>
              <a:ext cx="59040" cy="26280"/>
            </a:xfrm>
            <a:custGeom>
              <a:avLst/>
              <a:gdLst/>
              <a:ahLst/>
              <a:rect l="l" t="t" r="r" b="b"/>
              <a:pathLst>
                <a:path w="6602" h="2958">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w="0">
              <a:noFill/>
            </a:ln>
          </p:spPr>
          <p:style>
            <a:lnRef idx="0"/>
            <a:fillRef idx="0"/>
            <a:effectRef idx="0"/>
            <a:fontRef idx="minor"/>
          </p:style>
        </p:sp>
        <p:sp>
          <p:nvSpPr>
            <p:cNvPr id="3032" name="Google Shape;3548;p47"/>
            <p:cNvSpPr/>
            <p:nvPr/>
          </p:nvSpPr>
          <p:spPr>
            <a:xfrm>
              <a:off x="6470640" y="1350360"/>
              <a:ext cx="46440" cy="22680"/>
            </a:xfrm>
            <a:custGeom>
              <a:avLst/>
              <a:gdLst/>
              <a:ahLst/>
              <a:rect l="l" t="t" r="r" b="b"/>
              <a:pathLst>
                <a:path w="5185" h="2581">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w="0">
              <a:noFill/>
            </a:ln>
          </p:spPr>
          <p:style>
            <a:lnRef idx="0"/>
            <a:fillRef idx="0"/>
            <a:effectRef idx="0"/>
            <a:fontRef idx="minor"/>
          </p:style>
        </p:sp>
        <p:sp>
          <p:nvSpPr>
            <p:cNvPr id="3033" name="Google Shape;3549;p47"/>
            <p:cNvSpPr/>
            <p:nvPr/>
          </p:nvSpPr>
          <p:spPr>
            <a:xfrm>
              <a:off x="6421680" y="1236240"/>
              <a:ext cx="33480" cy="15480"/>
            </a:xfrm>
            <a:custGeom>
              <a:avLst/>
              <a:gdLst/>
              <a:ahLst/>
              <a:rect l="l" t="t" r="r" b="b"/>
              <a:pathLst>
                <a:path w="3770" h="1793">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w="0">
              <a:noFill/>
            </a:ln>
          </p:spPr>
          <p:style>
            <a:lnRef idx="0"/>
            <a:fillRef idx="0"/>
            <a:effectRef idx="0"/>
            <a:fontRef idx="minor"/>
          </p:style>
        </p:sp>
        <p:sp>
          <p:nvSpPr>
            <p:cNvPr id="3034" name="Google Shape;3550;p47"/>
            <p:cNvSpPr/>
            <p:nvPr/>
          </p:nvSpPr>
          <p:spPr>
            <a:xfrm>
              <a:off x="6451920" y="1820160"/>
              <a:ext cx="20880" cy="15480"/>
            </a:xfrm>
            <a:custGeom>
              <a:avLst/>
              <a:gdLst/>
              <a:ahLst/>
              <a:rect l="l" t="t" r="r" b="b"/>
              <a:pathLst>
                <a:path w="2369" h="1773">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w="0">
              <a:noFill/>
            </a:ln>
          </p:spPr>
          <p:style>
            <a:lnRef idx="0"/>
            <a:fillRef idx="0"/>
            <a:effectRef idx="0"/>
            <a:fontRef idx="minor"/>
          </p:style>
        </p:sp>
        <p:sp>
          <p:nvSpPr>
            <p:cNvPr id="3035" name="Google Shape;3551;p47"/>
            <p:cNvSpPr/>
            <p:nvPr/>
          </p:nvSpPr>
          <p:spPr>
            <a:xfrm>
              <a:off x="6594840" y="2542680"/>
              <a:ext cx="21960" cy="13680"/>
            </a:xfrm>
            <a:custGeom>
              <a:avLst/>
              <a:gdLst/>
              <a:ahLst/>
              <a:rect l="l" t="t" r="r" b="b"/>
              <a:pathLst>
                <a:path w="2507" h="1569">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w="0">
              <a:noFill/>
            </a:ln>
          </p:spPr>
          <p:style>
            <a:lnRef idx="0"/>
            <a:fillRef idx="0"/>
            <a:effectRef idx="0"/>
            <a:fontRef idx="minor"/>
          </p:style>
        </p:sp>
        <p:sp>
          <p:nvSpPr>
            <p:cNvPr id="3036" name="Google Shape;3552;p47"/>
            <p:cNvSpPr/>
            <p:nvPr/>
          </p:nvSpPr>
          <p:spPr>
            <a:xfrm>
              <a:off x="6355080" y="1822320"/>
              <a:ext cx="19800" cy="13320"/>
            </a:xfrm>
            <a:custGeom>
              <a:avLst/>
              <a:gdLst/>
              <a:ahLst/>
              <a:rect l="l" t="t" r="r" b="b"/>
              <a:pathLst>
                <a:path w="2247" h="1531">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w="0">
              <a:noFill/>
            </a:ln>
          </p:spPr>
          <p:style>
            <a:lnRef idx="0"/>
            <a:fillRef idx="0"/>
            <a:effectRef idx="0"/>
            <a:fontRef idx="minor"/>
          </p:style>
        </p:sp>
        <p:sp>
          <p:nvSpPr>
            <p:cNvPr id="3037" name="Google Shape;3553;p47"/>
            <p:cNvSpPr/>
            <p:nvPr/>
          </p:nvSpPr>
          <p:spPr>
            <a:xfrm>
              <a:off x="8330400" y="2090520"/>
              <a:ext cx="16560" cy="18720"/>
            </a:xfrm>
            <a:custGeom>
              <a:avLst/>
              <a:gdLst/>
              <a:ahLst/>
              <a:rect l="l" t="t" r="r" b="b"/>
              <a:pathLst>
                <a:path w="1895" h="2142">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w="0">
              <a:noFill/>
            </a:ln>
          </p:spPr>
          <p:style>
            <a:lnRef idx="0"/>
            <a:fillRef idx="0"/>
            <a:effectRef idx="0"/>
            <a:fontRef idx="minor"/>
          </p:style>
        </p:sp>
        <p:sp>
          <p:nvSpPr>
            <p:cNvPr id="3038" name="Google Shape;3554;p47"/>
            <p:cNvSpPr/>
            <p:nvPr/>
          </p:nvSpPr>
          <p:spPr>
            <a:xfrm>
              <a:off x="7330680" y="1315800"/>
              <a:ext cx="19080" cy="12960"/>
            </a:xfrm>
            <a:custGeom>
              <a:avLst/>
              <a:gdLst/>
              <a:ahLst/>
              <a:rect l="l" t="t" r="r" b="b"/>
              <a:pathLst>
                <a:path w="2196" h="151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w="0">
              <a:noFill/>
            </a:ln>
          </p:spPr>
          <p:style>
            <a:lnRef idx="0"/>
            <a:fillRef idx="0"/>
            <a:effectRef idx="0"/>
            <a:fontRef idx="minor"/>
          </p:style>
        </p:sp>
        <p:sp>
          <p:nvSpPr>
            <p:cNvPr id="3039" name="Google Shape;3555;p47"/>
            <p:cNvSpPr/>
            <p:nvPr/>
          </p:nvSpPr>
          <p:spPr>
            <a:xfrm>
              <a:off x="8068320" y="2065320"/>
              <a:ext cx="17640" cy="12960"/>
            </a:xfrm>
            <a:custGeom>
              <a:avLst/>
              <a:gdLst/>
              <a:ahLst/>
              <a:rect l="l" t="t" r="r" b="b"/>
              <a:pathLst>
                <a:path w="2005" h="1493">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w="0">
              <a:noFill/>
            </a:ln>
          </p:spPr>
          <p:style>
            <a:lnRef idx="0"/>
            <a:fillRef idx="0"/>
            <a:effectRef idx="0"/>
            <a:fontRef idx="minor"/>
          </p:style>
        </p:sp>
        <p:sp>
          <p:nvSpPr>
            <p:cNvPr id="3040" name="Google Shape;3556;p47"/>
            <p:cNvSpPr/>
            <p:nvPr/>
          </p:nvSpPr>
          <p:spPr>
            <a:xfrm>
              <a:off x="8197920" y="1548360"/>
              <a:ext cx="15840" cy="14760"/>
            </a:xfrm>
            <a:custGeom>
              <a:avLst/>
              <a:gdLst/>
              <a:ahLst/>
              <a:rect l="l" t="t" r="r" b="b"/>
              <a:pathLst>
                <a:path w="1843" h="1688">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w="0">
              <a:noFill/>
            </a:ln>
          </p:spPr>
          <p:style>
            <a:lnRef idx="0"/>
            <a:fillRef idx="0"/>
            <a:effectRef idx="0"/>
            <a:fontRef idx="minor"/>
          </p:style>
        </p:sp>
        <p:sp>
          <p:nvSpPr>
            <p:cNvPr id="3041" name="Google Shape;3557;p47"/>
            <p:cNvSpPr/>
            <p:nvPr/>
          </p:nvSpPr>
          <p:spPr>
            <a:xfrm>
              <a:off x="7061760" y="1571760"/>
              <a:ext cx="18720" cy="45000"/>
            </a:xfrm>
            <a:custGeom>
              <a:avLst/>
              <a:gdLst/>
              <a:ahLst/>
              <a:rect l="l" t="t" r="r" b="b"/>
              <a:pathLst>
                <a:path w="2144" h="5047">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w="0">
              <a:noFill/>
            </a:ln>
          </p:spPr>
          <p:style>
            <a:lnRef idx="0"/>
            <a:fillRef idx="0"/>
            <a:effectRef idx="0"/>
            <a:fontRef idx="minor"/>
          </p:style>
        </p:sp>
        <p:sp>
          <p:nvSpPr>
            <p:cNvPr id="3042" name="Google Shape;3558;p47"/>
            <p:cNvSpPr/>
            <p:nvPr/>
          </p:nvSpPr>
          <p:spPr>
            <a:xfrm>
              <a:off x="7192080" y="1646640"/>
              <a:ext cx="33480" cy="15840"/>
            </a:xfrm>
            <a:custGeom>
              <a:avLst/>
              <a:gdLst/>
              <a:ahLst/>
              <a:rect l="l" t="t" r="r" b="b"/>
              <a:pathLst>
                <a:path w="3751" h="1816">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w="0">
              <a:noFill/>
            </a:ln>
          </p:spPr>
          <p:style>
            <a:lnRef idx="0"/>
            <a:fillRef idx="0"/>
            <a:effectRef idx="0"/>
            <a:fontRef idx="minor"/>
          </p:style>
        </p:sp>
        <p:sp>
          <p:nvSpPr>
            <p:cNvPr id="3043" name="Google Shape;3559;p47"/>
            <p:cNvSpPr/>
            <p:nvPr/>
          </p:nvSpPr>
          <p:spPr>
            <a:xfrm>
              <a:off x="7270560" y="1650960"/>
              <a:ext cx="17640" cy="12960"/>
            </a:xfrm>
            <a:custGeom>
              <a:avLst/>
              <a:gdLst/>
              <a:ahLst/>
              <a:rect l="l" t="t" r="r" b="b"/>
              <a:pathLst>
                <a:path w="2023" h="1504">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w="0">
              <a:noFill/>
            </a:ln>
          </p:spPr>
          <p:style>
            <a:lnRef idx="0"/>
            <a:fillRef idx="0"/>
            <a:effectRef idx="0"/>
            <a:fontRef idx="minor"/>
          </p:style>
        </p:sp>
        <p:sp>
          <p:nvSpPr>
            <p:cNvPr id="3044" name="Google Shape;3560;p47"/>
            <p:cNvSpPr/>
            <p:nvPr/>
          </p:nvSpPr>
          <p:spPr>
            <a:xfrm>
              <a:off x="7012800" y="1602000"/>
              <a:ext cx="15480" cy="12960"/>
            </a:xfrm>
            <a:custGeom>
              <a:avLst/>
              <a:gdLst/>
              <a:ahLst/>
              <a:rect l="l" t="t" r="r" b="b"/>
              <a:pathLst>
                <a:path w="1797" h="152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w="0">
              <a:noFill/>
            </a:ln>
          </p:spPr>
          <p:style>
            <a:lnRef idx="0"/>
            <a:fillRef idx="0"/>
            <a:effectRef idx="0"/>
            <a:fontRef idx="minor"/>
          </p:style>
        </p:sp>
      </p:grpSp>
      <p:grpSp>
        <p:nvGrpSpPr>
          <p:cNvPr id="3045" name="Google Shape;3561;p47"/>
          <p:cNvGrpSpPr/>
          <p:nvPr/>
        </p:nvGrpSpPr>
        <p:grpSpPr>
          <a:xfrm>
            <a:off x="7671960" y="3251160"/>
            <a:ext cx="103680" cy="320040"/>
            <a:chOff x="7671960" y="3251160"/>
            <a:chExt cx="103680" cy="320040"/>
          </a:xfrm>
        </p:grpSpPr>
        <p:sp>
          <p:nvSpPr>
            <p:cNvPr id="3046" name="Google Shape;3562;p47"/>
            <p:cNvSpPr/>
            <p:nvPr/>
          </p:nvSpPr>
          <p:spPr>
            <a:xfrm>
              <a:off x="7671960" y="3251520"/>
              <a:ext cx="103680" cy="319680"/>
            </a:xfrm>
            <a:custGeom>
              <a:avLst/>
              <a:gdLst/>
              <a:ahLst/>
              <a:rect l="l" t="t" r="r" b="b"/>
              <a:pathLst>
                <a:path w="13196" h="40557">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w="0">
              <a:noFill/>
            </a:ln>
          </p:spPr>
          <p:style>
            <a:lnRef idx="0"/>
            <a:fillRef idx="0"/>
            <a:effectRef idx="0"/>
            <a:fontRef idx="minor"/>
          </p:style>
        </p:sp>
        <p:sp>
          <p:nvSpPr>
            <p:cNvPr id="3047" name="Google Shape;3563;p47"/>
            <p:cNvSpPr/>
            <p:nvPr/>
          </p:nvSpPr>
          <p:spPr>
            <a:xfrm>
              <a:off x="7671960" y="3251160"/>
              <a:ext cx="103680" cy="319680"/>
            </a:xfrm>
            <a:custGeom>
              <a:avLst/>
              <a:gdLst/>
              <a:ahLst/>
              <a:rect l="l" t="t" r="r" b="b"/>
              <a:pathLst>
                <a:path w="13196" h="40561">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w="0">
              <a:noFill/>
            </a:ln>
          </p:spPr>
          <p:style>
            <a:lnRef idx="0"/>
            <a:fillRef idx="0"/>
            <a:effectRef idx="0"/>
            <a:fontRef idx="minor"/>
          </p:style>
        </p:sp>
      </p:grpSp>
      <p:grpSp>
        <p:nvGrpSpPr>
          <p:cNvPr id="3048" name="Google Shape;3564;p47"/>
          <p:cNvGrpSpPr/>
          <p:nvPr/>
        </p:nvGrpSpPr>
        <p:grpSpPr>
          <a:xfrm>
            <a:off x="7371360" y="3245400"/>
            <a:ext cx="188640" cy="331560"/>
            <a:chOff x="7371360" y="3245400"/>
            <a:chExt cx="188640" cy="331560"/>
          </a:xfrm>
        </p:grpSpPr>
        <p:sp>
          <p:nvSpPr>
            <p:cNvPr id="3049" name="Google Shape;3565;p47"/>
            <p:cNvSpPr/>
            <p:nvPr/>
          </p:nvSpPr>
          <p:spPr>
            <a:xfrm>
              <a:off x="7371360" y="3245400"/>
              <a:ext cx="188640" cy="331560"/>
            </a:xfrm>
            <a:custGeom>
              <a:avLst/>
              <a:gdLst/>
              <a:ahLst/>
              <a:rect l="l" t="t" r="r" b="b"/>
              <a:pathLst>
                <a:path w="23990" h="42054">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w="0">
              <a:noFill/>
            </a:ln>
          </p:spPr>
          <p:style>
            <a:lnRef idx="0"/>
            <a:fillRef idx="0"/>
            <a:effectRef idx="0"/>
            <a:fontRef idx="minor"/>
          </p:style>
        </p:sp>
        <p:sp>
          <p:nvSpPr>
            <p:cNvPr id="3050" name="Google Shape;3566;p47"/>
            <p:cNvSpPr/>
            <p:nvPr/>
          </p:nvSpPr>
          <p:spPr>
            <a:xfrm>
              <a:off x="7394760" y="3266640"/>
              <a:ext cx="142200" cy="131400"/>
            </a:xfrm>
            <a:custGeom>
              <a:avLst/>
              <a:gdLst/>
              <a:ahLst/>
              <a:rect l="l" t="t" r="r" b="b"/>
              <a:pathLst>
                <a:path w="18075" h="16737">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w="0">
              <a:noFill/>
            </a:ln>
          </p:spPr>
          <p:style>
            <a:lnRef idx="0"/>
            <a:fillRef idx="0"/>
            <a:effectRef idx="0"/>
            <a:fontRef idx="minor"/>
          </p:style>
        </p:sp>
      </p:grpSp>
      <p:grpSp>
        <p:nvGrpSpPr>
          <p:cNvPr id="3051" name="Google Shape;3567;p47"/>
          <p:cNvGrpSpPr/>
          <p:nvPr/>
        </p:nvGrpSpPr>
        <p:grpSpPr>
          <a:xfrm>
            <a:off x="8094960" y="3656520"/>
            <a:ext cx="308880" cy="266400"/>
            <a:chOff x="8094960" y="3656520"/>
            <a:chExt cx="308880" cy="266400"/>
          </a:xfrm>
        </p:grpSpPr>
        <p:sp>
          <p:nvSpPr>
            <p:cNvPr id="3052" name="Google Shape;3568;p47"/>
            <p:cNvSpPr/>
            <p:nvPr/>
          </p:nvSpPr>
          <p:spPr>
            <a:xfrm>
              <a:off x="8094960" y="3656520"/>
              <a:ext cx="308880" cy="266400"/>
            </a:xfrm>
            <a:custGeom>
              <a:avLst/>
              <a:gdLst/>
              <a:ahLst/>
              <a:rect l="l" t="t" r="r" b="b"/>
              <a:pathLst>
                <a:path w="43917" h="37895">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w="0">
              <a:noFill/>
            </a:ln>
          </p:spPr>
          <p:style>
            <a:lnRef idx="0"/>
            <a:fillRef idx="0"/>
            <a:effectRef idx="0"/>
            <a:fontRef idx="minor"/>
          </p:style>
        </p:sp>
        <p:sp>
          <p:nvSpPr>
            <p:cNvPr id="3053" name="Google Shape;3569;p47"/>
            <p:cNvSpPr/>
            <p:nvPr/>
          </p:nvSpPr>
          <p:spPr>
            <a:xfrm>
              <a:off x="8111880" y="3673800"/>
              <a:ext cx="274320" cy="136080"/>
            </a:xfrm>
            <a:custGeom>
              <a:avLst/>
              <a:gdLst/>
              <a:ahLst/>
              <a:rect l="l" t="t" r="r" b="b"/>
              <a:pathLst>
                <a:path w="39055" h="19417">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w="0">
              <a:noFill/>
            </a:ln>
          </p:spPr>
          <p:style>
            <a:lnRef idx="0"/>
            <a:fillRef idx="0"/>
            <a:effectRef idx="0"/>
            <a:fontRef idx="minor"/>
          </p:style>
        </p:sp>
      </p:grpSp>
      <p:grpSp>
        <p:nvGrpSpPr>
          <p:cNvPr id="3054" name="Google Shape;3570;p47"/>
          <p:cNvGrpSpPr/>
          <p:nvPr/>
        </p:nvGrpSpPr>
        <p:grpSpPr>
          <a:xfrm>
            <a:off x="7633800" y="4007520"/>
            <a:ext cx="179640" cy="280800"/>
            <a:chOff x="7633800" y="4007520"/>
            <a:chExt cx="179640" cy="280800"/>
          </a:xfrm>
        </p:grpSpPr>
        <p:sp>
          <p:nvSpPr>
            <p:cNvPr id="3055" name="Google Shape;3571;p47"/>
            <p:cNvSpPr/>
            <p:nvPr/>
          </p:nvSpPr>
          <p:spPr>
            <a:xfrm>
              <a:off x="7633800" y="4007520"/>
              <a:ext cx="179640" cy="280800"/>
            </a:xfrm>
            <a:custGeom>
              <a:avLst/>
              <a:gdLst/>
              <a:ahLst/>
              <a:rect l="l" t="t" r="r" b="b"/>
              <a:pathLst>
                <a:path w="25354" h="3957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w="0">
              <a:noFill/>
            </a:ln>
          </p:spPr>
          <p:style>
            <a:lnRef idx="0"/>
            <a:fillRef idx="0"/>
            <a:effectRef idx="0"/>
            <a:fontRef idx="minor"/>
          </p:style>
        </p:sp>
        <p:sp>
          <p:nvSpPr>
            <p:cNvPr id="3056" name="Google Shape;3572;p47"/>
            <p:cNvSpPr/>
            <p:nvPr/>
          </p:nvSpPr>
          <p:spPr>
            <a:xfrm>
              <a:off x="7651800" y="4025520"/>
              <a:ext cx="143640" cy="143640"/>
            </a:xfrm>
            <a:custGeom>
              <a:avLst/>
              <a:gdLst/>
              <a:ahLst/>
              <a:rect l="l" t="t" r="r" b="b"/>
              <a:pathLst>
                <a:path w="20275" h="20279">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w="0">
              <a:noFill/>
            </a:ln>
          </p:spPr>
          <p:style>
            <a:lnRef idx="0"/>
            <a:fillRef idx="0"/>
            <a:effectRef idx="0"/>
            <a:fontRef idx="minor"/>
          </p:style>
        </p:sp>
      </p:grpSp>
      <p:grpSp>
        <p:nvGrpSpPr>
          <p:cNvPr id="3057" name="Google Shape;3573;p47"/>
          <p:cNvGrpSpPr/>
          <p:nvPr/>
        </p:nvGrpSpPr>
        <p:grpSpPr>
          <a:xfrm>
            <a:off x="7879680" y="3650760"/>
            <a:ext cx="162000" cy="277920"/>
            <a:chOff x="7879680" y="3650760"/>
            <a:chExt cx="162000" cy="277920"/>
          </a:xfrm>
        </p:grpSpPr>
        <p:sp>
          <p:nvSpPr>
            <p:cNvPr id="3058" name="Google Shape;3574;p47"/>
            <p:cNvSpPr/>
            <p:nvPr/>
          </p:nvSpPr>
          <p:spPr>
            <a:xfrm>
              <a:off x="7879680" y="3650760"/>
              <a:ext cx="162000" cy="277920"/>
            </a:xfrm>
            <a:custGeom>
              <a:avLst/>
              <a:gdLst/>
              <a:ahLst/>
              <a:rect l="l" t="t" r="r" b="b"/>
              <a:pathLst>
                <a:path w="24478" h="41881">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w="0">
              <a:noFill/>
            </a:ln>
          </p:spPr>
          <p:style>
            <a:lnRef idx="0"/>
            <a:fillRef idx="0"/>
            <a:effectRef idx="0"/>
            <a:fontRef idx="minor"/>
          </p:style>
        </p:sp>
        <p:sp>
          <p:nvSpPr>
            <p:cNvPr id="3059" name="Google Shape;3575;p47"/>
            <p:cNvSpPr/>
            <p:nvPr/>
          </p:nvSpPr>
          <p:spPr>
            <a:xfrm>
              <a:off x="7894440" y="3665160"/>
              <a:ext cx="132840" cy="128880"/>
            </a:xfrm>
            <a:custGeom>
              <a:avLst/>
              <a:gdLst/>
              <a:ahLst/>
              <a:rect l="l" t="t" r="r" b="b"/>
              <a:pathLst>
                <a:path w="20093" h="19497">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w="0">
              <a:noFill/>
            </a:ln>
          </p:spPr>
          <p:style>
            <a:lnRef idx="0"/>
            <a:fillRef idx="0"/>
            <a:effectRef idx="0"/>
            <a:fontRef idx="minor"/>
          </p:style>
        </p:sp>
      </p:grpSp>
      <p:sp>
        <p:nvSpPr>
          <p:cNvPr id="3060" name="Google Shape;3576;p47"/>
          <p:cNvSpPr/>
          <p:nvPr/>
        </p:nvSpPr>
        <p:spPr>
          <a:xfrm>
            <a:off x="7845840" y="3263040"/>
            <a:ext cx="230040" cy="295920"/>
          </a:xfrm>
          <a:custGeom>
            <a:avLst/>
            <a:gdLst/>
            <a:ahLst/>
            <a:rect l="l" t="t" r="r" b="b"/>
            <a:pathLst>
              <a:path w="29230" h="37553">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000"/>
            </a:srgbClr>
          </a:solidFill>
          <a:ln w="0">
            <a:noFill/>
          </a:ln>
        </p:spPr>
        <p:style>
          <a:lnRef idx="0"/>
          <a:fillRef idx="0"/>
          <a:effectRef idx="0"/>
          <a:fontRef idx="minor"/>
        </p:style>
      </p:sp>
      <p:grpSp>
        <p:nvGrpSpPr>
          <p:cNvPr id="3061" name="Google Shape;3577;p47"/>
          <p:cNvGrpSpPr/>
          <p:nvPr/>
        </p:nvGrpSpPr>
        <p:grpSpPr>
          <a:xfrm>
            <a:off x="7369560" y="3651840"/>
            <a:ext cx="192600" cy="275400"/>
            <a:chOff x="7369560" y="3651840"/>
            <a:chExt cx="192600" cy="275400"/>
          </a:xfrm>
        </p:grpSpPr>
        <p:sp>
          <p:nvSpPr>
            <p:cNvPr id="3062" name="Google Shape;3578;p47"/>
            <p:cNvSpPr/>
            <p:nvPr/>
          </p:nvSpPr>
          <p:spPr>
            <a:xfrm>
              <a:off x="7396200" y="3651840"/>
              <a:ext cx="9720" cy="265320"/>
            </a:xfrm>
            <a:custGeom>
              <a:avLst/>
              <a:gdLst/>
              <a:ahLst/>
              <a:rect l="l" t="t" r="r" b="b"/>
              <a:pathLst>
                <a:path w="1347" h="34011">
                  <a:moveTo>
                    <a:pt x="0" y="0"/>
                  </a:moveTo>
                  <a:lnTo>
                    <a:pt x="0" y="34010"/>
                  </a:lnTo>
                  <a:lnTo>
                    <a:pt x="1347" y="34010"/>
                  </a:lnTo>
                  <a:lnTo>
                    <a:pt x="1347" y="0"/>
                  </a:lnTo>
                  <a:close/>
                </a:path>
              </a:pathLst>
            </a:custGeom>
            <a:solidFill>
              <a:srgbClr val="e1e7ec"/>
            </a:solidFill>
            <a:ln w="0">
              <a:noFill/>
            </a:ln>
          </p:spPr>
          <p:style>
            <a:lnRef idx="0"/>
            <a:fillRef idx="0"/>
            <a:effectRef idx="0"/>
            <a:fontRef idx="minor"/>
          </p:style>
        </p:sp>
        <p:sp>
          <p:nvSpPr>
            <p:cNvPr id="3063" name="Google Shape;3579;p47"/>
            <p:cNvSpPr/>
            <p:nvPr/>
          </p:nvSpPr>
          <p:spPr>
            <a:xfrm>
              <a:off x="7398000" y="3651840"/>
              <a:ext cx="164160" cy="73440"/>
            </a:xfrm>
            <a:custGeom>
              <a:avLst/>
              <a:gdLst/>
              <a:ahLst/>
              <a:rect l="l" t="t" r="r" b="b"/>
              <a:pathLst>
                <a:path w="21092" h="9475">
                  <a:moveTo>
                    <a:pt x="1" y="0"/>
                  </a:moveTo>
                  <a:lnTo>
                    <a:pt x="432" y="9475"/>
                  </a:lnTo>
                  <a:lnTo>
                    <a:pt x="21092" y="9475"/>
                  </a:lnTo>
                  <a:lnTo>
                    <a:pt x="17648" y="4524"/>
                  </a:lnTo>
                  <a:lnTo>
                    <a:pt x="21092" y="0"/>
                  </a:lnTo>
                  <a:close/>
                </a:path>
              </a:pathLst>
            </a:custGeom>
            <a:solidFill>
              <a:srgbClr val="e1e7ec"/>
            </a:solidFill>
            <a:ln w="0">
              <a:noFill/>
            </a:ln>
          </p:spPr>
          <p:style>
            <a:lnRef idx="0"/>
            <a:fillRef idx="0"/>
            <a:effectRef idx="0"/>
            <a:fontRef idx="minor"/>
          </p:style>
        </p:sp>
        <p:sp>
          <p:nvSpPr>
            <p:cNvPr id="3064" name="Google Shape;3580;p47"/>
            <p:cNvSpPr/>
            <p:nvPr/>
          </p:nvSpPr>
          <p:spPr>
            <a:xfrm>
              <a:off x="7369560" y="3914640"/>
              <a:ext cx="64800" cy="12600"/>
            </a:xfrm>
            <a:custGeom>
              <a:avLst/>
              <a:gdLst/>
              <a:ahLst/>
              <a:rect l="l" t="t" r="r" b="b"/>
              <a:pathLst>
                <a:path w="8396" h="172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w="0">
              <a:noFill/>
            </a:ln>
          </p:spPr>
          <p:style>
            <a:lnRef idx="0"/>
            <a:fillRef idx="0"/>
            <a:effectRef idx="0"/>
            <a:fontRef idx="minor"/>
          </p:style>
        </p:sp>
      </p:grpSp>
      <p:grpSp>
        <p:nvGrpSpPr>
          <p:cNvPr id="3065" name="Google Shape;3581;p47"/>
          <p:cNvGrpSpPr/>
          <p:nvPr/>
        </p:nvGrpSpPr>
        <p:grpSpPr>
          <a:xfrm>
            <a:off x="7642080" y="3651840"/>
            <a:ext cx="177840" cy="275400"/>
            <a:chOff x="7642080" y="3651840"/>
            <a:chExt cx="177840" cy="275400"/>
          </a:xfrm>
        </p:grpSpPr>
        <p:sp>
          <p:nvSpPr>
            <p:cNvPr id="3066" name="Google Shape;3582;p47"/>
            <p:cNvSpPr/>
            <p:nvPr/>
          </p:nvSpPr>
          <p:spPr>
            <a:xfrm>
              <a:off x="7668720" y="3651840"/>
              <a:ext cx="9720" cy="265320"/>
            </a:xfrm>
            <a:custGeom>
              <a:avLst/>
              <a:gdLst/>
              <a:ahLst/>
              <a:rect l="l" t="t" r="r" b="b"/>
              <a:pathLst>
                <a:path w="1347" h="34011">
                  <a:moveTo>
                    <a:pt x="0" y="0"/>
                  </a:moveTo>
                  <a:lnTo>
                    <a:pt x="0" y="34010"/>
                  </a:lnTo>
                  <a:lnTo>
                    <a:pt x="1347" y="34010"/>
                  </a:lnTo>
                  <a:lnTo>
                    <a:pt x="1347" y="0"/>
                  </a:lnTo>
                  <a:close/>
                </a:path>
              </a:pathLst>
            </a:custGeom>
            <a:solidFill>
              <a:srgbClr val="869fb1"/>
            </a:solidFill>
            <a:ln w="0">
              <a:noFill/>
            </a:ln>
          </p:spPr>
          <p:style>
            <a:lnRef idx="0"/>
            <a:fillRef idx="0"/>
            <a:effectRef idx="0"/>
            <a:fontRef idx="minor"/>
          </p:style>
        </p:sp>
        <p:sp>
          <p:nvSpPr>
            <p:cNvPr id="3067" name="Google Shape;3583;p47"/>
            <p:cNvSpPr/>
            <p:nvPr/>
          </p:nvSpPr>
          <p:spPr>
            <a:xfrm>
              <a:off x="7642080" y="3914640"/>
              <a:ext cx="64800" cy="12600"/>
            </a:xfrm>
            <a:custGeom>
              <a:avLst/>
              <a:gdLst/>
              <a:ahLst/>
              <a:rect l="l" t="t" r="r" b="b"/>
              <a:pathLst>
                <a:path w="8395" h="172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w="0">
              <a:noFill/>
            </a:ln>
          </p:spPr>
          <p:style>
            <a:lnRef idx="0"/>
            <a:fillRef idx="0"/>
            <a:effectRef idx="0"/>
            <a:fontRef idx="minor"/>
          </p:style>
        </p:sp>
        <p:sp>
          <p:nvSpPr>
            <p:cNvPr id="3068" name="Google Shape;3584;p47"/>
            <p:cNvSpPr/>
            <p:nvPr/>
          </p:nvSpPr>
          <p:spPr>
            <a:xfrm>
              <a:off x="7673760" y="3651840"/>
              <a:ext cx="146160" cy="84960"/>
            </a:xfrm>
            <a:custGeom>
              <a:avLst/>
              <a:gdLst/>
              <a:ahLst/>
              <a:rect l="l" t="t" r="r" b="b"/>
              <a:pathLst>
                <a:path w="18776" h="10977">
                  <a:moveTo>
                    <a:pt x="707" y="0"/>
                  </a:moveTo>
                  <a:lnTo>
                    <a:pt x="0" y="10977"/>
                  </a:lnTo>
                  <a:lnTo>
                    <a:pt x="18776" y="4360"/>
                  </a:lnTo>
                  <a:lnTo>
                    <a:pt x="707" y="0"/>
                  </a:lnTo>
                  <a:close/>
                </a:path>
              </a:pathLst>
            </a:custGeom>
            <a:solidFill>
              <a:srgbClr val="869fb1"/>
            </a:solidFill>
            <a:ln w="0">
              <a:noFill/>
            </a:ln>
          </p:spPr>
          <p:style>
            <a:lnRef idx="0"/>
            <a:fillRef idx="0"/>
            <a:effectRef idx="0"/>
            <a:fontRef idx="minor"/>
          </p:style>
        </p:sp>
      </p:grpSp>
      <p:sp>
        <p:nvSpPr>
          <p:cNvPr id="3069" name="Google Shape;3585;p47"/>
          <p:cNvSpPr/>
          <p:nvPr/>
        </p:nvSpPr>
        <p:spPr>
          <a:xfrm>
            <a:off x="8138520" y="3241800"/>
            <a:ext cx="221760" cy="288000"/>
          </a:xfrm>
          <a:custGeom>
            <a:avLst/>
            <a:gdLst/>
            <a:ahLst/>
            <a:rect l="l" t="t" r="r" b="b"/>
            <a:pathLst>
              <a:path w="2810" h="3648">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w="0">
            <a:noFill/>
          </a:ln>
        </p:spPr>
        <p:style>
          <a:lnRef idx="0"/>
          <a:fillRef idx="0"/>
          <a:effectRef idx="0"/>
          <a:fontRef idx="minor"/>
        </p:style>
      </p:sp>
      <p:grpSp>
        <p:nvGrpSpPr>
          <p:cNvPr id="3070" name="Google Shape;3586;p47"/>
          <p:cNvGrpSpPr/>
          <p:nvPr/>
        </p:nvGrpSpPr>
        <p:grpSpPr>
          <a:xfrm>
            <a:off x="6036480" y="3773520"/>
            <a:ext cx="556920" cy="510480"/>
            <a:chOff x="6036480" y="3773520"/>
            <a:chExt cx="556920" cy="510480"/>
          </a:xfrm>
        </p:grpSpPr>
        <p:sp>
          <p:nvSpPr>
            <p:cNvPr id="3071" name="Google Shape;3587;p47"/>
            <p:cNvSpPr/>
            <p:nvPr/>
          </p:nvSpPr>
          <p:spPr>
            <a:xfrm>
              <a:off x="6036480" y="3773520"/>
              <a:ext cx="556920" cy="510480"/>
            </a:xfrm>
            <a:custGeom>
              <a:avLst/>
              <a:gdLst/>
              <a:ahLst/>
              <a:rect l="l" t="t" r="r" b="b"/>
              <a:pathLst>
                <a:path w="96650" h="88649">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w="0">
              <a:noFill/>
            </a:ln>
          </p:spPr>
          <p:style>
            <a:lnRef idx="0"/>
            <a:fillRef idx="0"/>
            <a:effectRef idx="0"/>
            <a:fontRef idx="minor"/>
          </p:style>
        </p:sp>
        <p:grpSp>
          <p:nvGrpSpPr>
            <p:cNvPr id="3072" name="Google Shape;3588;p47"/>
            <p:cNvGrpSpPr/>
            <p:nvPr/>
          </p:nvGrpSpPr>
          <p:grpSpPr>
            <a:xfrm>
              <a:off x="6057360" y="3773520"/>
              <a:ext cx="528840" cy="509760"/>
              <a:chOff x="6057360" y="3773520"/>
              <a:chExt cx="528840" cy="509760"/>
            </a:xfrm>
          </p:grpSpPr>
          <p:sp>
            <p:nvSpPr>
              <p:cNvPr id="3073" name="Google Shape;3589;p47"/>
              <p:cNvSpPr/>
              <p:nvPr/>
            </p:nvSpPr>
            <p:spPr>
              <a:xfrm>
                <a:off x="6241320" y="3773520"/>
                <a:ext cx="79200" cy="63720"/>
              </a:xfrm>
              <a:custGeom>
                <a:avLst/>
                <a:gdLst/>
                <a:ahLst/>
                <a:rect l="l" t="t" r="r" b="b"/>
                <a:pathLst>
                  <a:path w="13876" h="11144">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w="0">
                <a:noFill/>
              </a:ln>
            </p:spPr>
            <p:style>
              <a:lnRef idx="0"/>
              <a:fillRef idx="0"/>
              <a:effectRef idx="0"/>
              <a:fontRef idx="minor"/>
            </p:style>
          </p:sp>
          <p:sp>
            <p:nvSpPr>
              <p:cNvPr id="3074" name="Google Shape;3590;p47"/>
              <p:cNvSpPr/>
              <p:nvPr/>
            </p:nvSpPr>
            <p:spPr>
              <a:xfrm>
                <a:off x="6389640" y="3828600"/>
                <a:ext cx="38520" cy="36000"/>
              </a:xfrm>
              <a:custGeom>
                <a:avLst/>
                <a:gdLst/>
                <a:ahLst/>
                <a:rect l="l" t="t" r="r" b="b"/>
                <a:pathLst>
                  <a:path w="6779" h="6371">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w="0">
                <a:noFill/>
              </a:ln>
            </p:spPr>
            <p:style>
              <a:lnRef idx="0"/>
              <a:fillRef idx="0"/>
              <a:effectRef idx="0"/>
              <a:fontRef idx="minor"/>
            </p:style>
          </p:sp>
          <p:sp>
            <p:nvSpPr>
              <p:cNvPr id="3075" name="Google Shape;3591;p47"/>
              <p:cNvSpPr/>
              <p:nvPr/>
            </p:nvSpPr>
            <p:spPr>
              <a:xfrm>
                <a:off x="6325920" y="3803760"/>
                <a:ext cx="24480" cy="12600"/>
              </a:xfrm>
              <a:custGeom>
                <a:avLst/>
                <a:gdLst/>
                <a:ahLst/>
                <a:rect l="l" t="t" r="r" b="b"/>
                <a:pathLst>
                  <a:path w="4348" h="230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w="0">
                <a:noFill/>
              </a:ln>
            </p:spPr>
            <p:style>
              <a:lnRef idx="0"/>
              <a:fillRef idx="0"/>
              <a:effectRef idx="0"/>
              <a:fontRef idx="minor"/>
            </p:style>
          </p:sp>
          <p:sp>
            <p:nvSpPr>
              <p:cNvPr id="3076" name="Google Shape;3592;p47"/>
              <p:cNvSpPr/>
              <p:nvPr/>
            </p:nvSpPr>
            <p:spPr>
              <a:xfrm>
                <a:off x="6386400" y="3844080"/>
                <a:ext cx="17280" cy="15840"/>
              </a:xfrm>
              <a:custGeom>
                <a:avLst/>
                <a:gdLst/>
                <a:ahLst/>
                <a:rect l="l" t="t" r="r" b="b"/>
                <a:pathLst>
                  <a:path w="3124" h="2875">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w="0">
                <a:noFill/>
              </a:ln>
            </p:spPr>
            <p:style>
              <a:lnRef idx="0"/>
              <a:fillRef idx="0"/>
              <a:effectRef idx="0"/>
              <a:fontRef idx="minor"/>
            </p:style>
          </p:sp>
          <p:sp>
            <p:nvSpPr>
              <p:cNvPr id="3077" name="Google Shape;3593;p47"/>
              <p:cNvSpPr/>
              <p:nvPr/>
            </p:nvSpPr>
            <p:spPr>
              <a:xfrm>
                <a:off x="6388200" y="3783600"/>
                <a:ext cx="198000" cy="437400"/>
              </a:xfrm>
              <a:custGeom>
                <a:avLst/>
                <a:gdLst/>
                <a:ahLst/>
                <a:rect l="l" t="t" r="r" b="b"/>
                <a:pathLst>
                  <a:path w="34458" h="75943">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w="0">
                <a:noFill/>
              </a:ln>
            </p:spPr>
            <p:style>
              <a:lnRef idx="0"/>
              <a:fillRef idx="0"/>
              <a:effectRef idx="0"/>
              <a:fontRef idx="minor"/>
            </p:style>
          </p:sp>
          <p:sp>
            <p:nvSpPr>
              <p:cNvPr id="3078" name="Google Shape;3594;p47"/>
              <p:cNvSpPr/>
              <p:nvPr/>
            </p:nvSpPr>
            <p:spPr>
              <a:xfrm>
                <a:off x="6057360" y="3791160"/>
                <a:ext cx="181080" cy="302400"/>
              </a:xfrm>
              <a:custGeom>
                <a:avLst/>
                <a:gdLst/>
                <a:ahLst/>
                <a:rect l="l" t="t" r="r" b="b"/>
                <a:pathLst>
                  <a:path w="31478" h="5254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w="0">
                <a:noFill/>
              </a:ln>
            </p:spPr>
            <p:style>
              <a:lnRef idx="0"/>
              <a:fillRef idx="0"/>
              <a:effectRef idx="0"/>
              <a:fontRef idx="minor"/>
            </p:style>
          </p:sp>
          <p:sp>
            <p:nvSpPr>
              <p:cNvPr id="3079" name="Google Shape;3595;p47"/>
              <p:cNvSpPr/>
              <p:nvPr/>
            </p:nvSpPr>
            <p:spPr>
              <a:xfrm>
                <a:off x="6164640" y="4067280"/>
                <a:ext cx="185400" cy="216000"/>
              </a:xfrm>
              <a:custGeom>
                <a:avLst/>
                <a:gdLst/>
                <a:ahLst/>
                <a:rect l="l" t="t" r="r" b="b"/>
                <a:pathLst>
                  <a:path w="32276" h="37558">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w="0">
                <a:noFill/>
              </a:ln>
            </p:spPr>
            <p:style>
              <a:lnRef idx="0"/>
              <a:fillRef idx="0"/>
              <a:effectRef idx="0"/>
              <a:fontRef idx="minor"/>
            </p:style>
          </p:sp>
          <p:sp>
            <p:nvSpPr>
              <p:cNvPr id="3080" name="Google Shape;3596;p47"/>
              <p:cNvSpPr/>
              <p:nvPr/>
            </p:nvSpPr>
            <p:spPr>
              <a:xfrm>
                <a:off x="6131880" y="4025880"/>
                <a:ext cx="33120" cy="13320"/>
              </a:xfrm>
              <a:custGeom>
                <a:avLst/>
                <a:gdLst/>
                <a:ahLst/>
                <a:rect l="l" t="t" r="r" b="b"/>
                <a:pathLst>
                  <a:path w="5892" h="242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w="0">
                <a:noFill/>
              </a:ln>
            </p:spPr>
            <p:style>
              <a:lnRef idx="0"/>
              <a:fillRef idx="0"/>
              <a:effectRef idx="0"/>
              <a:fontRef idx="minor"/>
            </p:style>
          </p:sp>
          <p:sp>
            <p:nvSpPr>
              <p:cNvPr id="3081" name="Google Shape;3597;p47"/>
              <p:cNvSpPr/>
              <p:nvPr/>
            </p:nvSpPr>
            <p:spPr>
              <a:xfrm>
                <a:off x="6172920" y="4035960"/>
                <a:ext cx="34920" cy="11160"/>
              </a:xfrm>
              <a:custGeom>
                <a:avLst/>
                <a:gdLst/>
                <a:ahLst/>
                <a:rect l="l" t="t" r="r" b="b"/>
                <a:pathLst>
                  <a:path w="6194" h="2059">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w="0">
                <a:noFill/>
              </a:ln>
            </p:spPr>
            <p:style>
              <a:lnRef idx="0"/>
              <a:fillRef idx="0"/>
              <a:effectRef idx="0"/>
              <a:fontRef idx="minor"/>
            </p:style>
          </p:sp>
          <p:sp>
            <p:nvSpPr>
              <p:cNvPr id="3082" name="Google Shape;3598;p47"/>
              <p:cNvSpPr/>
              <p:nvPr/>
            </p:nvSpPr>
            <p:spPr>
              <a:xfrm>
                <a:off x="6225120" y="3888000"/>
                <a:ext cx="19080" cy="11520"/>
              </a:xfrm>
              <a:custGeom>
                <a:avLst/>
                <a:gdLst/>
                <a:ahLst/>
                <a:rect l="l" t="t" r="r" b="b"/>
                <a:pathLst>
                  <a:path w="3426" h="213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w="0">
                <a:noFill/>
              </a:ln>
            </p:spPr>
            <p:style>
              <a:lnRef idx="0"/>
              <a:fillRef idx="0"/>
              <a:effectRef idx="0"/>
              <a:fontRef idx="minor"/>
            </p:style>
          </p:sp>
        </p:grpSp>
      </p:grpSp>
      <p:grpSp>
        <p:nvGrpSpPr>
          <p:cNvPr id="3083" name="Google Shape;3599;p47"/>
          <p:cNvGrpSpPr/>
          <p:nvPr/>
        </p:nvGrpSpPr>
        <p:grpSpPr>
          <a:xfrm>
            <a:off x="6665400" y="3130200"/>
            <a:ext cx="575640" cy="511200"/>
            <a:chOff x="6665400" y="3130200"/>
            <a:chExt cx="575640" cy="511200"/>
          </a:xfrm>
        </p:grpSpPr>
        <p:sp>
          <p:nvSpPr>
            <p:cNvPr id="3084" name="Google Shape;3600;p47"/>
            <p:cNvSpPr/>
            <p:nvPr/>
          </p:nvSpPr>
          <p:spPr>
            <a:xfrm>
              <a:off x="6665400" y="3130200"/>
              <a:ext cx="575640" cy="511200"/>
            </a:xfrm>
            <a:custGeom>
              <a:avLst/>
              <a:gdLst/>
              <a:ahLst/>
              <a:rect l="l" t="t" r="r" b="b"/>
              <a:pathLst>
                <a:path w="99879" h="88751">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w="0">
              <a:noFill/>
            </a:ln>
          </p:spPr>
          <p:style>
            <a:lnRef idx="0"/>
            <a:fillRef idx="0"/>
            <a:effectRef idx="0"/>
            <a:fontRef idx="minor"/>
          </p:style>
        </p:sp>
        <p:grpSp>
          <p:nvGrpSpPr>
            <p:cNvPr id="3085" name="Google Shape;3601;p47"/>
            <p:cNvGrpSpPr/>
            <p:nvPr/>
          </p:nvGrpSpPr>
          <p:grpSpPr>
            <a:xfrm>
              <a:off x="6733440" y="3142080"/>
              <a:ext cx="480600" cy="494280"/>
              <a:chOff x="6733440" y="3142080"/>
              <a:chExt cx="480600" cy="494280"/>
            </a:xfrm>
          </p:grpSpPr>
          <p:sp>
            <p:nvSpPr>
              <p:cNvPr id="3086" name="Google Shape;3602;p47"/>
              <p:cNvSpPr/>
              <p:nvPr/>
            </p:nvSpPr>
            <p:spPr>
              <a:xfrm>
                <a:off x="6733440" y="3142080"/>
                <a:ext cx="237960" cy="315000"/>
              </a:xfrm>
              <a:custGeom>
                <a:avLst/>
                <a:gdLst/>
                <a:ahLst/>
                <a:rect l="l" t="t" r="r" b="b"/>
                <a:pathLst>
                  <a:path w="41379" h="54723">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w="0">
                <a:noFill/>
              </a:ln>
            </p:spPr>
            <p:style>
              <a:lnRef idx="0"/>
              <a:fillRef idx="0"/>
              <a:effectRef idx="0"/>
              <a:fontRef idx="minor"/>
            </p:style>
          </p:sp>
          <p:sp>
            <p:nvSpPr>
              <p:cNvPr id="3087" name="Google Shape;3603;p47"/>
              <p:cNvSpPr/>
              <p:nvPr/>
            </p:nvSpPr>
            <p:spPr>
              <a:xfrm>
                <a:off x="6934320" y="3424320"/>
                <a:ext cx="189720" cy="212040"/>
              </a:xfrm>
              <a:custGeom>
                <a:avLst/>
                <a:gdLst/>
                <a:ahLst/>
                <a:rect l="l" t="t" r="r" b="b"/>
                <a:pathLst>
                  <a:path w="33022" h="3687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w="0">
                <a:noFill/>
              </a:ln>
            </p:spPr>
            <p:style>
              <a:lnRef idx="0"/>
              <a:fillRef idx="0"/>
              <a:effectRef idx="0"/>
              <a:fontRef idx="minor"/>
            </p:style>
          </p:sp>
          <p:sp>
            <p:nvSpPr>
              <p:cNvPr id="3088" name="Google Shape;3604;p47"/>
              <p:cNvSpPr/>
              <p:nvPr/>
            </p:nvSpPr>
            <p:spPr>
              <a:xfrm>
                <a:off x="7156800" y="3242520"/>
                <a:ext cx="57240" cy="151560"/>
              </a:xfrm>
              <a:custGeom>
                <a:avLst/>
                <a:gdLst/>
                <a:ahLst/>
                <a:rect l="l" t="t" r="r" b="b"/>
                <a:pathLst>
                  <a:path w="10062" h="26421">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w="0">
                <a:noFill/>
              </a:ln>
            </p:spPr>
            <p:style>
              <a:lnRef idx="0"/>
              <a:fillRef idx="0"/>
              <a:effectRef idx="0"/>
              <a:fontRef idx="minor"/>
            </p:style>
          </p:sp>
          <p:sp>
            <p:nvSpPr>
              <p:cNvPr id="3089" name="Google Shape;3605;p47"/>
              <p:cNvSpPr/>
              <p:nvPr/>
            </p:nvSpPr>
            <p:spPr>
              <a:xfrm>
                <a:off x="6891480" y="3389400"/>
                <a:ext cx="46800" cy="10800"/>
              </a:xfrm>
              <a:custGeom>
                <a:avLst/>
                <a:gdLst/>
                <a:ahLst/>
                <a:rect l="l" t="t" r="r" b="b"/>
                <a:pathLst>
                  <a:path w="8234" h="2026">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w="0">
                <a:noFill/>
              </a:ln>
            </p:spPr>
            <p:style>
              <a:lnRef idx="0"/>
              <a:fillRef idx="0"/>
              <a:effectRef idx="0"/>
              <a:fontRef idx="minor"/>
            </p:style>
          </p:sp>
          <p:sp>
            <p:nvSpPr>
              <p:cNvPr id="3090" name="Google Shape;3606;p47"/>
              <p:cNvSpPr/>
              <p:nvPr/>
            </p:nvSpPr>
            <p:spPr>
              <a:xfrm>
                <a:off x="6946920" y="3393000"/>
                <a:ext cx="37440" cy="13680"/>
              </a:xfrm>
              <a:custGeom>
                <a:avLst/>
                <a:gdLst/>
                <a:ahLst/>
                <a:rect l="l" t="t" r="r" b="b"/>
                <a:pathLst>
                  <a:path w="6602" h="2467">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w="0">
                <a:noFill/>
              </a:ln>
            </p:spPr>
            <p:style>
              <a:lnRef idx="0"/>
              <a:fillRef idx="0"/>
              <a:effectRef idx="0"/>
              <a:fontRef idx="minor"/>
            </p:style>
          </p:sp>
        </p:grpSp>
        <p:sp>
          <p:nvSpPr>
            <p:cNvPr id="3091" name="Google Shape;3607;p47"/>
            <p:cNvSpPr/>
            <p:nvPr/>
          </p:nvSpPr>
          <p:spPr>
            <a:xfrm>
              <a:off x="6888600" y="3130200"/>
              <a:ext cx="101520" cy="56160"/>
            </a:xfrm>
            <a:custGeom>
              <a:avLst/>
              <a:gdLst/>
              <a:ahLst/>
              <a:rect l="l" t="t" r="r" b="b"/>
              <a:pathLst>
                <a:path w="17744" h="9869">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w="0">
              <a:noFill/>
            </a:ln>
          </p:spPr>
          <p:style>
            <a:lnRef idx="0"/>
            <a:fillRef idx="0"/>
            <a:effectRef idx="0"/>
            <a:fontRef idx="minor"/>
          </p:style>
        </p:sp>
        <p:sp>
          <p:nvSpPr>
            <p:cNvPr id="3092" name="Google Shape;3608;p47"/>
            <p:cNvSpPr/>
            <p:nvPr/>
          </p:nvSpPr>
          <p:spPr>
            <a:xfrm>
              <a:off x="7090200" y="3175920"/>
              <a:ext cx="77760" cy="76320"/>
            </a:xfrm>
            <a:custGeom>
              <a:avLst/>
              <a:gdLst/>
              <a:ahLst/>
              <a:rect l="l" t="t" r="r" b="b"/>
              <a:pathLst>
                <a:path w="13611" h="13333">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w="0">
              <a:noFill/>
            </a:ln>
          </p:spPr>
          <p:style>
            <a:lnRef idx="0"/>
            <a:fillRef idx="0"/>
            <a:effectRef idx="0"/>
            <a:fontRef idx="minor"/>
          </p:style>
        </p:sp>
        <p:sp>
          <p:nvSpPr>
            <p:cNvPr id="3093" name="Google Shape;3609;p47"/>
            <p:cNvSpPr/>
            <p:nvPr/>
          </p:nvSpPr>
          <p:spPr>
            <a:xfrm>
              <a:off x="6967440" y="3238560"/>
              <a:ext cx="20520" cy="14040"/>
            </a:xfrm>
            <a:custGeom>
              <a:avLst/>
              <a:gdLst/>
              <a:ahLst/>
              <a:rect l="l" t="t" r="r" b="b"/>
              <a:pathLst>
                <a:path w="3656" h="25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w="0">
              <a:noFill/>
            </a:ln>
          </p:spPr>
          <p:style>
            <a:lnRef idx="0"/>
            <a:fillRef idx="0"/>
            <a:effectRef idx="0"/>
            <a:fontRef idx="minor"/>
          </p:style>
        </p:sp>
      </p:grpSp>
      <p:sp>
        <p:nvSpPr>
          <p:cNvPr id="3094" name="Google Shape;3610;p47"/>
          <p:cNvSpPr/>
          <p:nvPr/>
        </p:nvSpPr>
        <p:spPr>
          <a:xfrm>
            <a:off x="7009560" y="3146760"/>
            <a:ext cx="23400" cy="10440"/>
          </a:xfrm>
          <a:custGeom>
            <a:avLst/>
            <a:gdLst/>
            <a:ahLst/>
            <a:rect l="l" t="t" r="r" b="b"/>
            <a:pathLst>
              <a:path w="4206" h="1908">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w="0">
            <a:noFill/>
          </a:ln>
        </p:spPr>
        <p:style>
          <a:lnRef idx="0"/>
          <a:fillRef idx="0"/>
          <a:effectRef idx="0"/>
          <a:fontRef idx="minor"/>
        </p:style>
      </p:sp>
      <p:grpSp>
        <p:nvGrpSpPr>
          <p:cNvPr id="3095" name="Google Shape;3611;p47"/>
          <p:cNvGrpSpPr/>
          <p:nvPr/>
        </p:nvGrpSpPr>
        <p:grpSpPr>
          <a:xfrm>
            <a:off x="6673320" y="3773160"/>
            <a:ext cx="559800" cy="510480"/>
            <a:chOff x="6673320" y="3773160"/>
            <a:chExt cx="559800" cy="510480"/>
          </a:xfrm>
        </p:grpSpPr>
        <p:sp>
          <p:nvSpPr>
            <p:cNvPr id="3096" name="Google Shape;3612;p47"/>
            <p:cNvSpPr/>
            <p:nvPr/>
          </p:nvSpPr>
          <p:spPr>
            <a:xfrm>
              <a:off x="6673320" y="3773160"/>
              <a:ext cx="559800" cy="510480"/>
            </a:xfrm>
            <a:custGeom>
              <a:avLst/>
              <a:gdLst/>
              <a:ahLst/>
              <a:rect l="l" t="t" r="r" b="b"/>
              <a:pathLst>
                <a:path w="97163" h="88661">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w="0">
              <a:noFill/>
            </a:ln>
          </p:spPr>
          <p:style>
            <a:lnRef idx="0"/>
            <a:fillRef idx="0"/>
            <a:effectRef idx="0"/>
            <a:fontRef idx="minor"/>
          </p:style>
        </p:sp>
        <p:grpSp>
          <p:nvGrpSpPr>
            <p:cNvPr id="3097" name="Google Shape;3613;p47"/>
            <p:cNvGrpSpPr/>
            <p:nvPr/>
          </p:nvGrpSpPr>
          <p:grpSpPr>
            <a:xfrm>
              <a:off x="6690960" y="3773160"/>
              <a:ext cx="466200" cy="463680"/>
              <a:chOff x="6690960" y="3773160"/>
              <a:chExt cx="466200" cy="463680"/>
            </a:xfrm>
          </p:grpSpPr>
          <p:sp>
            <p:nvSpPr>
              <p:cNvPr id="3098" name="Google Shape;3614;p47"/>
              <p:cNvSpPr/>
              <p:nvPr/>
            </p:nvSpPr>
            <p:spPr>
              <a:xfrm>
                <a:off x="6690960" y="3773160"/>
                <a:ext cx="385560" cy="463680"/>
              </a:xfrm>
              <a:custGeom>
                <a:avLst/>
                <a:gdLst/>
                <a:ahLst/>
                <a:rect l="l" t="t" r="r" b="b"/>
                <a:pathLst>
                  <a:path w="66964" h="80501">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w="0">
                <a:noFill/>
              </a:ln>
            </p:spPr>
            <p:style>
              <a:lnRef idx="0"/>
              <a:fillRef idx="0"/>
              <a:effectRef idx="0"/>
              <a:fontRef idx="minor"/>
            </p:style>
          </p:sp>
          <p:sp>
            <p:nvSpPr>
              <p:cNvPr id="3099" name="Google Shape;3615;p47"/>
              <p:cNvSpPr/>
              <p:nvPr/>
            </p:nvSpPr>
            <p:spPr>
              <a:xfrm>
                <a:off x="7031880" y="4117680"/>
                <a:ext cx="117000" cy="101520"/>
              </a:xfrm>
              <a:custGeom>
                <a:avLst/>
                <a:gdLst/>
                <a:ahLst/>
                <a:rect l="l" t="t" r="r" b="b"/>
                <a:pathLst>
                  <a:path w="20389" h="1770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w="0">
                <a:noFill/>
              </a:ln>
            </p:spPr>
            <p:style>
              <a:lnRef idx="0"/>
              <a:fillRef idx="0"/>
              <a:effectRef idx="0"/>
              <a:fontRef idx="minor"/>
            </p:style>
          </p:sp>
          <p:sp>
            <p:nvSpPr>
              <p:cNvPr id="3100" name="Google Shape;3616;p47"/>
              <p:cNvSpPr/>
              <p:nvPr/>
            </p:nvSpPr>
            <p:spPr>
              <a:xfrm>
                <a:off x="7016400" y="4056840"/>
                <a:ext cx="40320" cy="50400"/>
              </a:xfrm>
              <a:custGeom>
                <a:avLst/>
                <a:gdLst/>
                <a:ahLst/>
                <a:rect l="l" t="t" r="r" b="b"/>
                <a:pathLst>
                  <a:path w="7116" h="8855">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w="0">
                <a:noFill/>
              </a:ln>
            </p:spPr>
            <p:style>
              <a:lnRef idx="0"/>
              <a:fillRef idx="0"/>
              <a:effectRef idx="0"/>
              <a:fontRef idx="minor"/>
            </p:style>
          </p:sp>
          <p:sp>
            <p:nvSpPr>
              <p:cNvPr id="3101" name="Google Shape;3617;p47"/>
              <p:cNvSpPr/>
              <p:nvPr/>
            </p:nvSpPr>
            <p:spPr>
              <a:xfrm>
                <a:off x="7100280" y="4075200"/>
                <a:ext cx="56880" cy="35280"/>
              </a:xfrm>
              <a:custGeom>
                <a:avLst/>
                <a:gdLst/>
                <a:ahLst/>
                <a:rect l="l" t="t" r="r" b="b"/>
                <a:pathLst>
                  <a:path w="9973" h="6247">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w="0">
                <a:noFill/>
              </a:ln>
            </p:spPr>
            <p:style>
              <a:lnRef idx="0"/>
              <a:fillRef idx="0"/>
              <a:effectRef idx="0"/>
              <a:fontRef idx="minor"/>
            </p:style>
          </p:sp>
          <p:sp>
            <p:nvSpPr>
              <p:cNvPr id="3102" name="Google Shape;3618;p47"/>
              <p:cNvSpPr/>
              <p:nvPr/>
            </p:nvSpPr>
            <p:spPr>
              <a:xfrm>
                <a:off x="7072920" y="3863160"/>
                <a:ext cx="37800" cy="70200"/>
              </a:xfrm>
              <a:custGeom>
                <a:avLst/>
                <a:gdLst/>
                <a:ahLst/>
                <a:rect l="l" t="t" r="r" b="b"/>
                <a:pathLst>
                  <a:path w="6673" h="12279">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w="0">
                <a:noFill/>
              </a:ln>
            </p:spPr>
            <p:style>
              <a:lnRef idx="0"/>
              <a:fillRef idx="0"/>
              <a:effectRef idx="0"/>
              <a:fontRef idx="minor"/>
            </p:style>
          </p:sp>
          <p:sp>
            <p:nvSpPr>
              <p:cNvPr id="3103" name="Google Shape;3619;p47"/>
              <p:cNvSpPr/>
              <p:nvPr/>
            </p:nvSpPr>
            <p:spPr>
              <a:xfrm>
                <a:off x="7005960" y="4118040"/>
                <a:ext cx="41400" cy="8280"/>
              </a:xfrm>
              <a:custGeom>
                <a:avLst/>
                <a:gdLst/>
                <a:ahLst/>
                <a:rect l="l" t="t" r="r" b="b"/>
                <a:pathLst>
                  <a:path w="7293" h="1542">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w="0">
                <a:noFill/>
              </a:ln>
            </p:spPr>
            <p:style>
              <a:lnRef idx="0"/>
              <a:fillRef idx="0"/>
              <a:effectRef idx="0"/>
              <a:fontRef idx="minor"/>
            </p:style>
          </p:sp>
          <p:sp>
            <p:nvSpPr>
              <p:cNvPr id="3104" name="Google Shape;3620;p47"/>
              <p:cNvSpPr/>
              <p:nvPr/>
            </p:nvSpPr>
            <p:spPr>
              <a:xfrm>
                <a:off x="7056360" y="4087080"/>
                <a:ext cx="14760" cy="20880"/>
              </a:xfrm>
              <a:custGeom>
                <a:avLst/>
                <a:gdLst/>
                <a:ahLst/>
                <a:rect l="l" t="t" r="r" b="b"/>
                <a:pathLst>
                  <a:path w="2681" h="3763">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w="0">
                <a:noFill/>
              </a:ln>
            </p:spPr>
            <p:style>
              <a:lnRef idx="0"/>
              <a:fillRef idx="0"/>
              <a:effectRef idx="0"/>
              <a:fontRef idx="minor"/>
            </p:style>
          </p:sp>
          <p:sp>
            <p:nvSpPr>
              <p:cNvPr id="3105" name="Google Shape;3621;p47"/>
              <p:cNvSpPr/>
              <p:nvPr/>
            </p:nvSpPr>
            <p:spPr>
              <a:xfrm>
                <a:off x="7066080" y="4040280"/>
                <a:ext cx="18360" cy="17280"/>
              </a:xfrm>
              <a:custGeom>
                <a:avLst/>
                <a:gdLst/>
                <a:ahLst/>
                <a:rect l="l" t="t" r="r" b="b"/>
                <a:pathLst>
                  <a:path w="3301" h="3142">
                    <a:moveTo>
                      <a:pt x="3301" y="0"/>
                    </a:moveTo>
                    <a:lnTo>
                      <a:pt x="0" y="1455"/>
                    </a:lnTo>
                    <a:lnTo>
                      <a:pt x="550" y="2520"/>
                    </a:lnTo>
                    <a:lnTo>
                      <a:pt x="1154" y="1793"/>
                    </a:lnTo>
                    <a:lnTo>
                      <a:pt x="2804" y="3141"/>
                    </a:lnTo>
                    <a:lnTo>
                      <a:pt x="3301" y="0"/>
                    </a:lnTo>
                    <a:close/>
                  </a:path>
                </a:pathLst>
              </a:custGeom>
              <a:solidFill>
                <a:srgbClr val="869fb1"/>
              </a:solidFill>
              <a:ln w="0">
                <a:noFill/>
              </a:ln>
            </p:spPr>
            <p:style>
              <a:lnRef idx="0"/>
              <a:fillRef idx="0"/>
              <a:effectRef idx="0"/>
              <a:fontRef idx="minor"/>
            </p:style>
          </p:sp>
          <p:sp>
            <p:nvSpPr>
              <p:cNvPr id="3106" name="Google Shape;3622;p47"/>
              <p:cNvSpPr/>
              <p:nvPr/>
            </p:nvSpPr>
            <p:spPr>
              <a:xfrm>
                <a:off x="7055640" y="3999960"/>
                <a:ext cx="9000" cy="23760"/>
              </a:xfrm>
              <a:custGeom>
                <a:avLst/>
                <a:gdLst/>
                <a:ahLst/>
                <a:rect l="l" t="t" r="r" b="b"/>
                <a:pathLst>
                  <a:path w="1687" h="4260">
                    <a:moveTo>
                      <a:pt x="249" y="1"/>
                    </a:moveTo>
                    <a:cubicBezTo>
                      <a:pt x="1" y="2627"/>
                      <a:pt x="1" y="2627"/>
                      <a:pt x="977" y="4259"/>
                    </a:cubicBezTo>
                    <a:cubicBezTo>
                      <a:pt x="1687" y="1261"/>
                      <a:pt x="1687" y="1261"/>
                      <a:pt x="249" y="1"/>
                    </a:cubicBezTo>
                    <a:close/>
                  </a:path>
                </a:pathLst>
              </a:custGeom>
              <a:solidFill>
                <a:srgbClr val="869fb1"/>
              </a:solidFill>
              <a:ln w="0">
                <a:noFill/>
              </a:ln>
            </p:spPr>
            <p:style>
              <a:lnRef idx="0"/>
              <a:fillRef idx="0"/>
              <a:effectRef idx="0"/>
              <a:fontRef idx="minor"/>
            </p:style>
          </p:sp>
          <p:sp>
            <p:nvSpPr>
              <p:cNvPr id="3107" name="Google Shape;3623;p47"/>
              <p:cNvSpPr/>
              <p:nvPr/>
            </p:nvSpPr>
            <p:spPr>
              <a:xfrm>
                <a:off x="6745320" y="4071960"/>
                <a:ext cx="360" cy="360"/>
              </a:xfrm>
              <a:custGeom>
                <a:avLst/>
                <a:gdLst/>
                <a:ahLst/>
                <a:rect l="l" t="t" r="r" b="b"/>
                <a:pathLst>
                  <a:path w="196" h="89">
                    <a:moveTo>
                      <a:pt x="196" y="0"/>
                    </a:moveTo>
                    <a:lnTo>
                      <a:pt x="1" y="89"/>
                    </a:lnTo>
                    <a:lnTo>
                      <a:pt x="1" y="89"/>
                    </a:lnTo>
                    <a:lnTo>
                      <a:pt x="196" y="18"/>
                    </a:lnTo>
                    <a:lnTo>
                      <a:pt x="196" y="0"/>
                    </a:lnTo>
                    <a:close/>
                  </a:path>
                </a:pathLst>
              </a:custGeom>
              <a:solidFill>
                <a:srgbClr val="869fb1"/>
              </a:solidFill>
              <a:ln w="0">
                <a:noFill/>
              </a:ln>
            </p:spPr>
            <p:style>
              <a:lnRef idx="0"/>
              <a:fillRef idx="0"/>
              <a:effectRef idx="0"/>
              <a:fontRef idx="minor"/>
            </p:style>
          </p:sp>
          <p:sp>
            <p:nvSpPr>
              <p:cNvPr id="3108" name="Google Shape;3624;p47"/>
              <p:cNvSpPr/>
              <p:nvPr/>
            </p:nvSpPr>
            <p:spPr>
              <a:xfrm>
                <a:off x="7092720" y="3811680"/>
                <a:ext cx="15840" cy="15840"/>
              </a:xfrm>
              <a:custGeom>
                <a:avLst/>
                <a:gdLst/>
                <a:ahLst/>
                <a:rect l="l" t="t" r="r" b="b"/>
                <a:pathLst>
                  <a:path w="2875" h="284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w="0">
                <a:noFill/>
              </a:ln>
            </p:spPr>
            <p:style>
              <a:lnRef idx="0"/>
              <a:fillRef idx="0"/>
              <a:effectRef idx="0"/>
              <a:fontRef idx="minor"/>
            </p:style>
          </p:sp>
          <p:sp>
            <p:nvSpPr>
              <p:cNvPr id="3109" name="Google Shape;3625;p47"/>
              <p:cNvSpPr/>
              <p:nvPr/>
            </p:nvSpPr>
            <p:spPr>
              <a:xfrm>
                <a:off x="6743880" y="4072320"/>
                <a:ext cx="720" cy="360"/>
              </a:xfrm>
              <a:custGeom>
                <a:avLst/>
                <a:gdLst/>
                <a:ahLst/>
                <a:rect l="l" t="t" r="r" b="b"/>
                <a:pathLst>
                  <a:path w="267" h="126">
                    <a:moveTo>
                      <a:pt x="267" y="1"/>
                    </a:moveTo>
                    <a:cubicBezTo>
                      <a:pt x="178" y="36"/>
                      <a:pt x="89" y="72"/>
                      <a:pt x="1" y="125"/>
                    </a:cubicBezTo>
                    <a:cubicBezTo>
                      <a:pt x="107" y="90"/>
                      <a:pt x="178" y="36"/>
                      <a:pt x="267" y="1"/>
                    </a:cubicBezTo>
                    <a:close/>
                  </a:path>
                </a:pathLst>
              </a:custGeom>
              <a:solidFill>
                <a:srgbClr val="869fb1"/>
              </a:solidFill>
              <a:ln w="0">
                <a:noFill/>
              </a:ln>
            </p:spPr>
            <p:style>
              <a:lnRef idx="0"/>
              <a:fillRef idx="0"/>
              <a:effectRef idx="0"/>
              <a:fontRef idx="minor"/>
            </p:style>
          </p:sp>
          <p:sp>
            <p:nvSpPr>
              <p:cNvPr id="3110" name="Google Shape;3626;p47"/>
              <p:cNvSpPr/>
              <p:nvPr/>
            </p:nvSpPr>
            <p:spPr>
              <a:xfrm>
                <a:off x="6793560" y="4172760"/>
                <a:ext cx="30240" cy="46080"/>
              </a:xfrm>
              <a:custGeom>
                <a:avLst/>
                <a:gdLst/>
                <a:ahLst/>
                <a:rect l="l" t="t" r="r" b="b"/>
                <a:pathLst>
                  <a:path w="5360" h="8109">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w="0">
                <a:noFill/>
              </a:ln>
            </p:spPr>
            <p:style>
              <a:lnRef idx="0"/>
              <a:fillRef idx="0"/>
              <a:effectRef idx="0"/>
              <a:fontRef idx="minor"/>
            </p:style>
          </p:sp>
        </p:grpSp>
      </p:grpSp>
      <p:grpSp>
        <p:nvGrpSpPr>
          <p:cNvPr id="3111" name="Google Shape;3627;p47"/>
          <p:cNvGrpSpPr/>
          <p:nvPr/>
        </p:nvGrpSpPr>
        <p:grpSpPr>
          <a:xfrm>
            <a:off x="7867440" y="4054680"/>
            <a:ext cx="186840" cy="186840"/>
            <a:chOff x="7867440" y="4054680"/>
            <a:chExt cx="186840" cy="186840"/>
          </a:xfrm>
        </p:grpSpPr>
        <p:sp>
          <p:nvSpPr>
            <p:cNvPr id="3112" name="Google Shape;3628;p47"/>
            <p:cNvSpPr/>
            <p:nvPr/>
          </p:nvSpPr>
          <p:spPr>
            <a:xfrm>
              <a:off x="7867440" y="4054680"/>
              <a:ext cx="186840" cy="186840"/>
            </a:xfrm>
            <a:prstGeom prst="ellipse">
              <a:avLst/>
            </a:prstGeom>
            <a:gradFill rotWithShape="0">
              <a:gsLst>
                <a:gs pos="0">
                  <a:srgbClr val="869fb1">
                    <a:alpha val="66274"/>
                  </a:srgbClr>
                </a:gs>
                <a:gs pos="100000">
                  <a:srgbClr val="ffffff">
                    <a:alpha val="66274"/>
                  </a:srgbClr>
                </a:gs>
              </a:gsLst>
              <a:path path="circle">
                <a:fillToRect l="50000" t="50000" r="50000" b="50000"/>
              </a:path>
            </a:gradFill>
            <a:ln w="0">
              <a:noFill/>
            </a:ln>
          </p:spPr>
          <p:style>
            <a:lnRef idx="0"/>
            <a:fillRef idx="0"/>
            <a:effectRef idx="0"/>
            <a:fontRef idx="minor"/>
          </p:style>
        </p:sp>
        <p:sp>
          <p:nvSpPr>
            <p:cNvPr id="3113" name="Google Shape;3629;p47"/>
            <p:cNvSpPr/>
            <p:nvPr/>
          </p:nvSpPr>
          <p:spPr>
            <a:xfrm>
              <a:off x="7927200" y="4114440"/>
              <a:ext cx="66960" cy="66960"/>
            </a:xfrm>
            <a:prstGeom prst="ellipse">
              <a:avLst/>
            </a:prstGeom>
            <a:solidFill>
              <a:srgbClr val="d7dfe5"/>
            </a:solidFill>
            <a:ln w="0">
              <a:noFill/>
            </a:ln>
          </p:spPr>
          <p:style>
            <a:lnRef idx="0"/>
            <a:fillRef idx="0"/>
            <a:effectRef idx="0"/>
            <a:fontRef idx="minor"/>
          </p:style>
        </p:sp>
      </p:grpSp>
      <p:sp>
        <p:nvSpPr>
          <p:cNvPr id="3114" name="Google Shape;3630;p47"/>
          <p:cNvSpPr/>
          <p:nvPr/>
        </p:nvSpPr>
        <p:spPr>
          <a:xfrm>
            <a:off x="8168760" y="4050720"/>
            <a:ext cx="192960" cy="19512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5000"/>
            </a:srgbClr>
          </a:solidFill>
          <a:ln w="0">
            <a:noFill/>
          </a:ln>
        </p:spPr>
        <p:style>
          <a:lnRef idx="0"/>
          <a:fillRef idx="0"/>
          <a:effectRef idx="0"/>
          <a:fontRef idx="minor"/>
        </p:style>
      </p:sp>
      <p:sp>
        <p:nvSpPr>
          <p:cNvPr id="3115" name="Google Shape;3631;p47"/>
          <p:cNvSpPr/>
          <p:nvPr/>
        </p:nvSpPr>
        <p:spPr>
          <a:xfrm flipH="1">
            <a:off x="7376040" y="4016880"/>
            <a:ext cx="177840" cy="262080"/>
          </a:xfrm>
          <a:custGeom>
            <a:avLst/>
            <a:gdLst/>
            <a:ahLst/>
            <a:rect l="l" t="t" r="r" b="b"/>
            <a:pathLst>
              <a:path w="133027" h="195758">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w="0">
            <a:noFill/>
          </a:ln>
        </p:spPr>
        <p:style>
          <a:lnRef idx="0"/>
          <a:fillRef idx="0"/>
          <a:effectRef idx="0"/>
          <a:fontRef idx="minor"/>
        </p:style>
      </p:sp>
      <p:grpSp>
        <p:nvGrpSpPr>
          <p:cNvPr id="3116" name="Google Shape;3632;p47"/>
          <p:cNvGrpSpPr/>
          <p:nvPr/>
        </p:nvGrpSpPr>
        <p:grpSpPr>
          <a:xfrm>
            <a:off x="6021360" y="3132720"/>
            <a:ext cx="587160" cy="511560"/>
            <a:chOff x="6021360" y="3132720"/>
            <a:chExt cx="587160" cy="511560"/>
          </a:xfrm>
        </p:grpSpPr>
        <p:sp>
          <p:nvSpPr>
            <p:cNvPr id="3117" name="Google Shape;3633;p47"/>
            <p:cNvSpPr/>
            <p:nvPr/>
          </p:nvSpPr>
          <p:spPr>
            <a:xfrm>
              <a:off x="6021360" y="3132720"/>
              <a:ext cx="587160" cy="511560"/>
            </a:xfrm>
            <a:custGeom>
              <a:avLst/>
              <a:gdLst/>
              <a:ahLst/>
              <a:rect l="l" t="t" r="r" b="b"/>
              <a:pathLst>
                <a:path w="101884" h="88838">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w="0">
              <a:noFill/>
            </a:ln>
          </p:spPr>
          <p:style>
            <a:lnRef idx="0"/>
            <a:fillRef idx="0"/>
            <a:effectRef idx="0"/>
            <a:fontRef idx="minor"/>
          </p:style>
        </p:sp>
        <p:grpSp>
          <p:nvGrpSpPr>
            <p:cNvPr id="3118" name="Google Shape;3634;p47"/>
            <p:cNvGrpSpPr/>
            <p:nvPr/>
          </p:nvGrpSpPr>
          <p:grpSpPr>
            <a:xfrm>
              <a:off x="6052680" y="3133440"/>
              <a:ext cx="538560" cy="480240"/>
              <a:chOff x="6052680" y="3133440"/>
              <a:chExt cx="538560" cy="480240"/>
            </a:xfrm>
          </p:grpSpPr>
          <p:sp>
            <p:nvSpPr>
              <p:cNvPr id="3119" name="Google Shape;3635;p47"/>
              <p:cNvSpPr/>
              <p:nvPr/>
            </p:nvSpPr>
            <p:spPr>
              <a:xfrm>
                <a:off x="6181560" y="3164400"/>
                <a:ext cx="409680" cy="449280"/>
              </a:xfrm>
              <a:custGeom>
                <a:avLst/>
                <a:gdLst/>
                <a:ahLst/>
                <a:rect l="l" t="t" r="r" b="b"/>
                <a:pathLst>
                  <a:path w="71098" h="7800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w="0">
                <a:noFill/>
              </a:ln>
            </p:spPr>
            <p:style>
              <a:lnRef idx="0"/>
              <a:fillRef idx="0"/>
              <a:effectRef idx="0"/>
              <a:fontRef idx="minor"/>
            </p:style>
          </p:sp>
          <p:sp>
            <p:nvSpPr>
              <p:cNvPr id="3120" name="Google Shape;3636;p47"/>
              <p:cNvSpPr/>
              <p:nvPr/>
            </p:nvSpPr>
            <p:spPr>
              <a:xfrm>
                <a:off x="6052680" y="3376080"/>
                <a:ext cx="61560" cy="150480"/>
              </a:xfrm>
              <a:custGeom>
                <a:avLst/>
                <a:gdLst/>
                <a:ahLst/>
                <a:rect l="l" t="t" r="r" b="b"/>
                <a:pathLst>
                  <a:path w="10771" h="26208">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w="0">
                <a:noFill/>
              </a:ln>
            </p:spPr>
            <p:style>
              <a:lnRef idx="0"/>
              <a:fillRef idx="0"/>
              <a:effectRef idx="0"/>
              <a:fontRef idx="minor"/>
            </p:style>
          </p:sp>
          <p:sp>
            <p:nvSpPr>
              <p:cNvPr id="3121" name="Google Shape;3637;p47"/>
              <p:cNvSpPr/>
              <p:nvPr/>
            </p:nvSpPr>
            <p:spPr>
              <a:xfrm>
                <a:off x="6210360" y="3133440"/>
                <a:ext cx="116280" cy="35280"/>
              </a:xfrm>
              <a:custGeom>
                <a:avLst/>
                <a:gdLst/>
                <a:ahLst/>
                <a:rect l="l" t="t" r="r" b="b"/>
                <a:pathLst>
                  <a:path w="20300" h="6219">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w="0">
                <a:noFill/>
              </a:ln>
            </p:spPr>
            <p:style>
              <a:lnRef idx="0"/>
              <a:fillRef idx="0"/>
              <a:effectRef idx="0"/>
              <a:fontRef idx="minor"/>
            </p:style>
          </p:sp>
          <p:sp>
            <p:nvSpPr>
              <p:cNvPr id="3122" name="Google Shape;3638;p47"/>
              <p:cNvSpPr/>
              <p:nvPr/>
            </p:nvSpPr>
            <p:spPr>
              <a:xfrm>
                <a:off x="6371280" y="3560400"/>
                <a:ext cx="44280" cy="41760"/>
              </a:xfrm>
              <a:custGeom>
                <a:avLst/>
                <a:gdLst/>
                <a:ahLst/>
                <a:rect l="l" t="t" r="r" b="b"/>
                <a:pathLst>
                  <a:path w="7826" h="7383">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w="0">
                <a:noFill/>
              </a:ln>
            </p:spPr>
            <p:style>
              <a:lnRef idx="0"/>
              <a:fillRef idx="0"/>
              <a:effectRef idx="0"/>
              <a:fontRef idx="minor"/>
            </p:style>
          </p:sp>
          <p:sp>
            <p:nvSpPr>
              <p:cNvPr id="3123" name="Google Shape;3639;p47"/>
              <p:cNvSpPr/>
              <p:nvPr/>
            </p:nvSpPr>
            <p:spPr>
              <a:xfrm>
                <a:off x="6283440" y="3198600"/>
                <a:ext cx="27720" cy="37800"/>
              </a:xfrm>
              <a:custGeom>
                <a:avLst/>
                <a:gdLst/>
                <a:ahLst/>
                <a:rect l="l" t="t" r="r" b="b"/>
                <a:pathLst>
                  <a:path w="4934" h="6708">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w="0">
                <a:noFill/>
              </a:ln>
            </p:spPr>
            <p:style>
              <a:lnRef idx="0"/>
              <a:fillRef idx="0"/>
              <a:effectRef idx="0"/>
              <a:fontRef idx="minor"/>
            </p:style>
          </p:sp>
          <p:sp>
            <p:nvSpPr>
              <p:cNvPr id="3124" name="Google Shape;3640;p47"/>
              <p:cNvSpPr/>
              <p:nvPr/>
            </p:nvSpPr>
            <p:spPr>
              <a:xfrm>
                <a:off x="6273000" y="3157560"/>
                <a:ext cx="25200" cy="12960"/>
              </a:xfrm>
              <a:custGeom>
                <a:avLst/>
                <a:gdLst/>
                <a:ahLst/>
                <a:rect l="l" t="t" r="r" b="b"/>
                <a:pathLst>
                  <a:path w="4508" h="2373">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w="0">
                <a:noFill/>
              </a:ln>
            </p:spPr>
            <p:style>
              <a:lnRef idx="0"/>
              <a:fillRef idx="0"/>
              <a:effectRef idx="0"/>
              <a:fontRef idx="minor"/>
            </p:style>
          </p:sp>
          <p:sp>
            <p:nvSpPr>
              <p:cNvPr id="3125" name="Google Shape;3641;p47"/>
              <p:cNvSpPr/>
              <p:nvPr/>
            </p:nvSpPr>
            <p:spPr>
              <a:xfrm>
                <a:off x="6271920" y="3212280"/>
                <a:ext cx="20880" cy="16200"/>
              </a:xfrm>
              <a:custGeom>
                <a:avLst/>
                <a:gdLst/>
                <a:ahLst/>
                <a:rect l="l" t="t" r="r" b="b"/>
                <a:pathLst>
                  <a:path w="3745" h="2949">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w="0">
                <a:noFill/>
              </a:ln>
            </p:spPr>
            <p:style>
              <a:lnRef idx="0"/>
              <a:fillRef idx="0"/>
              <a:effectRef idx="0"/>
              <a:fontRef idx="minor"/>
            </p:style>
          </p:sp>
        </p:grpSp>
      </p:grpSp>
      <p:grpSp>
        <p:nvGrpSpPr>
          <p:cNvPr id="3126" name="Google Shape;3642;p47"/>
          <p:cNvGrpSpPr/>
          <p:nvPr/>
        </p:nvGrpSpPr>
        <p:grpSpPr>
          <a:xfrm>
            <a:off x="3597840" y="3065760"/>
            <a:ext cx="2240640" cy="1330200"/>
            <a:chOff x="3597840" y="3065760"/>
            <a:chExt cx="2240640" cy="1330200"/>
          </a:xfrm>
        </p:grpSpPr>
        <p:grpSp>
          <p:nvGrpSpPr>
            <p:cNvPr id="3127" name="Google Shape;3643;p47"/>
            <p:cNvGrpSpPr/>
            <p:nvPr/>
          </p:nvGrpSpPr>
          <p:grpSpPr>
            <a:xfrm>
              <a:off x="5297040" y="3937320"/>
              <a:ext cx="142200" cy="31680"/>
              <a:chOff x="5297040" y="3937320"/>
              <a:chExt cx="142200" cy="31680"/>
            </a:xfrm>
          </p:grpSpPr>
          <p:sp>
            <p:nvSpPr>
              <p:cNvPr id="3128" name="Google Shape;3644;p47"/>
              <p:cNvSpPr/>
              <p:nvPr/>
            </p:nvSpPr>
            <p:spPr>
              <a:xfrm>
                <a:off x="5319360" y="3952800"/>
                <a:ext cx="111240" cy="360"/>
              </a:xfrm>
              <a:custGeom>
                <a:avLst/>
                <a:gdLst/>
                <a:ahLst/>
                <a:rect l="l" t="t" r="r" b="b"/>
                <a:pathLst>
                  <a:path fill="none" w="14227" h="1">
                    <a:moveTo>
                      <a:pt x="1" y="0"/>
                    </a:moveTo>
                    <a:lnTo>
                      <a:pt x="14227" y="0"/>
                    </a:lnTo>
                  </a:path>
                </a:pathLst>
              </a:custGeom>
              <a:noFill/>
              <a:ln w="1825">
                <a:solidFill>
                  <a:srgbClr val="a5b7c5"/>
                </a:solidFill>
                <a:miter/>
              </a:ln>
            </p:spPr>
            <p:style>
              <a:lnRef idx="0"/>
              <a:fillRef idx="0"/>
              <a:effectRef idx="0"/>
              <a:fontRef idx="minor"/>
            </p:style>
          </p:sp>
          <p:grpSp>
            <p:nvGrpSpPr>
              <p:cNvPr id="3129" name="Google Shape;3645;p47"/>
              <p:cNvGrpSpPr/>
              <p:nvPr/>
            </p:nvGrpSpPr>
            <p:grpSpPr>
              <a:xfrm>
                <a:off x="5402160" y="3937320"/>
                <a:ext cx="37080" cy="31680"/>
                <a:chOff x="5402160" y="3937320"/>
                <a:chExt cx="37080" cy="31680"/>
              </a:xfrm>
            </p:grpSpPr>
            <p:sp>
              <p:nvSpPr>
                <p:cNvPr id="3130" name="Google Shape;3646;p47"/>
                <p:cNvSpPr/>
                <p:nvPr/>
              </p:nvSpPr>
              <p:spPr>
                <a:xfrm>
                  <a:off x="5402160" y="3937320"/>
                  <a:ext cx="37080" cy="31680"/>
                </a:xfrm>
                <a:custGeom>
                  <a:avLst/>
                  <a:gdLst/>
                  <a:ahLst/>
                  <a:rect l="l" t="t" r="r" b="b"/>
                  <a:pathLst>
                    <a:path w="4803" h="4117">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w="0">
                  <a:noFill/>
                </a:ln>
              </p:spPr>
              <p:style>
                <a:lnRef idx="0"/>
                <a:fillRef idx="0"/>
                <a:effectRef idx="0"/>
                <a:fontRef idx="minor"/>
              </p:style>
            </p:sp>
            <p:sp>
              <p:nvSpPr>
                <p:cNvPr id="3131" name="Google Shape;3647;p47"/>
                <p:cNvSpPr/>
                <p:nvPr/>
              </p:nvSpPr>
              <p:spPr>
                <a:xfrm>
                  <a:off x="5415120" y="3947040"/>
                  <a:ext cx="14760" cy="12240"/>
                </a:xfrm>
                <a:custGeom>
                  <a:avLst/>
                  <a:gdLst/>
                  <a:ahLst/>
                  <a:rect l="l" t="t" r="r" b="b"/>
                  <a:pathLst>
                    <a:path w="1948" h="1661">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w="0">
                  <a:noFill/>
                </a:ln>
              </p:spPr>
              <p:style>
                <a:lnRef idx="0"/>
                <a:fillRef idx="0"/>
                <a:effectRef idx="0"/>
                <a:fontRef idx="minor"/>
              </p:style>
            </p:sp>
          </p:grpSp>
          <p:grpSp>
            <p:nvGrpSpPr>
              <p:cNvPr id="3132" name="Google Shape;3648;p47"/>
              <p:cNvGrpSpPr/>
              <p:nvPr/>
            </p:nvGrpSpPr>
            <p:grpSpPr>
              <a:xfrm>
                <a:off x="5297040" y="3937320"/>
                <a:ext cx="37080" cy="31680"/>
                <a:chOff x="5297040" y="3937320"/>
                <a:chExt cx="37080" cy="31680"/>
              </a:xfrm>
            </p:grpSpPr>
            <p:sp>
              <p:nvSpPr>
                <p:cNvPr id="3133" name="Google Shape;3649;p47"/>
                <p:cNvSpPr/>
                <p:nvPr/>
              </p:nvSpPr>
              <p:spPr>
                <a:xfrm>
                  <a:off x="5297040" y="3937320"/>
                  <a:ext cx="37080" cy="31680"/>
                </a:xfrm>
                <a:custGeom>
                  <a:avLst/>
                  <a:gdLst/>
                  <a:ahLst/>
                  <a:rect l="l" t="t" r="r" b="b"/>
                  <a:pathLst>
                    <a:path w="4804" h="4117">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w="0">
                  <a:noFill/>
                </a:ln>
              </p:spPr>
              <p:style>
                <a:lnRef idx="0"/>
                <a:fillRef idx="0"/>
                <a:effectRef idx="0"/>
                <a:fontRef idx="minor"/>
              </p:style>
            </p:sp>
            <p:sp>
              <p:nvSpPr>
                <p:cNvPr id="3134" name="Google Shape;3650;p47"/>
                <p:cNvSpPr/>
                <p:nvPr/>
              </p:nvSpPr>
              <p:spPr>
                <a:xfrm>
                  <a:off x="5310000" y="3947040"/>
                  <a:ext cx="14400" cy="12240"/>
                </a:xfrm>
                <a:custGeom>
                  <a:avLst/>
                  <a:gdLst/>
                  <a:ahLst/>
                  <a:rect l="l" t="t" r="r" b="b"/>
                  <a:pathLst>
                    <a:path w="1937" h="1661">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w="0">
                  <a:noFill/>
                </a:ln>
              </p:spPr>
              <p:style>
                <a:lnRef idx="0"/>
                <a:fillRef idx="0"/>
                <a:effectRef idx="0"/>
                <a:fontRef idx="minor"/>
              </p:style>
            </p:sp>
          </p:grpSp>
        </p:grpSp>
        <p:grpSp>
          <p:nvGrpSpPr>
            <p:cNvPr id="3135" name="Google Shape;3651;p47"/>
            <p:cNvGrpSpPr/>
            <p:nvPr/>
          </p:nvGrpSpPr>
          <p:grpSpPr>
            <a:xfrm>
              <a:off x="4724280" y="3119760"/>
              <a:ext cx="119880" cy="83160"/>
              <a:chOff x="4724280" y="3119760"/>
              <a:chExt cx="119880" cy="83160"/>
            </a:xfrm>
          </p:grpSpPr>
          <p:grpSp>
            <p:nvGrpSpPr>
              <p:cNvPr id="3136" name="Google Shape;3652;p47"/>
              <p:cNvGrpSpPr/>
              <p:nvPr/>
            </p:nvGrpSpPr>
            <p:grpSpPr>
              <a:xfrm>
                <a:off x="4746600" y="3132720"/>
                <a:ext cx="86040" cy="55800"/>
                <a:chOff x="4746600" y="3132720"/>
                <a:chExt cx="86040" cy="55800"/>
              </a:xfrm>
            </p:grpSpPr>
            <p:sp>
              <p:nvSpPr>
                <p:cNvPr id="3137" name="Google Shape;3653;p47"/>
                <p:cNvSpPr/>
                <p:nvPr/>
              </p:nvSpPr>
              <p:spPr>
                <a:xfrm>
                  <a:off x="4746600" y="3132720"/>
                  <a:ext cx="86040" cy="55800"/>
                </a:xfrm>
                <a:custGeom>
                  <a:avLst/>
                  <a:gdLst/>
                  <a:ahLst/>
                  <a:rect l="l" t="t" r="r" b="b"/>
                  <a:pathLst>
                    <a:path fill="none" w="11045" h="7174">
                      <a:moveTo>
                        <a:pt x="0" y="1597"/>
                      </a:moveTo>
                      <a:cubicBezTo>
                        <a:pt x="242" y="1743"/>
                        <a:pt x="3532" y="7174"/>
                        <a:pt x="3532" y="7174"/>
                      </a:cubicBezTo>
                      <a:lnTo>
                        <a:pt x="6290" y="3315"/>
                      </a:lnTo>
                      <a:lnTo>
                        <a:pt x="11044" y="1"/>
                      </a:lnTo>
                      <a:close/>
                    </a:path>
                  </a:pathLst>
                </a:custGeom>
                <a:noFill/>
                <a:ln w="1825">
                  <a:solidFill>
                    <a:srgbClr val="a5b7c5"/>
                  </a:solidFill>
                  <a:miter/>
                </a:ln>
              </p:spPr>
              <p:style>
                <a:lnRef idx="0"/>
                <a:fillRef idx="0"/>
                <a:effectRef idx="0"/>
                <a:fontRef idx="minor"/>
              </p:style>
            </p:sp>
            <p:sp>
              <p:nvSpPr>
                <p:cNvPr id="3138" name="Google Shape;3654;p47"/>
                <p:cNvSpPr/>
                <p:nvPr/>
              </p:nvSpPr>
              <p:spPr>
                <a:xfrm>
                  <a:off x="4746600" y="3145320"/>
                  <a:ext cx="48600" cy="12960"/>
                </a:xfrm>
                <a:custGeom>
                  <a:avLst/>
                  <a:gdLst/>
                  <a:ahLst/>
                  <a:rect l="l" t="t" r="r" b="b"/>
                  <a:pathLst>
                    <a:path fill="none" w="6291" h="1719">
                      <a:moveTo>
                        <a:pt x="0" y="0"/>
                      </a:moveTo>
                      <a:lnTo>
                        <a:pt x="6290" y="1718"/>
                      </a:lnTo>
                    </a:path>
                  </a:pathLst>
                </a:custGeom>
                <a:noFill/>
                <a:ln w="1825">
                  <a:solidFill>
                    <a:srgbClr val="a5b7c5"/>
                  </a:solidFill>
                  <a:miter/>
                </a:ln>
              </p:spPr>
              <p:style>
                <a:lnRef idx="0"/>
                <a:fillRef idx="0"/>
                <a:effectRef idx="0"/>
                <a:fontRef idx="minor"/>
              </p:style>
            </p:sp>
          </p:grpSp>
          <p:grpSp>
            <p:nvGrpSpPr>
              <p:cNvPr id="3139" name="Google Shape;3655;p47"/>
              <p:cNvGrpSpPr/>
              <p:nvPr/>
            </p:nvGrpSpPr>
            <p:grpSpPr>
              <a:xfrm>
                <a:off x="4773600" y="3143160"/>
                <a:ext cx="37080" cy="31680"/>
                <a:chOff x="4773600" y="3143160"/>
                <a:chExt cx="37080" cy="31680"/>
              </a:xfrm>
            </p:grpSpPr>
            <p:sp>
              <p:nvSpPr>
                <p:cNvPr id="3140" name="Google Shape;3656;p47"/>
                <p:cNvSpPr/>
                <p:nvPr/>
              </p:nvSpPr>
              <p:spPr>
                <a:xfrm>
                  <a:off x="4773600" y="3143160"/>
                  <a:ext cx="37080" cy="3168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3141" name="Google Shape;3657;p47"/>
                <p:cNvSpPr/>
                <p:nvPr/>
              </p:nvSpPr>
              <p:spPr>
                <a:xfrm>
                  <a:off x="4788720" y="3152880"/>
                  <a:ext cx="12240" cy="12240"/>
                </a:xfrm>
                <a:custGeom>
                  <a:avLst/>
                  <a:gdLst/>
                  <a:ahLst/>
                  <a:rect l="l" t="t" r="r" b="b"/>
                  <a:pathLst>
                    <a:path w="1659" h="1658">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3142" name="Google Shape;3658;p47"/>
              <p:cNvGrpSpPr/>
              <p:nvPr/>
            </p:nvGrpSpPr>
            <p:grpSpPr>
              <a:xfrm>
                <a:off x="4724280" y="3131280"/>
                <a:ext cx="37080" cy="31680"/>
                <a:chOff x="4724280" y="3131280"/>
                <a:chExt cx="37080" cy="31680"/>
              </a:xfrm>
            </p:grpSpPr>
            <p:sp>
              <p:nvSpPr>
                <p:cNvPr id="3143" name="Google Shape;3659;p47"/>
                <p:cNvSpPr/>
                <p:nvPr/>
              </p:nvSpPr>
              <p:spPr>
                <a:xfrm>
                  <a:off x="4724280" y="3131280"/>
                  <a:ext cx="37080" cy="3168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3144" name="Google Shape;3660;p47"/>
                <p:cNvSpPr/>
                <p:nvPr/>
              </p:nvSpPr>
              <p:spPr>
                <a:xfrm>
                  <a:off x="4739400" y="3141000"/>
                  <a:ext cx="12240" cy="1224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3145" name="Google Shape;3661;p47"/>
              <p:cNvGrpSpPr/>
              <p:nvPr/>
            </p:nvGrpSpPr>
            <p:grpSpPr>
              <a:xfrm>
                <a:off x="4755240" y="3175920"/>
                <a:ext cx="31680" cy="27000"/>
                <a:chOff x="4755240" y="3175920"/>
                <a:chExt cx="31680" cy="27000"/>
              </a:xfrm>
            </p:grpSpPr>
            <p:sp>
              <p:nvSpPr>
                <p:cNvPr id="3146" name="Google Shape;3662;p47"/>
                <p:cNvSpPr/>
                <p:nvPr/>
              </p:nvSpPr>
              <p:spPr>
                <a:xfrm>
                  <a:off x="4755240" y="3175920"/>
                  <a:ext cx="31680" cy="2700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w="0">
                  <a:noFill/>
                </a:ln>
              </p:spPr>
              <p:style>
                <a:lnRef idx="0"/>
                <a:fillRef idx="0"/>
                <a:effectRef idx="0"/>
                <a:fontRef idx="minor"/>
              </p:style>
            </p:sp>
            <p:sp>
              <p:nvSpPr>
                <p:cNvPr id="3147" name="Google Shape;3663;p47"/>
                <p:cNvSpPr/>
                <p:nvPr/>
              </p:nvSpPr>
              <p:spPr>
                <a:xfrm>
                  <a:off x="4767840" y="3185640"/>
                  <a:ext cx="9360" cy="756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w="0">
                  <a:noFill/>
                </a:ln>
              </p:spPr>
              <p:style>
                <a:lnRef idx="0"/>
                <a:fillRef idx="0"/>
                <a:effectRef idx="0"/>
                <a:fontRef idx="minor"/>
              </p:style>
            </p:sp>
          </p:grpSp>
          <p:grpSp>
            <p:nvGrpSpPr>
              <p:cNvPr id="3148" name="Google Shape;3664;p47"/>
              <p:cNvGrpSpPr/>
              <p:nvPr/>
            </p:nvGrpSpPr>
            <p:grpSpPr>
              <a:xfrm>
                <a:off x="4812480" y="3119760"/>
                <a:ext cx="31680" cy="27000"/>
                <a:chOff x="4812480" y="3119760"/>
                <a:chExt cx="31680" cy="27000"/>
              </a:xfrm>
            </p:grpSpPr>
            <p:sp>
              <p:nvSpPr>
                <p:cNvPr id="3149" name="Google Shape;3665;p47"/>
                <p:cNvSpPr/>
                <p:nvPr/>
              </p:nvSpPr>
              <p:spPr>
                <a:xfrm>
                  <a:off x="4812480" y="3119760"/>
                  <a:ext cx="31680" cy="2700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w="0">
                  <a:noFill/>
                </a:ln>
              </p:spPr>
              <p:style>
                <a:lnRef idx="0"/>
                <a:fillRef idx="0"/>
                <a:effectRef idx="0"/>
                <a:fontRef idx="minor"/>
              </p:style>
            </p:sp>
            <p:sp>
              <p:nvSpPr>
                <p:cNvPr id="3150" name="Google Shape;3666;p47"/>
                <p:cNvSpPr/>
                <p:nvPr/>
              </p:nvSpPr>
              <p:spPr>
                <a:xfrm>
                  <a:off x="4826880" y="3129480"/>
                  <a:ext cx="7920" cy="756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w="0">
                  <a:noFill/>
                </a:ln>
              </p:spPr>
              <p:style>
                <a:lnRef idx="0"/>
                <a:fillRef idx="0"/>
                <a:effectRef idx="0"/>
                <a:fontRef idx="minor"/>
              </p:style>
            </p:sp>
          </p:grpSp>
        </p:grpSp>
        <p:grpSp>
          <p:nvGrpSpPr>
            <p:cNvPr id="3151" name="Google Shape;3667;p47"/>
            <p:cNvGrpSpPr/>
            <p:nvPr/>
          </p:nvGrpSpPr>
          <p:grpSpPr>
            <a:xfrm>
              <a:off x="5382720" y="4027320"/>
              <a:ext cx="268200" cy="249840"/>
              <a:chOff x="5382720" y="4027320"/>
              <a:chExt cx="268200" cy="249840"/>
            </a:xfrm>
          </p:grpSpPr>
          <p:grpSp>
            <p:nvGrpSpPr>
              <p:cNvPr id="3152" name="Google Shape;3668;p47"/>
              <p:cNvGrpSpPr/>
              <p:nvPr/>
            </p:nvGrpSpPr>
            <p:grpSpPr>
              <a:xfrm>
                <a:off x="5405400" y="4042440"/>
                <a:ext cx="236520" cy="217800"/>
                <a:chOff x="5405400" y="4042440"/>
                <a:chExt cx="236520" cy="217800"/>
              </a:xfrm>
            </p:grpSpPr>
            <p:sp>
              <p:nvSpPr>
                <p:cNvPr id="3153" name="Google Shape;3669;p47"/>
                <p:cNvSpPr/>
                <p:nvPr/>
              </p:nvSpPr>
              <p:spPr>
                <a:xfrm>
                  <a:off x="5405400" y="4042440"/>
                  <a:ext cx="144360" cy="173160"/>
                </a:xfrm>
                <a:custGeom>
                  <a:avLst/>
                  <a:gdLst/>
                  <a:ahLst/>
                  <a:rect l="l" t="t" r="r" b="b"/>
                  <a:pathLst>
                    <a:path fill="none" w="18436" h="22102">
                      <a:moveTo>
                        <a:pt x="0" y="12037"/>
                      </a:moveTo>
                      <a:cubicBezTo>
                        <a:pt x="702" y="12073"/>
                        <a:pt x="12302" y="22101"/>
                        <a:pt x="12302" y="22101"/>
                      </a:cubicBezTo>
                      <a:lnTo>
                        <a:pt x="11819" y="13005"/>
                      </a:lnTo>
                      <a:lnTo>
                        <a:pt x="18435" y="1"/>
                      </a:lnTo>
                      <a:lnTo>
                        <a:pt x="0" y="12521"/>
                      </a:lnTo>
                    </a:path>
                  </a:pathLst>
                </a:custGeom>
                <a:noFill/>
                <a:ln w="1825">
                  <a:solidFill>
                    <a:srgbClr val="a5b7c5"/>
                  </a:solidFill>
                  <a:miter/>
                </a:ln>
              </p:spPr>
              <p:style>
                <a:lnRef idx="0"/>
                <a:fillRef idx="0"/>
                <a:effectRef idx="0"/>
                <a:fontRef idx="minor"/>
              </p:style>
            </p:sp>
            <p:sp>
              <p:nvSpPr>
                <p:cNvPr id="3154" name="Google Shape;3670;p47"/>
                <p:cNvSpPr/>
                <p:nvPr/>
              </p:nvSpPr>
              <p:spPr>
                <a:xfrm>
                  <a:off x="5501880" y="4125240"/>
                  <a:ext cx="133560" cy="135000"/>
                </a:xfrm>
                <a:custGeom>
                  <a:avLst/>
                  <a:gdLst/>
                  <a:ahLst/>
                  <a:rect l="l" t="t" r="r" b="b"/>
                  <a:pathLst>
                    <a:path fill="none" w="17082" h="17239">
                      <a:moveTo>
                        <a:pt x="13513" y="17239"/>
                      </a:moveTo>
                      <a:lnTo>
                        <a:pt x="12690" y="8614"/>
                      </a:lnTo>
                      <a:lnTo>
                        <a:pt x="17081" y="1"/>
                      </a:lnTo>
                      <a:lnTo>
                        <a:pt x="0" y="2021"/>
                      </a:lnTo>
                      <a:close/>
                    </a:path>
                  </a:pathLst>
                </a:custGeom>
                <a:noFill/>
                <a:ln w="1825">
                  <a:solidFill>
                    <a:srgbClr val="a5b7c5"/>
                  </a:solidFill>
                  <a:miter/>
                </a:ln>
              </p:spPr>
              <p:style>
                <a:lnRef idx="0"/>
                <a:fillRef idx="0"/>
                <a:effectRef idx="0"/>
                <a:fontRef idx="minor"/>
              </p:style>
            </p:sp>
            <p:sp>
              <p:nvSpPr>
                <p:cNvPr id="3155" name="Google Shape;3671;p47"/>
                <p:cNvSpPr/>
                <p:nvPr/>
              </p:nvSpPr>
              <p:spPr>
                <a:xfrm>
                  <a:off x="5543640" y="4043160"/>
                  <a:ext cx="98280" cy="81000"/>
                </a:xfrm>
                <a:custGeom>
                  <a:avLst/>
                  <a:gdLst/>
                  <a:ahLst/>
                  <a:rect l="l" t="t" r="r" b="b"/>
                  <a:pathLst>
                    <a:path fill="none" w="12606" h="10380">
                      <a:moveTo>
                        <a:pt x="1" y="0"/>
                      </a:moveTo>
                      <a:lnTo>
                        <a:pt x="12606" y="10379"/>
                      </a:lnTo>
                    </a:path>
                  </a:pathLst>
                </a:custGeom>
                <a:noFill/>
                <a:ln w="1825">
                  <a:solidFill>
                    <a:srgbClr val="a5b7c5"/>
                  </a:solidFill>
                  <a:miter/>
                </a:ln>
              </p:spPr>
              <p:style>
                <a:lnRef idx="0"/>
                <a:fillRef idx="0"/>
                <a:effectRef idx="0"/>
                <a:fontRef idx="minor"/>
              </p:style>
            </p:sp>
            <p:sp>
              <p:nvSpPr>
                <p:cNvPr id="3156" name="Google Shape;3672;p47"/>
                <p:cNvSpPr/>
                <p:nvPr/>
              </p:nvSpPr>
              <p:spPr>
                <a:xfrm>
                  <a:off x="5501880" y="4141080"/>
                  <a:ext cx="102960" cy="51120"/>
                </a:xfrm>
                <a:custGeom>
                  <a:avLst/>
                  <a:gdLst/>
                  <a:ahLst/>
                  <a:rect l="l" t="t" r="r" b="b"/>
                  <a:pathLst>
                    <a:path fill="none" w="13186" h="6594">
                      <a:moveTo>
                        <a:pt x="13186" y="6594"/>
                      </a:moveTo>
                      <a:lnTo>
                        <a:pt x="0" y="1"/>
                      </a:lnTo>
                    </a:path>
                  </a:pathLst>
                </a:custGeom>
                <a:noFill/>
                <a:ln w="1825">
                  <a:solidFill>
                    <a:srgbClr val="a5b7c5"/>
                  </a:solidFill>
                  <a:miter/>
                </a:ln>
              </p:spPr>
              <p:style>
                <a:lnRef idx="0"/>
                <a:fillRef idx="0"/>
                <a:effectRef idx="0"/>
                <a:fontRef idx="minor"/>
              </p:style>
            </p:sp>
            <p:sp>
              <p:nvSpPr>
                <p:cNvPr id="3157" name="Google Shape;3673;p47"/>
                <p:cNvSpPr/>
                <p:nvPr/>
              </p:nvSpPr>
              <p:spPr>
                <a:xfrm>
                  <a:off x="5495760" y="4210920"/>
                  <a:ext cx="105120" cy="49320"/>
                </a:xfrm>
                <a:custGeom>
                  <a:avLst/>
                  <a:gdLst/>
                  <a:ahLst/>
                  <a:rect l="l" t="t" r="r" b="b"/>
                  <a:pathLst>
                    <a:path fill="none" w="13476" h="6376">
                      <a:moveTo>
                        <a:pt x="0" y="0"/>
                      </a:moveTo>
                      <a:lnTo>
                        <a:pt x="13476" y="6375"/>
                      </a:lnTo>
                    </a:path>
                  </a:pathLst>
                </a:custGeom>
                <a:noFill/>
                <a:ln w="1825">
                  <a:solidFill>
                    <a:srgbClr val="a5b7c5"/>
                  </a:solidFill>
                  <a:miter/>
                </a:ln>
              </p:spPr>
              <p:style>
                <a:lnRef idx="0"/>
                <a:fillRef idx="0"/>
                <a:effectRef idx="0"/>
                <a:fontRef idx="minor"/>
              </p:style>
            </p:sp>
            <p:sp>
              <p:nvSpPr>
                <p:cNvPr id="3158" name="Google Shape;3674;p47"/>
                <p:cNvSpPr/>
                <p:nvPr/>
              </p:nvSpPr>
              <p:spPr>
                <a:xfrm>
                  <a:off x="5405400" y="4134600"/>
                  <a:ext cx="96120" cy="5760"/>
                </a:xfrm>
                <a:custGeom>
                  <a:avLst/>
                  <a:gdLst/>
                  <a:ahLst/>
                  <a:rect l="l" t="t" r="r" b="b"/>
                  <a:pathLst>
                    <a:path fill="none" w="12291" h="835">
                      <a:moveTo>
                        <a:pt x="12290" y="835"/>
                      </a:moveTo>
                      <a:lnTo>
                        <a:pt x="0" y="0"/>
                      </a:lnTo>
                    </a:path>
                  </a:pathLst>
                </a:custGeom>
                <a:noFill/>
                <a:ln w="1825">
                  <a:solidFill>
                    <a:srgbClr val="a5b7c5"/>
                  </a:solidFill>
                  <a:miter/>
                </a:ln>
              </p:spPr>
              <p:style>
                <a:lnRef idx="0"/>
                <a:fillRef idx="0"/>
                <a:effectRef idx="0"/>
                <a:fontRef idx="minor"/>
              </p:style>
            </p:sp>
          </p:grpSp>
          <p:grpSp>
            <p:nvGrpSpPr>
              <p:cNvPr id="3159" name="Google Shape;3675;p47"/>
              <p:cNvGrpSpPr/>
              <p:nvPr/>
            </p:nvGrpSpPr>
            <p:grpSpPr>
              <a:xfrm>
                <a:off x="5382720" y="4125600"/>
                <a:ext cx="37080" cy="31680"/>
                <a:chOff x="5382720" y="4125600"/>
                <a:chExt cx="37080" cy="31680"/>
              </a:xfrm>
            </p:grpSpPr>
            <p:sp>
              <p:nvSpPr>
                <p:cNvPr id="3160" name="Google Shape;3676;p47"/>
                <p:cNvSpPr/>
                <p:nvPr/>
              </p:nvSpPr>
              <p:spPr>
                <a:xfrm>
                  <a:off x="5382720" y="4125600"/>
                  <a:ext cx="37080" cy="3168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w="0">
                  <a:noFill/>
                </a:ln>
              </p:spPr>
              <p:style>
                <a:lnRef idx="0"/>
                <a:fillRef idx="0"/>
                <a:effectRef idx="0"/>
                <a:fontRef idx="minor"/>
              </p:style>
            </p:sp>
            <p:sp>
              <p:nvSpPr>
                <p:cNvPr id="3161" name="Google Shape;3677;p47"/>
                <p:cNvSpPr/>
                <p:nvPr/>
              </p:nvSpPr>
              <p:spPr>
                <a:xfrm>
                  <a:off x="5395680" y="4135320"/>
                  <a:ext cx="14400" cy="1224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w="0">
                  <a:noFill/>
                </a:ln>
              </p:spPr>
              <p:style>
                <a:lnRef idx="0"/>
                <a:fillRef idx="0"/>
                <a:effectRef idx="0"/>
                <a:fontRef idx="minor"/>
              </p:style>
            </p:sp>
          </p:grpSp>
          <p:grpSp>
            <p:nvGrpSpPr>
              <p:cNvPr id="3162" name="Google Shape;3678;p47"/>
              <p:cNvGrpSpPr/>
              <p:nvPr/>
            </p:nvGrpSpPr>
            <p:grpSpPr>
              <a:xfrm>
                <a:off x="5475600" y="4195440"/>
                <a:ext cx="37080" cy="31680"/>
                <a:chOff x="5475600" y="4195440"/>
                <a:chExt cx="37080" cy="31680"/>
              </a:xfrm>
            </p:grpSpPr>
            <p:sp>
              <p:nvSpPr>
                <p:cNvPr id="3163" name="Google Shape;3679;p47"/>
                <p:cNvSpPr/>
                <p:nvPr/>
              </p:nvSpPr>
              <p:spPr>
                <a:xfrm>
                  <a:off x="5475600" y="4195440"/>
                  <a:ext cx="37080" cy="3168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3164" name="Google Shape;3680;p47"/>
                <p:cNvSpPr/>
                <p:nvPr/>
              </p:nvSpPr>
              <p:spPr>
                <a:xfrm>
                  <a:off x="5488560" y="4205160"/>
                  <a:ext cx="14760" cy="1224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3165" name="Google Shape;3681;p47"/>
              <p:cNvGrpSpPr/>
              <p:nvPr/>
            </p:nvGrpSpPr>
            <p:grpSpPr>
              <a:xfrm>
                <a:off x="5532480" y="4027320"/>
                <a:ext cx="32760" cy="31680"/>
                <a:chOff x="5532480" y="4027320"/>
                <a:chExt cx="32760" cy="31680"/>
              </a:xfrm>
            </p:grpSpPr>
            <p:sp>
              <p:nvSpPr>
                <p:cNvPr id="3166" name="Google Shape;3682;p47"/>
                <p:cNvSpPr/>
                <p:nvPr/>
              </p:nvSpPr>
              <p:spPr>
                <a:xfrm>
                  <a:off x="5532480" y="4027320"/>
                  <a:ext cx="32760" cy="3168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w="0">
                  <a:noFill/>
                </a:ln>
              </p:spPr>
              <p:style>
                <a:lnRef idx="0"/>
                <a:fillRef idx="0"/>
                <a:effectRef idx="0"/>
                <a:fontRef idx="minor"/>
              </p:style>
            </p:sp>
            <p:sp>
              <p:nvSpPr>
                <p:cNvPr id="3167" name="Google Shape;3683;p47"/>
                <p:cNvSpPr/>
                <p:nvPr/>
              </p:nvSpPr>
              <p:spPr>
                <a:xfrm>
                  <a:off x="5540760" y="4036680"/>
                  <a:ext cx="14760" cy="1224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3168" name="Google Shape;3684;p47"/>
              <p:cNvGrpSpPr/>
              <p:nvPr/>
            </p:nvGrpSpPr>
            <p:grpSpPr>
              <a:xfrm>
                <a:off x="5590800" y="4245480"/>
                <a:ext cx="32760" cy="31680"/>
                <a:chOff x="5590800" y="4245480"/>
                <a:chExt cx="32760" cy="31680"/>
              </a:xfrm>
            </p:grpSpPr>
            <p:sp>
              <p:nvSpPr>
                <p:cNvPr id="3169" name="Google Shape;3685;p47"/>
                <p:cNvSpPr/>
                <p:nvPr/>
              </p:nvSpPr>
              <p:spPr>
                <a:xfrm>
                  <a:off x="5590800" y="4245480"/>
                  <a:ext cx="32760" cy="3168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w="0">
                  <a:noFill/>
                </a:ln>
              </p:spPr>
              <p:style>
                <a:lnRef idx="0"/>
                <a:fillRef idx="0"/>
                <a:effectRef idx="0"/>
                <a:fontRef idx="minor"/>
              </p:style>
            </p:sp>
            <p:sp>
              <p:nvSpPr>
                <p:cNvPr id="3170" name="Google Shape;3686;p47"/>
                <p:cNvSpPr/>
                <p:nvPr/>
              </p:nvSpPr>
              <p:spPr>
                <a:xfrm>
                  <a:off x="5598720" y="4254840"/>
                  <a:ext cx="14760" cy="1224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w="0">
                  <a:noFill/>
                </a:ln>
              </p:spPr>
              <p:style>
                <a:lnRef idx="0"/>
                <a:fillRef idx="0"/>
                <a:effectRef idx="0"/>
                <a:fontRef idx="minor"/>
              </p:style>
            </p:sp>
          </p:grpSp>
          <p:grpSp>
            <p:nvGrpSpPr>
              <p:cNvPr id="3171" name="Google Shape;3687;p47"/>
              <p:cNvGrpSpPr/>
              <p:nvPr/>
            </p:nvGrpSpPr>
            <p:grpSpPr>
              <a:xfrm>
                <a:off x="5618520" y="4109760"/>
                <a:ext cx="32400" cy="31680"/>
                <a:chOff x="5618520" y="4109760"/>
                <a:chExt cx="32400" cy="31680"/>
              </a:xfrm>
            </p:grpSpPr>
            <p:sp>
              <p:nvSpPr>
                <p:cNvPr id="3172" name="Google Shape;3688;p47"/>
                <p:cNvSpPr/>
                <p:nvPr/>
              </p:nvSpPr>
              <p:spPr>
                <a:xfrm>
                  <a:off x="5618520" y="4109760"/>
                  <a:ext cx="32400" cy="3168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w="0">
                  <a:noFill/>
                </a:ln>
              </p:spPr>
              <p:style>
                <a:lnRef idx="0"/>
                <a:fillRef idx="0"/>
                <a:effectRef idx="0"/>
                <a:fontRef idx="minor"/>
              </p:style>
            </p:sp>
            <p:sp>
              <p:nvSpPr>
                <p:cNvPr id="3173" name="Google Shape;3689;p47"/>
                <p:cNvSpPr/>
                <p:nvPr/>
              </p:nvSpPr>
              <p:spPr>
                <a:xfrm>
                  <a:off x="5626800" y="4119120"/>
                  <a:ext cx="14760" cy="1224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3174" name="Google Shape;3690;p47"/>
              <p:cNvGrpSpPr/>
              <p:nvPr/>
            </p:nvGrpSpPr>
            <p:grpSpPr>
              <a:xfrm>
                <a:off x="5479200" y="4128120"/>
                <a:ext cx="30600" cy="26280"/>
                <a:chOff x="5479200" y="4128120"/>
                <a:chExt cx="30600" cy="26280"/>
              </a:xfrm>
            </p:grpSpPr>
            <p:sp>
              <p:nvSpPr>
                <p:cNvPr id="3175" name="Google Shape;3691;p47"/>
                <p:cNvSpPr/>
                <p:nvPr/>
              </p:nvSpPr>
              <p:spPr>
                <a:xfrm>
                  <a:off x="5479200" y="4128120"/>
                  <a:ext cx="30600" cy="2628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w="0">
                  <a:noFill/>
                </a:ln>
              </p:spPr>
              <p:style>
                <a:lnRef idx="0"/>
                <a:fillRef idx="0"/>
                <a:effectRef idx="0"/>
                <a:fontRef idx="minor"/>
              </p:style>
            </p:sp>
            <p:sp>
              <p:nvSpPr>
                <p:cNvPr id="3176" name="Google Shape;3692;p47"/>
                <p:cNvSpPr/>
                <p:nvPr/>
              </p:nvSpPr>
              <p:spPr>
                <a:xfrm>
                  <a:off x="5493600" y="4137840"/>
                  <a:ext cx="6840" cy="684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w="0">
                  <a:noFill/>
                </a:ln>
              </p:spPr>
              <p:style>
                <a:lnRef idx="0"/>
                <a:fillRef idx="0"/>
                <a:effectRef idx="0"/>
                <a:fontRef idx="minor"/>
              </p:style>
            </p:sp>
          </p:grpSp>
          <p:grpSp>
            <p:nvGrpSpPr>
              <p:cNvPr id="3177" name="Google Shape;3693;p47"/>
              <p:cNvGrpSpPr/>
              <p:nvPr/>
            </p:nvGrpSpPr>
            <p:grpSpPr>
              <a:xfrm>
                <a:off x="5582880" y="4179960"/>
                <a:ext cx="30600" cy="26280"/>
                <a:chOff x="5582880" y="4179960"/>
                <a:chExt cx="30600" cy="26280"/>
              </a:xfrm>
            </p:grpSpPr>
            <p:sp>
              <p:nvSpPr>
                <p:cNvPr id="3178" name="Google Shape;3694;p47"/>
                <p:cNvSpPr/>
                <p:nvPr/>
              </p:nvSpPr>
              <p:spPr>
                <a:xfrm>
                  <a:off x="5582880" y="4179960"/>
                  <a:ext cx="30600" cy="2628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w="0">
                  <a:noFill/>
                </a:ln>
              </p:spPr>
              <p:style>
                <a:lnRef idx="0"/>
                <a:fillRef idx="0"/>
                <a:effectRef idx="0"/>
                <a:fontRef idx="minor"/>
              </p:style>
            </p:sp>
            <p:sp>
              <p:nvSpPr>
                <p:cNvPr id="3179" name="Google Shape;3695;p47"/>
                <p:cNvSpPr/>
                <p:nvPr/>
              </p:nvSpPr>
              <p:spPr>
                <a:xfrm>
                  <a:off x="5596920" y="4189680"/>
                  <a:ext cx="6840" cy="684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grpSp>
          <p:nvGrpSpPr>
            <p:cNvPr id="3180" name="Google Shape;3696;p47"/>
            <p:cNvGrpSpPr/>
            <p:nvPr/>
          </p:nvGrpSpPr>
          <p:grpSpPr>
            <a:xfrm>
              <a:off x="3977640" y="3230280"/>
              <a:ext cx="93960" cy="83520"/>
              <a:chOff x="3977640" y="3230280"/>
              <a:chExt cx="93960" cy="83520"/>
            </a:xfrm>
          </p:grpSpPr>
          <p:grpSp>
            <p:nvGrpSpPr>
              <p:cNvPr id="3181" name="Google Shape;3697;p47"/>
              <p:cNvGrpSpPr/>
              <p:nvPr/>
            </p:nvGrpSpPr>
            <p:grpSpPr>
              <a:xfrm>
                <a:off x="3999960" y="3242880"/>
                <a:ext cx="59040" cy="56520"/>
                <a:chOff x="3999960" y="3242880"/>
                <a:chExt cx="59040" cy="56520"/>
              </a:xfrm>
            </p:grpSpPr>
            <p:sp>
              <p:nvSpPr>
                <p:cNvPr id="3182" name="Google Shape;3698;p47"/>
                <p:cNvSpPr/>
                <p:nvPr/>
              </p:nvSpPr>
              <p:spPr>
                <a:xfrm>
                  <a:off x="3999960" y="3242880"/>
                  <a:ext cx="58680" cy="56520"/>
                </a:xfrm>
                <a:custGeom>
                  <a:avLst/>
                  <a:gdLst/>
                  <a:ahLst/>
                  <a:rect l="l" t="t" r="r" b="b"/>
                  <a:pathLst>
                    <a:path fill="none" w="7574" h="7259">
                      <a:moveTo>
                        <a:pt x="1" y="2323"/>
                      </a:moveTo>
                      <a:lnTo>
                        <a:pt x="2577" y="7259"/>
                      </a:lnTo>
                      <a:lnTo>
                        <a:pt x="7573" y="4114"/>
                      </a:lnTo>
                      <a:lnTo>
                        <a:pt x="5541" y="1"/>
                      </a:lnTo>
                      <a:lnTo>
                        <a:pt x="352" y="2323"/>
                      </a:lnTo>
                    </a:path>
                  </a:pathLst>
                </a:custGeom>
                <a:noFill/>
                <a:ln w="1825">
                  <a:solidFill>
                    <a:srgbClr val="a5b7c5"/>
                  </a:solidFill>
                  <a:miter/>
                </a:ln>
              </p:spPr>
              <p:style>
                <a:lnRef idx="0"/>
                <a:fillRef idx="0"/>
                <a:effectRef idx="0"/>
                <a:fontRef idx="minor"/>
              </p:style>
            </p:sp>
            <p:sp>
              <p:nvSpPr>
                <p:cNvPr id="3183" name="Google Shape;3699;p47"/>
                <p:cNvSpPr/>
                <p:nvPr/>
              </p:nvSpPr>
              <p:spPr>
                <a:xfrm>
                  <a:off x="4024080" y="3246840"/>
                  <a:ext cx="15120" cy="52560"/>
                </a:xfrm>
                <a:custGeom>
                  <a:avLst/>
                  <a:gdLst/>
                  <a:ahLst/>
                  <a:rect l="l" t="t" r="r" b="b"/>
                  <a:pathLst>
                    <a:path fill="none" w="1997" h="6787">
                      <a:moveTo>
                        <a:pt x="0" y="6787"/>
                      </a:moveTo>
                      <a:lnTo>
                        <a:pt x="1996" y="1"/>
                      </a:lnTo>
                    </a:path>
                  </a:pathLst>
                </a:custGeom>
                <a:noFill/>
                <a:ln w="1825">
                  <a:solidFill>
                    <a:srgbClr val="a5b7c5"/>
                  </a:solidFill>
                  <a:miter/>
                </a:ln>
              </p:spPr>
              <p:style>
                <a:lnRef idx="0"/>
                <a:fillRef idx="0"/>
                <a:effectRef idx="0"/>
                <a:fontRef idx="minor"/>
              </p:style>
            </p:sp>
            <p:sp>
              <p:nvSpPr>
                <p:cNvPr id="3184" name="Google Shape;3700;p47"/>
                <p:cNvSpPr/>
                <p:nvPr/>
              </p:nvSpPr>
              <p:spPr>
                <a:xfrm>
                  <a:off x="4002840" y="3261240"/>
                  <a:ext cx="56160" cy="13320"/>
                </a:xfrm>
                <a:custGeom>
                  <a:avLst/>
                  <a:gdLst/>
                  <a:ahLst/>
                  <a:rect l="l" t="t" r="r" b="b"/>
                  <a:pathLst>
                    <a:path fill="none" w="7223" h="1791">
                      <a:moveTo>
                        <a:pt x="7222" y="1791"/>
                      </a:moveTo>
                      <a:lnTo>
                        <a:pt x="1" y="0"/>
                      </a:lnTo>
                    </a:path>
                  </a:pathLst>
                </a:custGeom>
                <a:noFill/>
                <a:ln w="1825">
                  <a:solidFill>
                    <a:srgbClr val="a5b7c5"/>
                  </a:solidFill>
                  <a:miter/>
                </a:ln>
              </p:spPr>
              <p:style>
                <a:lnRef idx="0"/>
                <a:fillRef idx="0"/>
                <a:effectRef idx="0"/>
                <a:fontRef idx="minor"/>
              </p:style>
            </p:sp>
          </p:grpSp>
          <p:grpSp>
            <p:nvGrpSpPr>
              <p:cNvPr id="3185" name="Google Shape;3701;p47"/>
              <p:cNvGrpSpPr/>
              <p:nvPr/>
            </p:nvGrpSpPr>
            <p:grpSpPr>
              <a:xfrm>
                <a:off x="3977640" y="3245760"/>
                <a:ext cx="37080" cy="31680"/>
                <a:chOff x="3977640" y="3245760"/>
                <a:chExt cx="37080" cy="31680"/>
              </a:xfrm>
            </p:grpSpPr>
            <p:sp>
              <p:nvSpPr>
                <p:cNvPr id="3186" name="Google Shape;3702;p47"/>
                <p:cNvSpPr/>
                <p:nvPr/>
              </p:nvSpPr>
              <p:spPr>
                <a:xfrm>
                  <a:off x="3977640" y="3245760"/>
                  <a:ext cx="37080" cy="3168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w="0">
                  <a:noFill/>
                </a:ln>
              </p:spPr>
              <p:style>
                <a:lnRef idx="0"/>
                <a:fillRef idx="0"/>
                <a:effectRef idx="0"/>
                <a:fontRef idx="minor"/>
              </p:style>
            </p:sp>
            <p:sp>
              <p:nvSpPr>
                <p:cNvPr id="3187" name="Google Shape;3703;p47"/>
                <p:cNvSpPr/>
                <p:nvPr/>
              </p:nvSpPr>
              <p:spPr>
                <a:xfrm>
                  <a:off x="3992760" y="3255480"/>
                  <a:ext cx="1224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3188" name="Google Shape;3704;p47"/>
              <p:cNvGrpSpPr/>
              <p:nvPr/>
            </p:nvGrpSpPr>
            <p:grpSpPr>
              <a:xfrm>
                <a:off x="4041000" y="3262680"/>
                <a:ext cx="30600" cy="26280"/>
                <a:chOff x="4041000" y="3262680"/>
                <a:chExt cx="30600" cy="26280"/>
              </a:xfrm>
            </p:grpSpPr>
            <p:sp>
              <p:nvSpPr>
                <p:cNvPr id="3189" name="Google Shape;3705;p47"/>
                <p:cNvSpPr/>
                <p:nvPr/>
              </p:nvSpPr>
              <p:spPr>
                <a:xfrm>
                  <a:off x="4041000" y="3262680"/>
                  <a:ext cx="30600" cy="2628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3190" name="Google Shape;3706;p47"/>
                <p:cNvSpPr/>
                <p:nvPr/>
              </p:nvSpPr>
              <p:spPr>
                <a:xfrm>
                  <a:off x="4055040" y="3272400"/>
                  <a:ext cx="6840" cy="684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3191" name="Google Shape;3707;p47"/>
              <p:cNvGrpSpPr/>
              <p:nvPr/>
            </p:nvGrpSpPr>
            <p:grpSpPr>
              <a:xfrm>
                <a:off x="4021200" y="3230280"/>
                <a:ext cx="30600" cy="26280"/>
                <a:chOff x="4021200" y="3230280"/>
                <a:chExt cx="30600" cy="26280"/>
              </a:xfrm>
            </p:grpSpPr>
            <p:sp>
              <p:nvSpPr>
                <p:cNvPr id="3192" name="Google Shape;3708;p47"/>
                <p:cNvSpPr/>
                <p:nvPr/>
              </p:nvSpPr>
              <p:spPr>
                <a:xfrm>
                  <a:off x="4021200" y="3230280"/>
                  <a:ext cx="30600" cy="2628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3193" name="Google Shape;3709;p47"/>
                <p:cNvSpPr/>
                <p:nvPr/>
              </p:nvSpPr>
              <p:spPr>
                <a:xfrm>
                  <a:off x="4035240" y="3240000"/>
                  <a:ext cx="6840" cy="684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3194" name="Google Shape;3710;p47"/>
              <p:cNvGrpSpPr/>
              <p:nvPr/>
            </p:nvGrpSpPr>
            <p:grpSpPr>
              <a:xfrm>
                <a:off x="4001400" y="3287520"/>
                <a:ext cx="30600" cy="26280"/>
                <a:chOff x="4001400" y="3287520"/>
                <a:chExt cx="30600" cy="26280"/>
              </a:xfrm>
            </p:grpSpPr>
            <p:sp>
              <p:nvSpPr>
                <p:cNvPr id="3195" name="Google Shape;3711;p47"/>
                <p:cNvSpPr/>
                <p:nvPr/>
              </p:nvSpPr>
              <p:spPr>
                <a:xfrm>
                  <a:off x="4001400" y="3287520"/>
                  <a:ext cx="30600" cy="2628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w="0">
                  <a:noFill/>
                </a:ln>
              </p:spPr>
              <p:style>
                <a:lnRef idx="0"/>
                <a:fillRef idx="0"/>
                <a:effectRef idx="0"/>
                <a:fontRef idx="minor"/>
              </p:style>
            </p:sp>
            <p:sp>
              <p:nvSpPr>
                <p:cNvPr id="3196" name="Google Shape;3712;p47"/>
                <p:cNvSpPr/>
                <p:nvPr/>
              </p:nvSpPr>
              <p:spPr>
                <a:xfrm>
                  <a:off x="4014360" y="3297240"/>
                  <a:ext cx="8280" cy="684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w="0">
                  <a:noFill/>
                </a:ln>
              </p:spPr>
              <p:style>
                <a:lnRef idx="0"/>
                <a:fillRef idx="0"/>
                <a:effectRef idx="0"/>
                <a:fontRef idx="minor"/>
              </p:style>
            </p:sp>
          </p:grpSp>
        </p:grpSp>
        <p:grpSp>
          <p:nvGrpSpPr>
            <p:cNvPr id="3197" name="Google Shape;3713;p47"/>
            <p:cNvGrpSpPr/>
            <p:nvPr/>
          </p:nvGrpSpPr>
          <p:grpSpPr>
            <a:xfrm>
              <a:off x="4084560" y="3258720"/>
              <a:ext cx="184320" cy="136800"/>
              <a:chOff x="4084560" y="3258720"/>
              <a:chExt cx="184320" cy="136800"/>
            </a:xfrm>
          </p:grpSpPr>
          <p:grpSp>
            <p:nvGrpSpPr>
              <p:cNvPr id="3198" name="Google Shape;3714;p47"/>
              <p:cNvGrpSpPr/>
              <p:nvPr/>
            </p:nvGrpSpPr>
            <p:grpSpPr>
              <a:xfrm>
                <a:off x="4107600" y="3271680"/>
                <a:ext cx="152640" cy="109440"/>
                <a:chOff x="4107600" y="3271680"/>
                <a:chExt cx="152640" cy="109440"/>
              </a:xfrm>
            </p:grpSpPr>
            <p:sp>
              <p:nvSpPr>
                <p:cNvPr id="3199" name="Google Shape;3715;p47"/>
                <p:cNvSpPr/>
                <p:nvPr/>
              </p:nvSpPr>
              <p:spPr>
                <a:xfrm>
                  <a:off x="4107600" y="3271680"/>
                  <a:ext cx="152640" cy="109440"/>
                </a:xfrm>
                <a:custGeom>
                  <a:avLst/>
                  <a:gdLst/>
                  <a:ahLst/>
                  <a:rect l="l" t="t" r="r" b="b"/>
                  <a:pathLst>
                    <a:path fill="none" w="19513" h="14021">
                      <a:moveTo>
                        <a:pt x="19513" y="14021"/>
                      </a:moveTo>
                      <a:lnTo>
                        <a:pt x="14844" y="968"/>
                      </a:lnTo>
                      <a:lnTo>
                        <a:pt x="5674" y="1"/>
                      </a:lnTo>
                      <a:lnTo>
                        <a:pt x="1" y="968"/>
                      </a:lnTo>
                      <a:lnTo>
                        <a:pt x="8977" y="2674"/>
                      </a:lnTo>
                      <a:lnTo>
                        <a:pt x="14360" y="10102"/>
                      </a:lnTo>
                      <a:lnTo>
                        <a:pt x="19029" y="14021"/>
                      </a:lnTo>
                    </a:path>
                  </a:pathLst>
                </a:custGeom>
                <a:noFill/>
                <a:ln w="1825">
                  <a:solidFill>
                    <a:srgbClr val="a5b7c5"/>
                  </a:solidFill>
                  <a:miter/>
                </a:ln>
              </p:spPr>
              <p:style>
                <a:lnRef idx="0"/>
                <a:fillRef idx="0"/>
                <a:effectRef idx="0"/>
                <a:fontRef idx="minor"/>
              </p:style>
            </p:sp>
            <p:sp>
              <p:nvSpPr>
                <p:cNvPr id="3200" name="Google Shape;3716;p47"/>
                <p:cNvSpPr/>
                <p:nvPr/>
              </p:nvSpPr>
              <p:spPr>
                <a:xfrm>
                  <a:off x="4155840" y="3272040"/>
                  <a:ext cx="21600" cy="19800"/>
                </a:xfrm>
                <a:custGeom>
                  <a:avLst/>
                  <a:gdLst/>
                  <a:ahLst/>
                  <a:rect l="l" t="t" r="r" b="b"/>
                  <a:pathLst>
                    <a:path fill="none" w="2819" h="2614">
                      <a:moveTo>
                        <a:pt x="2819" y="2613"/>
                      </a:moveTo>
                      <a:lnTo>
                        <a:pt x="0" y="0"/>
                      </a:lnTo>
                    </a:path>
                  </a:pathLst>
                </a:custGeom>
                <a:noFill/>
                <a:ln w="1825">
                  <a:solidFill>
                    <a:srgbClr val="a5b7c5"/>
                  </a:solidFill>
                  <a:miter/>
                </a:ln>
              </p:spPr>
              <p:style>
                <a:lnRef idx="0"/>
                <a:fillRef idx="0"/>
                <a:effectRef idx="0"/>
                <a:fontRef idx="minor"/>
              </p:style>
            </p:sp>
            <p:sp>
              <p:nvSpPr>
                <p:cNvPr id="3201" name="Google Shape;3717;p47"/>
                <p:cNvSpPr/>
                <p:nvPr/>
              </p:nvSpPr>
              <p:spPr>
                <a:xfrm>
                  <a:off x="4178160" y="3279240"/>
                  <a:ext cx="41760" cy="12600"/>
                </a:xfrm>
                <a:custGeom>
                  <a:avLst/>
                  <a:gdLst/>
                  <a:ahLst/>
                  <a:rect l="l" t="t" r="r" b="b"/>
                  <a:pathLst>
                    <a:path fill="none" w="5384" h="1695">
                      <a:moveTo>
                        <a:pt x="1" y="1694"/>
                      </a:moveTo>
                      <a:lnTo>
                        <a:pt x="5384" y="0"/>
                      </a:lnTo>
                    </a:path>
                  </a:pathLst>
                </a:custGeom>
                <a:noFill/>
                <a:ln w="1825">
                  <a:solidFill>
                    <a:srgbClr val="a5b7c5"/>
                  </a:solidFill>
                  <a:miter/>
                </a:ln>
              </p:spPr>
              <p:style>
                <a:lnRef idx="0"/>
                <a:fillRef idx="0"/>
                <a:effectRef idx="0"/>
                <a:fontRef idx="minor"/>
              </p:style>
            </p:sp>
            <p:sp>
              <p:nvSpPr>
                <p:cNvPr id="3202" name="Google Shape;3718;p47"/>
                <p:cNvSpPr/>
                <p:nvPr/>
              </p:nvSpPr>
              <p:spPr>
                <a:xfrm>
                  <a:off x="4220280" y="3279240"/>
                  <a:ext cx="360" cy="70920"/>
                </a:xfrm>
                <a:custGeom>
                  <a:avLst/>
                  <a:gdLst/>
                  <a:ahLst/>
                  <a:rect l="l" t="t" r="r" b="b"/>
                  <a:pathLst>
                    <a:path fill="none" w="1" h="9122">
                      <a:moveTo>
                        <a:pt x="1" y="0"/>
                      </a:moveTo>
                      <a:lnTo>
                        <a:pt x="1" y="9121"/>
                      </a:lnTo>
                    </a:path>
                  </a:pathLst>
                </a:custGeom>
                <a:noFill/>
                <a:ln w="1825">
                  <a:solidFill>
                    <a:srgbClr val="a5b7c5"/>
                  </a:solidFill>
                  <a:miter/>
                </a:ln>
              </p:spPr>
              <p:style>
                <a:lnRef idx="0"/>
                <a:fillRef idx="0"/>
                <a:effectRef idx="0"/>
                <a:fontRef idx="minor"/>
              </p:style>
            </p:sp>
          </p:grpSp>
          <p:grpSp>
            <p:nvGrpSpPr>
              <p:cNvPr id="3203" name="Google Shape;3719;p47"/>
              <p:cNvGrpSpPr/>
              <p:nvPr/>
            </p:nvGrpSpPr>
            <p:grpSpPr>
              <a:xfrm>
                <a:off x="4137120" y="3258720"/>
                <a:ext cx="30600" cy="26280"/>
                <a:chOff x="4137120" y="3258720"/>
                <a:chExt cx="30600" cy="26280"/>
              </a:xfrm>
            </p:grpSpPr>
            <p:sp>
              <p:nvSpPr>
                <p:cNvPr id="3204" name="Google Shape;3720;p47"/>
                <p:cNvSpPr/>
                <p:nvPr/>
              </p:nvSpPr>
              <p:spPr>
                <a:xfrm>
                  <a:off x="4137120" y="3258720"/>
                  <a:ext cx="30600" cy="2628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w="0">
                  <a:noFill/>
                </a:ln>
              </p:spPr>
              <p:style>
                <a:lnRef idx="0"/>
                <a:fillRef idx="0"/>
                <a:effectRef idx="0"/>
                <a:fontRef idx="minor"/>
              </p:style>
            </p:sp>
            <p:sp>
              <p:nvSpPr>
                <p:cNvPr id="3205" name="Google Shape;3721;p47"/>
                <p:cNvSpPr/>
                <p:nvPr/>
              </p:nvSpPr>
              <p:spPr>
                <a:xfrm>
                  <a:off x="4151160" y="3268440"/>
                  <a:ext cx="6840" cy="684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3206" name="Google Shape;3722;p47"/>
              <p:cNvGrpSpPr/>
              <p:nvPr/>
            </p:nvGrpSpPr>
            <p:grpSpPr>
              <a:xfrm>
                <a:off x="4084560" y="3266640"/>
                <a:ext cx="30600" cy="26280"/>
                <a:chOff x="4084560" y="3266640"/>
                <a:chExt cx="30600" cy="26280"/>
              </a:xfrm>
            </p:grpSpPr>
            <p:sp>
              <p:nvSpPr>
                <p:cNvPr id="3207" name="Google Shape;3723;p47"/>
                <p:cNvSpPr/>
                <p:nvPr/>
              </p:nvSpPr>
              <p:spPr>
                <a:xfrm>
                  <a:off x="4084560" y="3266640"/>
                  <a:ext cx="30600" cy="2628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w="0">
                  <a:noFill/>
                </a:ln>
              </p:spPr>
              <p:style>
                <a:lnRef idx="0"/>
                <a:fillRef idx="0"/>
                <a:effectRef idx="0"/>
                <a:fontRef idx="minor"/>
              </p:style>
            </p:sp>
            <p:sp>
              <p:nvSpPr>
                <p:cNvPr id="3208" name="Google Shape;3724;p47"/>
                <p:cNvSpPr/>
                <p:nvPr/>
              </p:nvSpPr>
              <p:spPr>
                <a:xfrm>
                  <a:off x="4098960" y="3276000"/>
                  <a:ext cx="6840" cy="684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3209" name="Google Shape;3725;p47"/>
              <p:cNvGrpSpPr/>
              <p:nvPr/>
            </p:nvGrpSpPr>
            <p:grpSpPr>
              <a:xfrm>
                <a:off x="4159080" y="3279960"/>
                <a:ext cx="30600" cy="26280"/>
                <a:chOff x="4159080" y="3279960"/>
                <a:chExt cx="30600" cy="26280"/>
              </a:xfrm>
            </p:grpSpPr>
            <p:sp>
              <p:nvSpPr>
                <p:cNvPr id="3210" name="Google Shape;3726;p47"/>
                <p:cNvSpPr/>
                <p:nvPr/>
              </p:nvSpPr>
              <p:spPr>
                <a:xfrm>
                  <a:off x="4159080" y="3279960"/>
                  <a:ext cx="30600" cy="2628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w="0">
                  <a:noFill/>
                </a:ln>
              </p:spPr>
              <p:style>
                <a:lnRef idx="0"/>
                <a:fillRef idx="0"/>
                <a:effectRef idx="0"/>
                <a:fontRef idx="minor"/>
              </p:style>
            </p:sp>
            <p:sp>
              <p:nvSpPr>
                <p:cNvPr id="3211" name="Google Shape;3727;p47"/>
                <p:cNvSpPr/>
                <p:nvPr/>
              </p:nvSpPr>
              <p:spPr>
                <a:xfrm>
                  <a:off x="4173480" y="3289680"/>
                  <a:ext cx="6840" cy="684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3212" name="Google Shape;3728;p47"/>
              <p:cNvGrpSpPr/>
              <p:nvPr/>
            </p:nvGrpSpPr>
            <p:grpSpPr>
              <a:xfrm>
                <a:off x="4201560" y="3266640"/>
                <a:ext cx="30600" cy="26280"/>
                <a:chOff x="4201560" y="3266640"/>
                <a:chExt cx="30600" cy="26280"/>
              </a:xfrm>
            </p:grpSpPr>
            <p:sp>
              <p:nvSpPr>
                <p:cNvPr id="3213" name="Google Shape;3729;p47"/>
                <p:cNvSpPr/>
                <p:nvPr/>
              </p:nvSpPr>
              <p:spPr>
                <a:xfrm>
                  <a:off x="4201560" y="3266640"/>
                  <a:ext cx="30600" cy="2628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w="0">
                  <a:noFill/>
                </a:ln>
              </p:spPr>
              <p:style>
                <a:lnRef idx="0"/>
                <a:fillRef idx="0"/>
                <a:effectRef idx="0"/>
                <a:fontRef idx="minor"/>
              </p:style>
            </p:sp>
            <p:sp>
              <p:nvSpPr>
                <p:cNvPr id="3214" name="Google Shape;3730;p47"/>
                <p:cNvSpPr/>
                <p:nvPr/>
              </p:nvSpPr>
              <p:spPr>
                <a:xfrm>
                  <a:off x="4214160" y="3276360"/>
                  <a:ext cx="8280" cy="684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w="0">
                  <a:noFill/>
                </a:ln>
              </p:spPr>
              <p:style>
                <a:lnRef idx="0"/>
                <a:fillRef idx="0"/>
                <a:effectRef idx="0"/>
                <a:fontRef idx="minor"/>
              </p:style>
            </p:sp>
          </p:grpSp>
          <p:grpSp>
            <p:nvGrpSpPr>
              <p:cNvPr id="3215" name="Google Shape;3731;p47"/>
              <p:cNvGrpSpPr/>
              <p:nvPr/>
            </p:nvGrpSpPr>
            <p:grpSpPr>
              <a:xfrm>
                <a:off x="4201560" y="3338280"/>
                <a:ext cx="30600" cy="26280"/>
                <a:chOff x="4201560" y="3338280"/>
                <a:chExt cx="30600" cy="26280"/>
              </a:xfrm>
            </p:grpSpPr>
            <p:sp>
              <p:nvSpPr>
                <p:cNvPr id="3216" name="Google Shape;3732;p47"/>
                <p:cNvSpPr/>
                <p:nvPr/>
              </p:nvSpPr>
              <p:spPr>
                <a:xfrm>
                  <a:off x="4201560" y="3338280"/>
                  <a:ext cx="30600" cy="2628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w="0">
                  <a:noFill/>
                </a:ln>
              </p:spPr>
              <p:style>
                <a:lnRef idx="0"/>
                <a:fillRef idx="0"/>
                <a:effectRef idx="0"/>
                <a:fontRef idx="minor"/>
              </p:style>
            </p:sp>
            <p:sp>
              <p:nvSpPr>
                <p:cNvPr id="3217" name="Google Shape;3733;p47"/>
                <p:cNvSpPr/>
                <p:nvPr/>
              </p:nvSpPr>
              <p:spPr>
                <a:xfrm>
                  <a:off x="4214160" y="3348000"/>
                  <a:ext cx="8280" cy="684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w="0">
                  <a:noFill/>
                </a:ln>
              </p:spPr>
              <p:style>
                <a:lnRef idx="0"/>
                <a:fillRef idx="0"/>
                <a:effectRef idx="0"/>
                <a:fontRef idx="minor"/>
              </p:style>
            </p:sp>
          </p:grpSp>
          <p:grpSp>
            <p:nvGrpSpPr>
              <p:cNvPr id="3218" name="Google Shape;3734;p47"/>
              <p:cNvGrpSpPr/>
              <p:nvPr/>
            </p:nvGrpSpPr>
            <p:grpSpPr>
              <a:xfrm>
                <a:off x="4238280" y="3369240"/>
                <a:ext cx="30600" cy="26280"/>
                <a:chOff x="4238280" y="3369240"/>
                <a:chExt cx="30600" cy="26280"/>
              </a:xfrm>
            </p:grpSpPr>
            <p:sp>
              <p:nvSpPr>
                <p:cNvPr id="3219" name="Google Shape;3735;p47"/>
                <p:cNvSpPr/>
                <p:nvPr/>
              </p:nvSpPr>
              <p:spPr>
                <a:xfrm>
                  <a:off x="4238280" y="3369240"/>
                  <a:ext cx="30600" cy="2628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3220" name="Google Shape;3736;p47"/>
                <p:cNvSpPr/>
                <p:nvPr/>
              </p:nvSpPr>
              <p:spPr>
                <a:xfrm>
                  <a:off x="4251240" y="3378960"/>
                  <a:ext cx="8280" cy="684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grpSp>
          <p:nvGrpSpPr>
            <p:cNvPr id="3221" name="Google Shape;3737;p47"/>
            <p:cNvGrpSpPr/>
            <p:nvPr/>
          </p:nvGrpSpPr>
          <p:grpSpPr>
            <a:xfrm>
              <a:off x="4068720" y="3200040"/>
              <a:ext cx="76680" cy="36720"/>
              <a:chOff x="4068720" y="3200040"/>
              <a:chExt cx="76680" cy="36720"/>
            </a:xfrm>
          </p:grpSpPr>
          <p:sp>
            <p:nvSpPr>
              <p:cNvPr id="3222" name="Google Shape;3738;p47"/>
              <p:cNvSpPr/>
              <p:nvPr/>
            </p:nvSpPr>
            <p:spPr>
              <a:xfrm>
                <a:off x="4087440" y="3213000"/>
                <a:ext cx="49320" cy="9720"/>
              </a:xfrm>
              <a:custGeom>
                <a:avLst/>
                <a:gdLst/>
                <a:ahLst/>
                <a:rect l="l" t="t" r="r" b="b"/>
                <a:pathLst>
                  <a:path fill="none" w="6352" h="1319">
                    <a:moveTo>
                      <a:pt x="1" y="1319"/>
                    </a:moveTo>
                    <a:lnTo>
                      <a:pt x="6351" y="0"/>
                    </a:lnTo>
                  </a:path>
                </a:pathLst>
              </a:custGeom>
              <a:noFill/>
              <a:ln w="1825">
                <a:solidFill>
                  <a:srgbClr val="a5b7c5"/>
                </a:solidFill>
                <a:miter/>
              </a:ln>
            </p:spPr>
            <p:style>
              <a:lnRef idx="0"/>
              <a:fillRef idx="0"/>
              <a:effectRef idx="0"/>
              <a:fontRef idx="minor"/>
            </p:style>
          </p:sp>
          <p:grpSp>
            <p:nvGrpSpPr>
              <p:cNvPr id="3223" name="Google Shape;3739;p47"/>
              <p:cNvGrpSpPr/>
              <p:nvPr/>
            </p:nvGrpSpPr>
            <p:grpSpPr>
              <a:xfrm>
                <a:off x="4114800" y="3200040"/>
                <a:ext cx="30600" cy="26280"/>
                <a:chOff x="4114800" y="3200040"/>
                <a:chExt cx="30600" cy="26280"/>
              </a:xfrm>
            </p:grpSpPr>
            <p:sp>
              <p:nvSpPr>
                <p:cNvPr id="3224" name="Google Shape;3740;p47"/>
                <p:cNvSpPr/>
                <p:nvPr/>
              </p:nvSpPr>
              <p:spPr>
                <a:xfrm>
                  <a:off x="4114800" y="3200040"/>
                  <a:ext cx="30600" cy="26280"/>
                </a:xfrm>
                <a:custGeom>
                  <a:avLst/>
                  <a:gdLst/>
                  <a:ahLst/>
                  <a:rect l="l" t="t" r="r" b="b"/>
                  <a:pathLst>
                    <a:path w="3993" h="3432">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3225" name="Google Shape;3741;p47"/>
                <p:cNvSpPr/>
                <p:nvPr/>
              </p:nvSpPr>
              <p:spPr>
                <a:xfrm>
                  <a:off x="4127760" y="3209760"/>
                  <a:ext cx="8280" cy="6840"/>
                </a:xfrm>
                <a:custGeom>
                  <a:avLst/>
                  <a:gdLst/>
                  <a:ahLst/>
                  <a:rect l="l" t="t" r="r" b="b"/>
                  <a:pathLst>
                    <a:path w="1138" h="977">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3226" name="Google Shape;3742;p47"/>
              <p:cNvGrpSpPr/>
              <p:nvPr/>
            </p:nvGrpSpPr>
            <p:grpSpPr>
              <a:xfrm>
                <a:off x="4068720" y="3210480"/>
                <a:ext cx="30600" cy="26280"/>
                <a:chOff x="4068720" y="3210480"/>
                <a:chExt cx="30600" cy="26280"/>
              </a:xfrm>
            </p:grpSpPr>
            <p:sp>
              <p:nvSpPr>
                <p:cNvPr id="3227" name="Google Shape;3743;p47"/>
                <p:cNvSpPr/>
                <p:nvPr/>
              </p:nvSpPr>
              <p:spPr>
                <a:xfrm>
                  <a:off x="4068720" y="3210480"/>
                  <a:ext cx="30600" cy="26280"/>
                </a:xfrm>
                <a:custGeom>
                  <a:avLst/>
                  <a:gdLst/>
                  <a:ahLst/>
                  <a:rect l="l" t="t" r="r" b="b"/>
                  <a:pathLst>
                    <a:path w="4005" h="3421">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3228" name="Google Shape;3744;p47"/>
                <p:cNvSpPr/>
                <p:nvPr/>
              </p:nvSpPr>
              <p:spPr>
                <a:xfrm>
                  <a:off x="4081680" y="3220200"/>
                  <a:ext cx="8280" cy="6840"/>
                </a:xfrm>
                <a:custGeom>
                  <a:avLst/>
                  <a:gdLst/>
                  <a:ahLst/>
                  <a:rect l="l" t="t" r="r" b="b"/>
                  <a:pathLst>
                    <a:path w="1126" h="964">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grpSp>
          <p:nvGrpSpPr>
            <p:cNvPr id="3229" name="Google Shape;3745;p47"/>
            <p:cNvGrpSpPr/>
            <p:nvPr/>
          </p:nvGrpSpPr>
          <p:grpSpPr>
            <a:xfrm>
              <a:off x="3869640" y="3066840"/>
              <a:ext cx="381960" cy="189720"/>
              <a:chOff x="3869640" y="3066840"/>
              <a:chExt cx="381960" cy="189720"/>
            </a:xfrm>
          </p:grpSpPr>
          <p:grpSp>
            <p:nvGrpSpPr>
              <p:cNvPr id="3230" name="Google Shape;3746;p47"/>
              <p:cNvGrpSpPr/>
              <p:nvPr/>
            </p:nvGrpSpPr>
            <p:grpSpPr>
              <a:xfrm>
                <a:off x="3888720" y="3082320"/>
                <a:ext cx="350280" cy="160200"/>
                <a:chOff x="3888720" y="3082320"/>
                <a:chExt cx="350280" cy="160200"/>
              </a:xfrm>
            </p:grpSpPr>
            <p:sp>
              <p:nvSpPr>
                <p:cNvPr id="3231" name="Google Shape;3747;p47"/>
                <p:cNvSpPr/>
                <p:nvPr/>
              </p:nvSpPr>
              <p:spPr>
                <a:xfrm>
                  <a:off x="3892320" y="3082320"/>
                  <a:ext cx="346680" cy="159840"/>
                </a:xfrm>
                <a:custGeom>
                  <a:avLst/>
                  <a:gdLst/>
                  <a:ahLst/>
                  <a:rect l="l" t="t" r="r" b="b"/>
                  <a:pathLst>
                    <a:path fill="none"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a:solidFill>
                    <a:srgbClr val="a5b7c5"/>
                  </a:solidFill>
                  <a:miter/>
                </a:ln>
              </p:spPr>
              <p:style>
                <a:lnRef idx="0"/>
                <a:fillRef idx="0"/>
                <a:effectRef idx="0"/>
                <a:fontRef idx="minor"/>
              </p:style>
            </p:sp>
            <p:sp>
              <p:nvSpPr>
                <p:cNvPr id="3232" name="Google Shape;3748;p47"/>
                <p:cNvSpPr/>
                <p:nvPr/>
              </p:nvSpPr>
              <p:spPr>
                <a:xfrm>
                  <a:off x="3888720" y="3173040"/>
                  <a:ext cx="72360" cy="69480"/>
                </a:xfrm>
                <a:custGeom>
                  <a:avLst/>
                  <a:gdLst/>
                  <a:ahLst/>
                  <a:rect l="l" t="t" r="r" b="b"/>
                  <a:pathLst>
                    <a:path fill="none" w="9279" h="8916">
                      <a:moveTo>
                        <a:pt x="0" y="8916"/>
                      </a:moveTo>
                      <a:lnTo>
                        <a:pt x="9279" y="6883"/>
                      </a:lnTo>
                      <a:lnTo>
                        <a:pt x="7041" y="0"/>
                      </a:lnTo>
                    </a:path>
                  </a:pathLst>
                </a:custGeom>
                <a:noFill/>
                <a:ln w="1825">
                  <a:solidFill>
                    <a:srgbClr val="a5b7c5"/>
                  </a:solidFill>
                  <a:miter/>
                </a:ln>
              </p:spPr>
              <p:style>
                <a:lnRef idx="0"/>
                <a:fillRef idx="0"/>
                <a:effectRef idx="0"/>
                <a:fontRef idx="minor"/>
              </p:style>
            </p:sp>
            <p:sp>
              <p:nvSpPr>
                <p:cNvPr id="3233" name="Google Shape;3749;p47"/>
                <p:cNvSpPr/>
                <p:nvPr/>
              </p:nvSpPr>
              <p:spPr>
                <a:xfrm>
                  <a:off x="3960360" y="3203640"/>
                  <a:ext cx="78840" cy="18720"/>
                </a:xfrm>
                <a:custGeom>
                  <a:avLst/>
                  <a:gdLst/>
                  <a:ahLst/>
                  <a:rect l="l" t="t" r="r" b="b"/>
                  <a:pathLst>
                    <a:path fill="none" w="10114" h="2493">
                      <a:moveTo>
                        <a:pt x="0" y="2493"/>
                      </a:moveTo>
                      <a:lnTo>
                        <a:pt x="10113" y="1"/>
                      </a:lnTo>
                    </a:path>
                  </a:pathLst>
                </a:custGeom>
                <a:noFill/>
                <a:ln w="1825">
                  <a:solidFill>
                    <a:srgbClr val="a5b7c5"/>
                  </a:solidFill>
                  <a:miter/>
                </a:ln>
              </p:spPr>
              <p:style>
                <a:lnRef idx="0"/>
                <a:fillRef idx="0"/>
                <a:effectRef idx="0"/>
                <a:fontRef idx="minor"/>
              </p:style>
            </p:sp>
            <p:sp>
              <p:nvSpPr>
                <p:cNvPr id="3234" name="Google Shape;3750;p47"/>
                <p:cNvSpPr/>
                <p:nvPr/>
              </p:nvSpPr>
              <p:spPr>
                <a:xfrm>
                  <a:off x="4043520" y="3161520"/>
                  <a:ext cx="107640" cy="41400"/>
                </a:xfrm>
                <a:custGeom>
                  <a:avLst/>
                  <a:gdLst/>
                  <a:ahLst/>
                  <a:rect l="l" t="t" r="r" b="b"/>
                  <a:pathLst>
                    <a:path fill="none" w="13792" h="5360">
                      <a:moveTo>
                        <a:pt x="1" y="5360"/>
                      </a:moveTo>
                      <a:lnTo>
                        <a:pt x="13791" y="1"/>
                      </a:lnTo>
                    </a:path>
                  </a:pathLst>
                </a:custGeom>
                <a:noFill/>
                <a:ln w="1825">
                  <a:solidFill>
                    <a:srgbClr val="a5b7c5"/>
                  </a:solidFill>
                  <a:miter/>
                </a:ln>
              </p:spPr>
              <p:style>
                <a:lnRef idx="0"/>
                <a:fillRef idx="0"/>
                <a:effectRef idx="0"/>
                <a:fontRef idx="minor"/>
              </p:style>
            </p:sp>
            <p:sp>
              <p:nvSpPr>
                <p:cNvPr id="3235" name="Google Shape;3751;p47"/>
                <p:cNvSpPr/>
                <p:nvPr/>
              </p:nvSpPr>
              <p:spPr>
                <a:xfrm>
                  <a:off x="4152240" y="3082320"/>
                  <a:ext cx="16560" cy="82080"/>
                </a:xfrm>
                <a:custGeom>
                  <a:avLst/>
                  <a:gdLst/>
                  <a:ahLst/>
                  <a:rect l="l" t="t" r="r" b="b"/>
                  <a:pathLst>
                    <a:path fill="none" w="2190" h="10549">
                      <a:moveTo>
                        <a:pt x="0" y="10549"/>
                      </a:moveTo>
                      <a:lnTo>
                        <a:pt x="2190" y="0"/>
                      </a:lnTo>
                    </a:path>
                  </a:pathLst>
                </a:custGeom>
                <a:noFill/>
                <a:ln w="1825">
                  <a:solidFill>
                    <a:srgbClr val="a5b7c5"/>
                  </a:solidFill>
                  <a:miter/>
                </a:ln>
              </p:spPr>
              <p:style>
                <a:lnRef idx="0"/>
                <a:fillRef idx="0"/>
                <a:effectRef idx="0"/>
                <a:fontRef idx="minor"/>
              </p:style>
            </p:sp>
            <p:sp>
              <p:nvSpPr>
                <p:cNvPr id="3236" name="Google Shape;3752;p47"/>
                <p:cNvSpPr/>
                <p:nvPr/>
              </p:nvSpPr>
              <p:spPr>
                <a:xfrm>
                  <a:off x="4169160" y="3082320"/>
                  <a:ext cx="25200" cy="63000"/>
                </a:xfrm>
                <a:custGeom>
                  <a:avLst/>
                  <a:gdLst/>
                  <a:ahLst/>
                  <a:rect l="l" t="t" r="r" b="b"/>
                  <a:pathLst>
                    <a:path fill="none" w="3280" h="8081">
                      <a:moveTo>
                        <a:pt x="1" y="0"/>
                      </a:moveTo>
                      <a:lnTo>
                        <a:pt x="3279" y="8081"/>
                      </a:lnTo>
                    </a:path>
                  </a:pathLst>
                </a:custGeom>
                <a:noFill/>
                <a:ln w="1825">
                  <a:solidFill>
                    <a:srgbClr val="a5b7c5"/>
                  </a:solidFill>
                  <a:miter/>
                </a:ln>
              </p:spPr>
              <p:style>
                <a:lnRef idx="0"/>
                <a:fillRef idx="0"/>
                <a:effectRef idx="0"/>
                <a:fontRef idx="minor"/>
              </p:style>
            </p:sp>
          </p:grpSp>
          <p:grpSp>
            <p:nvGrpSpPr>
              <p:cNvPr id="3237" name="Google Shape;3753;p47"/>
              <p:cNvGrpSpPr/>
              <p:nvPr/>
            </p:nvGrpSpPr>
            <p:grpSpPr>
              <a:xfrm>
                <a:off x="4143600" y="3066840"/>
                <a:ext cx="37080" cy="31680"/>
                <a:chOff x="4143600" y="3066840"/>
                <a:chExt cx="37080" cy="31680"/>
              </a:xfrm>
            </p:grpSpPr>
            <p:sp>
              <p:nvSpPr>
                <p:cNvPr id="3238" name="Google Shape;3754;p47"/>
                <p:cNvSpPr/>
                <p:nvPr/>
              </p:nvSpPr>
              <p:spPr>
                <a:xfrm>
                  <a:off x="4143600" y="3066840"/>
                  <a:ext cx="37080" cy="3168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w="0">
                  <a:noFill/>
                </a:ln>
              </p:spPr>
              <p:style>
                <a:lnRef idx="0"/>
                <a:fillRef idx="0"/>
                <a:effectRef idx="0"/>
                <a:fontRef idx="minor"/>
              </p:style>
            </p:sp>
            <p:sp>
              <p:nvSpPr>
                <p:cNvPr id="3239" name="Google Shape;3755;p47"/>
                <p:cNvSpPr/>
                <p:nvPr/>
              </p:nvSpPr>
              <p:spPr>
                <a:xfrm>
                  <a:off x="4158720" y="3076560"/>
                  <a:ext cx="12240" cy="1224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3240" name="Google Shape;3756;p47"/>
              <p:cNvGrpSpPr/>
              <p:nvPr/>
            </p:nvGrpSpPr>
            <p:grpSpPr>
              <a:xfrm>
                <a:off x="4044600" y="3103560"/>
                <a:ext cx="37080" cy="31680"/>
                <a:chOff x="4044600" y="3103560"/>
                <a:chExt cx="37080" cy="31680"/>
              </a:xfrm>
            </p:grpSpPr>
            <p:sp>
              <p:nvSpPr>
                <p:cNvPr id="3241" name="Google Shape;3757;p47"/>
                <p:cNvSpPr/>
                <p:nvPr/>
              </p:nvSpPr>
              <p:spPr>
                <a:xfrm>
                  <a:off x="4044600" y="3103560"/>
                  <a:ext cx="37080" cy="3168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w="0">
                  <a:noFill/>
                </a:ln>
              </p:spPr>
              <p:style>
                <a:lnRef idx="0"/>
                <a:fillRef idx="0"/>
                <a:effectRef idx="0"/>
                <a:fontRef idx="minor"/>
              </p:style>
            </p:sp>
            <p:sp>
              <p:nvSpPr>
                <p:cNvPr id="3242" name="Google Shape;3758;p47"/>
                <p:cNvSpPr/>
                <p:nvPr/>
              </p:nvSpPr>
              <p:spPr>
                <a:xfrm>
                  <a:off x="4059720" y="3113280"/>
                  <a:ext cx="12240" cy="1224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w="0">
                  <a:noFill/>
                </a:ln>
              </p:spPr>
              <p:style>
                <a:lnRef idx="0"/>
                <a:fillRef idx="0"/>
                <a:effectRef idx="0"/>
                <a:fontRef idx="minor"/>
              </p:style>
            </p:sp>
          </p:grpSp>
          <p:grpSp>
            <p:nvGrpSpPr>
              <p:cNvPr id="3243" name="Google Shape;3759;p47"/>
              <p:cNvGrpSpPr/>
              <p:nvPr/>
            </p:nvGrpSpPr>
            <p:grpSpPr>
              <a:xfrm>
                <a:off x="4017600" y="3188160"/>
                <a:ext cx="37080" cy="31680"/>
                <a:chOff x="4017600" y="3188160"/>
                <a:chExt cx="37080" cy="31680"/>
              </a:xfrm>
            </p:grpSpPr>
            <p:sp>
              <p:nvSpPr>
                <p:cNvPr id="3244" name="Google Shape;3760;p47"/>
                <p:cNvSpPr/>
                <p:nvPr/>
              </p:nvSpPr>
              <p:spPr>
                <a:xfrm>
                  <a:off x="4017600" y="3188160"/>
                  <a:ext cx="37080" cy="3168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245" name="Google Shape;3761;p47"/>
                <p:cNvSpPr/>
                <p:nvPr/>
              </p:nvSpPr>
              <p:spPr>
                <a:xfrm>
                  <a:off x="4032360" y="3197880"/>
                  <a:ext cx="12240" cy="1224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3246" name="Google Shape;3762;p47"/>
              <p:cNvGrpSpPr/>
              <p:nvPr/>
            </p:nvGrpSpPr>
            <p:grpSpPr>
              <a:xfrm>
                <a:off x="3921480" y="3157560"/>
                <a:ext cx="37080" cy="31680"/>
                <a:chOff x="3921480" y="3157560"/>
                <a:chExt cx="37080" cy="31680"/>
              </a:xfrm>
            </p:grpSpPr>
            <p:sp>
              <p:nvSpPr>
                <p:cNvPr id="3247" name="Google Shape;3763;p47"/>
                <p:cNvSpPr/>
                <p:nvPr/>
              </p:nvSpPr>
              <p:spPr>
                <a:xfrm>
                  <a:off x="3921480" y="3157560"/>
                  <a:ext cx="37080" cy="3168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248" name="Google Shape;3764;p47"/>
                <p:cNvSpPr/>
                <p:nvPr/>
              </p:nvSpPr>
              <p:spPr>
                <a:xfrm>
                  <a:off x="3936600" y="3167280"/>
                  <a:ext cx="12240" cy="1224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w="0">
                  <a:noFill/>
                </a:ln>
              </p:spPr>
              <p:style>
                <a:lnRef idx="0"/>
                <a:fillRef idx="0"/>
                <a:effectRef idx="0"/>
                <a:fontRef idx="minor"/>
              </p:style>
            </p:sp>
          </p:grpSp>
          <p:grpSp>
            <p:nvGrpSpPr>
              <p:cNvPr id="3249" name="Google Shape;3765;p47"/>
              <p:cNvGrpSpPr/>
              <p:nvPr/>
            </p:nvGrpSpPr>
            <p:grpSpPr>
              <a:xfrm>
                <a:off x="3939120" y="3211560"/>
                <a:ext cx="37080" cy="31680"/>
                <a:chOff x="3939120" y="3211560"/>
                <a:chExt cx="37080" cy="31680"/>
              </a:xfrm>
            </p:grpSpPr>
            <p:sp>
              <p:nvSpPr>
                <p:cNvPr id="3250" name="Google Shape;3766;p47"/>
                <p:cNvSpPr/>
                <p:nvPr/>
              </p:nvSpPr>
              <p:spPr>
                <a:xfrm>
                  <a:off x="3939120" y="3211560"/>
                  <a:ext cx="37080" cy="3168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3251" name="Google Shape;3767;p47"/>
                <p:cNvSpPr/>
                <p:nvPr/>
              </p:nvSpPr>
              <p:spPr>
                <a:xfrm>
                  <a:off x="3954240" y="3221280"/>
                  <a:ext cx="12240" cy="1224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3252" name="Google Shape;3768;p47"/>
              <p:cNvGrpSpPr/>
              <p:nvPr/>
            </p:nvGrpSpPr>
            <p:grpSpPr>
              <a:xfrm>
                <a:off x="4176360" y="3137040"/>
                <a:ext cx="30600" cy="26280"/>
                <a:chOff x="4176360" y="3137040"/>
                <a:chExt cx="30600" cy="26280"/>
              </a:xfrm>
            </p:grpSpPr>
            <p:sp>
              <p:nvSpPr>
                <p:cNvPr id="3253" name="Google Shape;3769;p47"/>
                <p:cNvSpPr/>
                <p:nvPr/>
              </p:nvSpPr>
              <p:spPr>
                <a:xfrm>
                  <a:off x="4176360" y="3137040"/>
                  <a:ext cx="30600" cy="2628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w="0">
                  <a:noFill/>
                </a:ln>
              </p:spPr>
              <p:style>
                <a:lnRef idx="0"/>
                <a:fillRef idx="0"/>
                <a:effectRef idx="0"/>
                <a:fontRef idx="minor"/>
              </p:style>
            </p:sp>
            <p:sp>
              <p:nvSpPr>
                <p:cNvPr id="3254" name="Google Shape;3770;p47"/>
                <p:cNvSpPr/>
                <p:nvPr/>
              </p:nvSpPr>
              <p:spPr>
                <a:xfrm>
                  <a:off x="4190400" y="3146760"/>
                  <a:ext cx="6840" cy="684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3255" name="Google Shape;3771;p47"/>
              <p:cNvGrpSpPr/>
              <p:nvPr/>
            </p:nvGrpSpPr>
            <p:grpSpPr>
              <a:xfrm>
                <a:off x="4133160" y="3152520"/>
                <a:ext cx="30600" cy="26280"/>
                <a:chOff x="4133160" y="3152520"/>
                <a:chExt cx="30600" cy="26280"/>
              </a:xfrm>
            </p:grpSpPr>
            <p:sp>
              <p:nvSpPr>
                <p:cNvPr id="3256" name="Google Shape;3772;p47"/>
                <p:cNvSpPr/>
                <p:nvPr/>
              </p:nvSpPr>
              <p:spPr>
                <a:xfrm>
                  <a:off x="4133160" y="3152520"/>
                  <a:ext cx="30600" cy="2628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w="0">
                  <a:noFill/>
                </a:ln>
              </p:spPr>
              <p:style>
                <a:lnRef idx="0"/>
                <a:fillRef idx="0"/>
                <a:effectRef idx="0"/>
                <a:fontRef idx="minor"/>
              </p:style>
            </p:sp>
            <p:sp>
              <p:nvSpPr>
                <p:cNvPr id="3257" name="Google Shape;3773;p47"/>
                <p:cNvSpPr/>
                <p:nvPr/>
              </p:nvSpPr>
              <p:spPr>
                <a:xfrm>
                  <a:off x="4147200" y="3162240"/>
                  <a:ext cx="6840" cy="684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3258" name="Google Shape;3774;p47"/>
              <p:cNvGrpSpPr/>
              <p:nvPr/>
            </p:nvGrpSpPr>
            <p:grpSpPr>
              <a:xfrm>
                <a:off x="4221000" y="3073680"/>
                <a:ext cx="30600" cy="26280"/>
                <a:chOff x="4221000" y="3073680"/>
                <a:chExt cx="30600" cy="26280"/>
              </a:xfrm>
            </p:grpSpPr>
            <p:sp>
              <p:nvSpPr>
                <p:cNvPr id="3259" name="Google Shape;3775;p47"/>
                <p:cNvSpPr/>
                <p:nvPr/>
              </p:nvSpPr>
              <p:spPr>
                <a:xfrm>
                  <a:off x="4221000" y="3073680"/>
                  <a:ext cx="30600" cy="2628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3260" name="Google Shape;3776;p47"/>
                <p:cNvSpPr/>
                <p:nvPr/>
              </p:nvSpPr>
              <p:spPr>
                <a:xfrm>
                  <a:off x="4235040" y="3083040"/>
                  <a:ext cx="6840" cy="684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w="0">
                  <a:noFill/>
                </a:ln>
              </p:spPr>
              <p:style>
                <a:lnRef idx="0"/>
                <a:fillRef idx="0"/>
                <a:effectRef idx="0"/>
                <a:fontRef idx="minor"/>
              </p:style>
            </p:sp>
          </p:grpSp>
          <p:grpSp>
            <p:nvGrpSpPr>
              <p:cNvPr id="3261" name="Google Shape;3777;p47"/>
              <p:cNvGrpSpPr/>
              <p:nvPr/>
            </p:nvGrpSpPr>
            <p:grpSpPr>
              <a:xfrm>
                <a:off x="3869640" y="3230280"/>
                <a:ext cx="30600" cy="26280"/>
                <a:chOff x="3869640" y="3230280"/>
                <a:chExt cx="30600" cy="26280"/>
              </a:xfrm>
            </p:grpSpPr>
            <p:sp>
              <p:nvSpPr>
                <p:cNvPr id="3262" name="Google Shape;3778;p47"/>
                <p:cNvSpPr/>
                <p:nvPr/>
              </p:nvSpPr>
              <p:spPr>
                <a:xfrm>
                  <a:off x="3869640" y="3230280"/>
                  <a:ext cx="30600" cy="2628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3263" name="Google Shape;3779;p47"/>
                <p:cNvSpPr/>
                <p:nvPr/>
              </p:nvSpPr>
              <p:spPr>
                <a:xfrm>
                  <a:off x="3884040" y="3240000"/>
                  <a:ext cx="6840" cy="684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grpSp>
          <p:nvGrpSpPr>
            <p:cNvPr id="3264" name="Google Shape;3780;p47"/>
            <p:cNvGrpSpPr/>
            <p:nvPr/>
          </p:nvGrpSpPr>
          <p:grpSpPr>
            <a:xfrm>
              <a:off x="4271400" y="3065760"/>
              <a:ext cx="303840" cy="341280"/>
              <a:chOff x="4271400" y="3065760"/>
              <a:chExt cx="303840" cy="341280"/>
            </a:xfrm>
          </p:grpSpPr>
          <p:grpSp>
            <p:nvGrpSpPr>
              <p:cNvPr id="3265" name="Google Shape;3781;p47"/>
              <p:cNvGrpSpPr/>
              <p:nvPr/>
            </p:nvGrpSpPr>
            <p:grpSpPr>
              <a:xfrm>
                <a:off x="4293720" y="3078720"/>
                <a:ext cx="268560" cy="311400"/>
                <a:chOff x="4293720" y="3078720"/>
                <a:chExt cx="268560" cy="311400"/>
              </a:xfrm>
            </p:grpSpPr>
            <p:sp>
              <p:nvSpPr>
                <p:cNvPr id="3266" name="Google Shape;3782;p47"/>
                <p:cNvSpPr/>
                <p:nvPr/>
              </p:nvSpPr>
              <p:spPr>
                <a:xfrm>
                  <a:off x="4293720" y="3078720"/>
                  <a:ext cx="268560" cy="311400"/>
                </a:xfrm>
                <a:custGeom>
                  <a:avLst/>
                  <a:gdLst/>
                  <a:ahLst/>
                  <a:rect l="l" t="t" r="r" b="b"/>
                  <a:pathLst>
                    <a:path fill="none"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a:solidFill>
                    <a:srgbClr val="a5b7c5"/>
                  </a:solidFill>
                  <a:miter/>
                </a:ln>
              </p:spPr>
              <p:style>
                <a:lnRef idx="0"/>
                <a:fillRef idx="0"/>
                <a:effectRef idx="0"/>
                <a:fontRef idx="minor"/>
              </p:style>
            </p:sp>
            <p:sp>
              <p:nvSpPr>
                <p:cNvPr id="3267" name="Google Shape;3783;p47"/>
                <p:cNvSpPr/>
                <p:nvPr/>
              </p:nvSpPr>
              <p:spPr>
                <a:xfrm>
                  <a:off x="4307040" y="3099600"/>
                  <a:ext cx="61920" cy="68760"/>
                </a:xfrm>
                <a:custGeom>
                  <a:avLst/>
                  <a:gdLst/>
                  <a:ahLst/>
                  <a:rect l="l" t="t" r="r" b="b"/>
                  <a:pathLst>
                    <a:path fill="none" w="7949" h="8856">
                      <a:moveTo>
                        <a:pt x="1" y="1"/>
                      </a:moveTo>
                      <a:lnTo>
                        <a:pt x="7948" y="8856"/>
                      </a:lnTo>
                    </a:path>
                  </a:pathLst>
                </a:custGeom>
                <a:noFill/>
                <a:ln w="1825">
                  <a:solidFill>
                    <a:srgbClr val="a5b7c5"/>
                  </a:solidFill>
                  <a:miter/>
                </a:ln>
              </p:spPr>
              <p:style>
                <a:lnRef idx="0"/>
                <a:fillRef idx="0"/>
                <a:effectRef idx="0"/>
                <a:fontRef idx="minor"/>
              </p:style>
            </p:sp>
            <p:sp>
              <p:nvSpPr>
                <p:cNvPr id="3268" name="Google Shape;3784;p47"/>
                <p:cNvSpPr/>
                <p:nvPr/>
              </p:nvSpPr>
              <p:spPr>
                <a:xfrm>
                  <a:off x="4369320" y="3169080"/>
                  <a:ext cx="25200" cy="97920"/>
                </a:xfrm>
                <a:custGeom>
                  <a:avLst/>
                  <a:gdLst/>
                  <a:ahLst/>
                  <a:rect l="l" t="t" r="r" b="b"/>
                  <a:pathLst>
                    <a:path fill="none" w="3315" h="12545">
                      <a:moveTo>
                        <a:pt x="0" y="1"/>
                      </a:moveTo>
                      <a:lnTo>
                        <a:pt x="3315" y="12545"/>
                      </a:lnTo>
                    </a:path>
                  </a:pathLst>
                </a:custGeom>
                <a:noFill/>
                <a:ln w="1825">
                  <a:solidFill>
                    <a:srgbClr val="a5b7c5"/>
                  </a:solidFill>
                  <a:miter/>
                </a:ln>
              </p:spPr>
              <p:style>
                <a:lnRef idx="0"/>
                <a:fillRef idx="0"/>
                <a:effectRef idx="0"/>
                <a:fontRef idx="minor"/>
              </p:style>
            </p:sp>
            <p:sp>
              <p:nvSpPr>
                <p:cNvPr id="3269" name="Google Shape;3785;p47"/>
                <p:cNvSpPr/>
                <p:nvPr/>
              </p:nvSpPr>
              <p:spPr>
                <a:xfrm>
                  <a:off x="4399200" y="3078720"/>
                  <a:ext cx="59400" cy="109800"/>
                </a:xfrm>
                <a:custGeom>
                  <a:avLst/>
                  <a:gdLst/>
                  <a:ahLst/>
                  <a:rect l="l" t="t" r="r" b="b"/>
                  <a:pathLst>
                    <a:path fill="none" w="7634" h="14057">
                      <a:moveTo>
                        <a:pt x="7634" y="14057"/>
                      </a:moveTo>
                      <a:lnTo>
                        <a:pt x="1" y="1"/>
                      </a:lnTo>
                    </a:path>
                  </a:pathLst>
                </a:custGeom>
                <a:noFill/>
                <a:ln w="1825">
                  <a:solidFill>
                    <a:srgbClr val="a5b7c5"/>
                  </a:solidFill>
                  <a:miter/>
                </a:ln>
              </p:spPr>
              <p:style>
                <a:lnRef idx="0"/>
                <a:fillRef idx="0"/>
                <a:effectRef idx="0"/>
                <a:fontRef idx="minor"/>
              </p:style>
            </p:sp>
            <p:sp>
              <p:nvSpPr>
                <p:cNvPr id="3270" name="Google Shape;3786;p47"/>
                <p:cNvSpPr/>
                <p:nvPr/>
              </p:nvSpPr>
              <p:spPr>
                <a:xfrm>
                  <a:off x="4373280" y="3169080"/>
                  <a:ext cx="81720" cy="19440"/>
                </a:xfrm>
                <a:custGeom>
                  <a:avLst/>
                  <a:gdLst/>
                  <a:ahLst/>
                  <a:rect l="l" t="t" r="r" b="b"/>
                  <a:pathLst>
                    <a:path fill="none" w="10464" h="2553">
                      <a:moveTo>
                        <a:pt x="0" y="1"/>
                      </a:moveTo>
                      <a:lnTo>
                        <a:pt x="10464" y="2553"/>
                      </a:lnTo>
                    </a:path>
                  </a:pathLst>
                </a:custGeom>
                <a:noFill/>
                <a:ln w="1825">
                  <a:solidFill>
                    <a:srgbClr val="a5b7c5"/>
                  </a:solidFill>
                  <a:miter/>
                </a:ln>
              </p:spPr>
              <p:style>
                <a:lnRef idx="0"/>
                <a:fillRef idx="0"/>
                <a:effectRef idx="0"/>
                <a:fontRef idx="minor"/>
              </p:style>
            </p:sp>
            <p:sp>
              <p:nvSpPr>
                <p:cNvPr id="3271" name="Google Shape;3787;p47"/>
                <p:cNvSpPr/>
                <p:nvPr/>
              </p:nvSpPr>
              <p:spPr>
                <a:xfrm>
                  <a:off x="4369320" y="3078720"/>
                  <a:ext cx="29160" cy="89640"/>
                </a:xfrm>
                <a:custGeom>
                  <a:avLst/>
                  <a:gdLst/>
                  <a:ahLst/>
                  <a:rect l="l" t="t" r="r" b="b"/>
                  <a:pathLst>
                    <a:path fill="none" w="3799" h="11505">
                      <a:moveTo>
                        <a:pt x="0" y="11505"/>
                      </a:moveTo>
                      <a:lnTo>
                        <a:pt x="3799" y="1"/>
                      </a:lnTo>
                    </a:path>
                  </a:pathLst>
                </a:custGeom>
                <a:noFill/>
                <a:ln w="1825">
                  <a:solidFill>
                    <a:srgbClr val="a5b7c5"/>
                  </a:solidFill>
                  <a:miter/>
                </a:ln>
              </p:spPr>
              <p:style>
                <a:lnRef idx="0"/>
                <a:fillRef idx="0"/>
                <a:effectRef idx="0"/>
                <a:fontRef idx="minor"/>
              </p:style>
            </p:sp>
            <p:sp>
              <p:nvSpPr>
                <p:cNvPr id="3272" name="Google Shape;3788;p47"/>
                <p:cNvSpPr/>
                <p:nvPr/>
              </p:nvSpPr>
              <p:spPr>
                <a:xfrm>
                  <a:off x="4294080" y="3169080"/>
                  <a:ext cx="74880" cy="40320"/>
                </a:xfrm>
                <a:custGeom>
                  <a:avLst/>
                  <a:gdLst/>
                  <a:ahLst/>
                  <a:rect l="l" t="t" r="r" b="b"/>
                  <a:pathLst>
                    <a:path fill="none" w="9606" h="5227">
                      <a:moveTo>
                        <a:pt x="1" y="5226"/>
                      </a:moveTo>
                      <a:lnTo>
                        <a:pt x="9605" y="1"/>
                      </a:lnTo>
                    </a:path>
                  </a:pathLst>
                </a:custGeom>
                <a:noFill/>
                <a:ln w="1825">
                  <a:solidFill>
                    <a:srgbClr val="a5b7c5"/>
                  </a:solidFill>
                  <a:miter/>
                </a:ln>
              </p:spPr>
              <p:style>
                <a:lnRef idx="0"/>
                <a:fillRef idx="0"/>
                <a:effectRef idx="0"/>
                <a:fontRef idx="minor"/>
              </p:style>
            </p:sp>
            <p:sp>
              <p:nvSpPr>
                <p:cNvPr id="3273" name="Google Shape;3789;p47"/>
                <p:cNvSpPr/>
                <p:nvPr/>
              </p:nvSpPr>
              <p:spPr>
                <a:xfrm>
                  <a:off x="4350240" y="3267720"/>
                  <a:ext cx="44640" cy="26280"/>
                </a:xfrm>
                <a:custGeom>
                  <a:avLst/>
                  <a:gdLst/>
                  <a:ahLst/>
                  <a:rect l="l" t="t" r="r" b="b"/>
                  <a:pathLst>
                    <a:path fill="none" w="5771" h="3437">
                      <a:moveTo>
                        <a:pt x="1" y="3436"/>
                      </a:moveTo>
                      <a:lnTo>
                        <a:pt x="5771" y="1"/>
                      </a:lnTo>
                    </a:path>
                  </a:pathLst>
                </a:custGeom>
                <a:noFill/>
                <a:ln w="1825">
                  <a:solidFill>
                    <a:srgbClr val="a5b7c5"/>
                  </a:solidFill>
                  <a:miter/>
                </a:ln>
              </p:spPr>
              <p:style>
                <a:lnRef idx="0"/>
                <a:fillRef idx="0"/>
                <a:effectRef idx="0"/>
                <a:fontRef idx="minor"/>
              </p:style>
            </p:sp>
            <p:sp>
              <p:nvSpPr>
                <p:cNvPr id="3274" name="Google Shape;3790;p47"/>
                <p:cNvSpPr/>
                <p:nvPr/>
              </p:nvSpPr>
              <p:spPr>
                <a:xfrm>
                  <a:off x="4395600" y="3267720"/>
                  <a:ext cx="38160" cy="75240"/>
                </a:xfrm>
                <a:custGeom>
                  <a:avLst/>
                  <a:gdLst/>
                  <a:ahLst/>
                  <a:rect l="l" t="t" r="r" b="b"/>
                  <a:pathLst>
                    <a:path fill="none" w="4937" h="9667">
                      <a:moveTo>
                        <a:pt x="1" y="1"/>
                      </a:moveTo>
                      <a:lnTo>
                        <a:pt x="4936" y="9666"/>
                      </a:lnTo>
                    </a:path>
                  </a:pathLst>
                </a:custGeom>
                <a:noFill/>
                <a:ln w="1825">
                  <a:solidFill>
                    <a:srgbClr val="a5b7c5"/>
                  </a:solidFill>
                  <a:miter/>
                </a:ln>
              </p:spPr>
              <p:style>
                <a:lnRef idx="0"/>
                <a:fillRef idx="0"/>
                <a:effectRef idx="0"/>
                <a:fontRef idx="minor"/>
              </p:style>
            </p:sp>
            <p:sp>
              <p:nvSpPr>
                <p:cNvPr id="3275" name="Google Shape;3791;p47"/>
                <p:cNvSpPr/>
                <p:nvPr/>
              </p:nvSpPr>
              <p:spPr>
                <a:xfrm>
                  <a:off x="4360320" y="3267720"/>
                  <a:ext cx="34560" cy="121320"/>
                </a:xfrm>
                <a:custGeom>
                  <a:avLst/>
                  <a:gdLst/>
                  <a:ahLst/>
                  <a:rect l="l" t="t" r="r" b="b"/>
                  <a:pathLst>
                    <a:path fill="none" w="4464" h="15509">
                      <a:moveTo>
                        <a:pt x="0" y="15509"/>
                      </a:moveTo>
                      <a:lnTo>
                        <a:pt x="4464" y="1"/>
                      </a:lnTo>
                    </a:path>
                  </a:pathLst>
                </a:custGeom>
                <a:noFill/>
                <a:ln w="1825">
                  <a:solidFill>
                    <a:srgbClr val="a5b7c5"/>
                  </a:solidFill>
                  <a:miter/>
                </a:ln>
              </p:spPr>
              <p:style>
                <a:lnRef idx="0"/>
                <a:fillRef idx="0"/>
                <a:effectRef idx="0"/>
                <a:fontRef idx="minor"/>
              </p:style>
            </p:sp>
            <p:sp>
              <p:nvSpPr>
                <p:cNvPr id="3276" name="Google Shape;3792;p47"/>
                <p:cNvSpPr/>
                <p:nvPr/>
              </p:nvSpPr>
              <p:spPr>
                <a:xfrm>
                  <a:off x="4294080" y="3210120"/>
                  <a:ext cx="100800" cy="56880"/>
                </a:xfrm>
                <a:custGeom>
                  <a:avLst/>
                  <a:gdLst/>
                  <a:ahLst/>
                  <a:rect l="l" t="t" r="r" b="b"/>
                  <a:pathLst>
                    <a:path fill="none" w="12920" h="7319">
                      <a:moveTo>
                        <a:pt x="1" y="0"/>
                      </a:moveTo>
                      <a:lnTo>
                        <a:pt x="12920" y="7319"/>
                      </a:lnTo>
                    </a:path>
                  </a:pathLst>
                </a:custGeom>
                <a:noFill/>
                <a:ln w="1825">
                  <a:solidFill>
                    <a:srgbClr val="a5b7c5"/>
                  </a:solidFill>
                  <a:miter/>
                </a:ln>
              </p:spPr>
              <p:style>
                <a:lnRef idx="0"/>
                <a:fillRef idx="0"/>
                <a:effectRef idx="0"/>
                <a:fontRef idx="minor"/>
              </p:style>
            </p:sp>
            <p:sp>
              <p:nvSpPr>
                <p:cNvPr id="3277" name="Google Shape;3793;p47"/>
                <p:cNvSpPr/>
                <p:nvPr/>
              </p:nvSpPr>
              <p:spPr>
                <a:xfrm>
                  <a:off x="4395600" y="3186360"/>
                  <a:ext cx="65880" cy="78840"/>
                </a:xfrm>
                <a:custGeom>
                  <a:avLst/>
                  <a:gdLst/>
                  <a:ahLst/>
                  <a:rect l="l" t="t" r="r" b="b"/>
                  <a:pathLst>
                    <a:path fill="none" w="8445" h="10138">
                      <a:moveTo>
                        <a:pt x="8444" y="0"/>
                      </a:moveTo>
                      <a:lnTo>
                        <a:pt x="1" y="10137"/>
                      </a:lnTo>
                    </a:path>
                  </a:pathLst>
                </a:custGeom>
                <a:noFill/>
                <a:ln w="1825">
                  <a:solidFill>
                    <a:srgbClr val="a5b7c5"/>
                  </a:solidFill>
                  <a:miter/>
                </a:ln>
              </p:spPr>
              <p:style>
                <a:lnRef idx="0"/>
                <a:fillRef idx="0"/>
                <a:effectRef idx="0"/>
                <a:fontRef idx="minor"/>
              </p:style>
            </p:sp>
            <p:sp>
              <p:nvSpPr>
                <p:cNvPr id="3278" name="Google Shape;3794;p47"/>
                <p:cNvSpPr/>
                <p:nvPr/>
              </p:nvSpPr>
              <p:spPr>
                <a:xfrm>
                  <a:off x="4459320" y="3189600"/>
                  <a:ext cx="41040" cy="122760"/>
                </a:xfrm>
                <a:custGeom>
                  <a:avLst/>
                  <a:gdLst/>
                  <a:ahLst/>
                  <a:rect l="l" t="t" r="r" b="b"/>
                  <a:pathLst>
                    <a:path fill="none" w="5324" h="15690">
                      <a:moveTo>
                        <a:pt x="1" y="0"/>
                      </a:moveTo>
                      <a:lnTo>
                        <a:pt x="5323" y="15690"/>
                      </a:lnTo>
                    </a:path>
                  </a:pathLst>
                </a:custGeom>
                <a:noFill/>
                <a:ln w="1825">
                  <a:solidFill>
                    <a:srgbClr val="a5b7c5"/>
                  </a:solidFill>
                  <a:miter/>
                </a:ln>
              </p:spPr>
              <p:style>
                <a:lnRef idx="0"/>
                <a:fillRef idx="0"/>
                <a:effectRef idx="0"/>
                <a:fontRef idx="minor"/>
              </p:style>
            </p:sp>
            <p:sp>
              <p:nvSpPr>
                <p:cNvPr id="3279" name="Google Shape;3795;p47"/>
                <p:cNvSpPr/>
                <p:nvPr/>
              </p:nvSpPr>
              <p:spPr>
                <a:xfrm>
                  <a:off x="4395600" y="3267720"/>
                  <a:ext cx="105120" cy="44640"/>
                </a:xfrm>
                <a:custGeom>
                  <a:avLst/>
                  <a:gdLst/>
                  <a:ahLst/>
                  <a:rect l="l" t="t" r="r" b="b"/>
                  <a:pathLst>
                    <a:path fill="none" w="13441" h="5759">
                      <a:moveTo>
                        <a:pt x="1" y="1"/>
                      </a:moveTo>
                      <a:lnTo>
                        <a:pt x="13440" y="5759"/>
                      </a:lnTo>
                    </a:path>
                  </a:pathLst>
                </a:custGeom>
                <a:noFill/>
                <a:ln w="1825">
                  <a:solidFill>
                    <a:srgbClr val="a5b7c5"/>
                  </a:solidFill>
                  <a:miter/>
                </a:ln>
              </p:spPr>
              <p:style>
                <a:lnRef idx="0"/>
                <a:fillRef idx="0"/>
                <a:effectRef idx="0"/>
                <a:fontRef idx="minor"/>
              </p:style>
            </p:sp>
            <p:sp>
              <p:nvSpPr>
                <p:cNvPr id="3280" name="Google Shape;3796;p47"/>
                <p:cNvSpPr/>
                <p:nvPr/>
              </p:nvSpPr>
              <p:spPr>
                <a:xfrm>
                  <a:off x="4501080" y="3223080"/>
                  <a:ext cx="45720" cy="88920"/>
                </a:xfrm>
                <a:custGeom>
                  <a:avLst/>
                  <a:gdLst/>
                  <a:ahLst/>
                  <a:rect l="l" t="t" r="r" b="b"/>
                  <a:pathLst>
                    <a:path fill="none" w="5904" h="11420">
                      <a:moveTo>
                        <a:pt x="0" y="11420"/>
                      </a:moveTo>
                      <a:lnTo>
                        <a:pt x="5904" y="1"/>
                      </a:lnTo>
                    </a:path>
                  </a:pathLst>
                </a:custGeom>
                <a:noFill/>
                <a:ln w="1825">
                  <a:solidFill>
                    <a:srgbClr val="a5b7c5"/>
                  </a:solidFill>
                  <a:miter/>
                </a:ln>
              </p:spPr>
              <p:style>
                <a:lnRef idx="0"/>
                <a:fillRef idx="0"/>
                <a:effectRef idx="0"/>
                <a:fontRef idx="minor"/>
              </p:style>
            </p:sp>
            <p:sp>
              <p:nvSpPr>
                <p:cNvPr id="3281" name="Google Shape;3797;p47"/>
                <p:cNvSpPr/>
                <p:nvPr/>
              </p:nvSpPr>
              <p:spPr>
                <a:xfrm>
                  <a:off x="4459680" y="3104280"/>
                  <a:ext cx="57600" cy="84240"/>
                </a:xfrm>
                <a:custGeom>
                  <a:avLst/>
                  <a:gdLst/>
                  <a:ahLst/>
                  <a:rect l="l" t="t" r="r" b="b"/>
                  <a:pathLst>
                    <a:path fill="none" w="7428" h="10803">
                      <a:moveTo>
                        <a:pt x="0" y="10803"/>
                      </a:moveTo>
                      <a:lnTo>
                        <a:pt x="7428" y="1"/>
                      </a:lnTo>
                    </a:path>
                  </a:pathLst>
                </a:custGeom>
                <a:noFill/>
                <a:ln w="1825">
                  <a:solidFill>
                    <a:srgbClr val="a5b7c5"/>
                  </a:solidFill>
                  <a:miter/>
                </a:ln>
              </p:spPr>
              <p:style>
                <a:lnRef idx="0"/>
                <a:fillRef idx="0"/>
                <a:effectRef idx="0"/>
                <a:fontRef idx="minor"/>
              </p:style>
            </p:sp>
            <p:sp>
              <p:nvSpPr>
                <p:cNvPr id="3282" name="Google Shape;3798;p47"/>
                <p:cNvSpPr/>
                <p:nvPr/>
              </p:nvSpPr>
              <p:spPr>
                <a:xfrm>
                  <a:off x="4459680" y="3189240"/>
                  <a:ext cx="86040" cy="36000"/>
                </a:xfrm>
                <a:custGeom>
                  <a:avLst/>
                  <a:gdLst/>
                  <a:ahLst/>
                  <a:rect l="l" t="t" r="r" b="b"/>
                  <a:pathLst>
                    <a:path fill="none" w="11009" h="4671">
                      <a:moveTo>
                        <a:pt x="0" y="1"/>
                      </a:moveTo>
                      <a:lnTo>
                        <a:pt x="11008" y="4670"/>
                      </a:lnTo>
                    </a:path>
                  </a:pathLst>
                </a:custGeom>
                <a:noFill/>
                <a:ln w="1825">
                  <a:solidFill>
                    <a:srgbClr val="a5b7c5"/>
                  </a:solidFill>
                  <a:miter/>
                </a:ln>
              </p:spPr>
              <p:style>
                <a:lnRef idx="0"/>
                <a:fillRef idx="0"/>
                <a:effectRef idx="0"/>
                <a:fontRef idx="minor"/>
              </p:style>
            </p:sp>
          </p:grpSp>
          <p:grpSp>
            <p:nvGrpSpPr>
              <p:cNvPr id="3283" name="Google Shape;3799;p47"/>
              <p:cNvGrpSpPr/>
              <p:nvPr/>
            </p:nvGrpSpPr>
            <p:grpSpPr>
              <a:xfrm>
                <a:off x="4538160" y="3342240"/>
                <a:ext cx="37080" cy="31680"/>
                <a:chOff x="4538160" y="3342240"/>
                <a:chExt cx="37080" cy="31680"/>
              </a:xfrm>
            </p:grpSpPr>
            <p:sp>
              <p:nvSpPr>
                <p:cNvPr id="3284" name="Google Shape;3800;p47"/>
                <p:cNvSpPr/>
                <p:nvPr/>
              </p:nvSpPr>
              <p:spPr>
                <a:xfrm>
                  <a:off x="4538160" y="3342240"/>
                  <a:ext cx="37080" cy="3168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w="0">
                  <a:noFill/>
                </a:ln>
              </p:spPr>
              <p:style>
                <a:lnRef idx="0"/>
                <a:fillRef idx="0"/>
                <a:effectRef idx="0"/>
                <a:fontRef idx="minor"/>
              </p:style>
            </p:sp>
            <p:sp>
              <p:nvSpPr>
                <p:cNvPr id="3285" name="Google Shape;3801;p47"/>
                <p:cNvSpPr/>
                <p:nvPr/>
              </p:nvSpPr>
              <p:spPr>
                <a:xfrm>
                  <a:off x="4553280" y="3351960"/>
                  <a:ext cx="12240" cy="1224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3286" name="Google Shape;3802;p47"/>
              <p:cNvGrpSpPr/>
              <p:nvPr/>
            </p:nvGrpSpPr>
            <p:grpSpPr>
              <a:xfrm>
                <a:off x="4271400" y="3194640"/>
                <a:ext cx="37080" cy="31680"/>
                <a:chOff x="4271400" y="3194640"/>
                <a:chExt cx="37080" cy="31680"/>
              </a:xfrm>
            </p:grpSpPr>
            <p:sp>
              <p:nvSpPr>
                <p:cNvPr id="3287" name="Google Shape;3803;p47"/>
                <p:cNvSpPr/>
                <p:nvPr/>
              </p:nvSpPr>
              <p:spPr>
                <a:xfrm>
                  <a:off x="4271400" y="3194640"/>
                  <a:ext cx="37080" cy="3168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3288" name="Google Shape;3804;p47"/>
                <p:cNvSpPr/>
                <p:nvPr/>
              </p:nvSpPr>
              <p:spPr>
                <a:xfrm>
                  <a:off x="4286520" y="3204360"/>
                  <a:ext cx="12240" cy="1224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3289" name="Google Shape;3805;p47"/>
              <p:cNvGrpSpPr/>
              <p:nvPr/>
            </p:nvGrpSpPr>
            <p:grpSpPr>
              <a:xfrm>
                <a:off x="4284360" y="3084120"/>
                <a:ext cx="37080" cy="31680"/>
                <a:chOff x="4284360" y="3084120"/>
                <a:chExt cx="37080" cy="31680"/>
              </a:xfrm>
            </p:grpSpPr>
            <p:sp>
              <p:nvSpPr>
                <p:cNvPr id="3290" name="Google Shape;3806;p47"/>
                <p:cNvSpPr/>
                <p:nvPr/>
              </p:nvSpPr>
              <p:spPr>
                <a:xfrm>
                  <a:off x="4284360" y="3084120"/>
                  <a:ext cx="37080" cy="3168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3291" name="Google Shape;3807;p47"/>
                <p:cNvSpPr/>
                <p:nvPr/>
              </p:nvSpPr>
              <p:spPr>
                <a:xfrm>
                  <a:off x="4299480" y="3093840"/>
                  <a:ext cx="12240" cy="1224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3292" name="Google Shape;3808;p47"/>
              <p:cNvGrpSpPr/>
              <p:nvPr/>
            </p:nvGrpSpPr>
            <p:grpSpPr>
              <a:xfrm>
                <a:off x="4478760" y="3297600"/>
                <a:ext cx="37080" cy="31680"/>
                <a:chOff x="4478760" y="3297600"/>
                <a:chExt cx="37080" cy="31680"/>
              </a:xfrm>
            </p:grpSpPr>
            <p:sp>
              <p:nvSpPr>
                <p:cNvPr id="3293" name="Google Shape;3809;p47"/>
                <p:cNvSpPr/>
                <p:nvPr/>
              </p:nvSpPr>
              <p:spPr>
                <a:xfrm>
                  <a:off x="4478760" y="3297600"/>
                  <a:ext cx="37080" cy="3168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3294" name="Google Shape;3810;p47"/>
                <p:cNvSpPr/>
                <p:nvPr/>
              </p:nvSpPr>
              <p:spPr>
                <a:xfrm>
                  <a:off x="4493880" y="3307320"/>
                  <a:ext cx="12240" cy="1224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3295" name="Google Shape;3811;p47"/>
              <p:cNvGrpSpPr/>
              <p:nvPr/>
            </p:nvGrpSpPr>
            <p:grpSpPr>
              <a:xfrm>
                <a:off x="4411800" y="3331800"/>
                <a:ext cx="37080" cy="31680"/>
                <a:chOff x="4411800" y="3331800"/>
                <a:chExt cx="37080" cy="31680"/>
              </a:xfrm>
            </p:grpSpPr>
            <p:sp>
              <p:nvSpPr>
                <p:cNvPr id="3296" name="Google Shape;3812;p47"/>
                <p:cNvSpPr/>
                <p:nvPr/>
              </p:nvSpPr>
              <p:spPr>
                <a:xfrm>
                  <a:off x="4411800" y="3331800"/>
                  <a:ext cx="37080" cy="3168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w="0">
                  <a:noFill/>
                </a:ln>
              </p:spPr>
              <p:style>
                <a:lnRef idx="0"/>
                <a:fillRef idx="0"/>
                <a:effectRef idx="0"/>
                <a:fontRef idx="minor"/>
              </p:style>
            </p:sp>
            <p:sp>
              <p:nvSpPr>
                <p:cNvPr id="3297" name="Google Shape;3813;p47"/>
                <p:cNvSpPr/>
                <p:nvPr/>
              </p:nvSpPr>
              <p:spPr>
                <a:xfrm>
                  <a:off x="4426920" y="3341520"/>
                  <a:ext cx="12240" cy="1224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3298" name="Google Shape;3814;p47"/>
              <p:cNvGrpSpPr/>
              <p:nvPr/>
            </p:nvGrpSpPr>
            <p:grpSpPr>
              <a:xfrm>
                <a:off x="4338000" y="3375360"/>
                <a:ext cx="37080" cy="31680"/>
                <a:chOff x="4338000" y="3375360"/>
                <a:chExt cx="37080" cy="31680"/>
              </a:xfrm>
            </p:grpSpPr>
            <p:sp>
              <p:nvSpPr>
                <p:cNvPr id="3299" name="Google Shape;3815;p47"/>
                <p:cNvSpPr/>
                <p:nvPr/>
              </p:nvSpPr>
              <p:spPr>
                <a:xfrm>
                  <a:off x="4338000" y="3375360"/>
                  <a:ext cx="37080" cy="3168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3300" name="Google Shape;3816;p47"/>
                <p:cNvSpPr/>
                <p:nvPr/>
              </p:nvSpPr>
              <p:spPr>
                <a:xfrm>
                  <a:off x="4353120" y="3384720"/>
                  <a:ext cx="12240" cy="1224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3301" name="Google Shape;3817;p47"/>
              <p:cNvGrpSpPr/>
              <p:nvPr/>
            </p:nvGrpSpPr>
            <p:grpSpPr>
              <a:xfrm>
                <a:off x="4494960" y="3090600"/>
                <a:ext cx="37080" cy="31680"/>
                <a:chOff x="4494960" y="3090600"/>
                <a:chExt cx="37080" cy="31680"/>
              </a:xfrm>
            </p:grpSpPr>
            <p:sp>
              <p:nvSpPr>
                <p:cNvPr id="3302" name="Google Shape;3818;p47"/>
                <p:cNvSpPr/>
                <p:nvPr/>
              </p:nvSpPr>
              <p:spPr>
                <a:xfrm>
                  <a:off x="4494960" y="3090600"/>
                  <a:ext cx="37080" cy="3168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3303" name="Google Shape;3819;p47"/>
                <p:cNvSpPr/>
                <p:nvPr/>
              </p:nvSpPr>
              <p:spPr>
                <a:xfrm>
                  <a:off x="4510080" y="3100320"/>
                  <a:ext cx="12240" cy="1224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3304" name="Google Shape;3820;p47"/>
              <p:cNvGrpSpPr/>
              <p:nvPr/>
            </p:nvGrpSpPr>
            <p:grpSpPr>
              <a:xfrm>
                <a:off x="4525200" y="3207600"/>
                <a:ext cx="37080" cy="31680"/>
                <a:chOff x="4525200" y="3207600"/>
                <a:chExt cx="37080" cy="31680"/>
              </a:xfrm>
            </p:grpSpPr>
            <p:sp>
              <p:nvSpPr>
                <p:cNvPr id="3305" name="Google Shape;3821;p47"/>
                <p:cNvSpPr/>
                <p:nvPr/>
              </p:nvSpPr>
              <p:spPr>
                <a:xfrm>
                  <a:off x="4525200" y="3207600"/>
                  <a:ext cx="37080" cy="3168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3306" name="Google Shape;3822;p47"/>
                <p:cNvSpPr/>
                <p:nvPr/>
              </p:nvSpPr>
              <p:spPr>
                <a:xfrm>
                  <a:off x="4540320" y="3217320"/>
                  <a:ext cx="12240" cy="1224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3307" name="Google Shape;3823;p47"/>
              <p:cNvGrpSpPr/>
              <p:nvPr/>
            </p:nvGrpSpPr>
            <p:grpSpPr>
              <a:xfrm>
                <a:off x="4440600" y="3176640"/>
                <a:ext cx="30600" cy="26280"/>
                <a:chOff x="4440600" y="3176640"/>
                <a:chExt cx="30600" cy="26280"/>
              </a:xfrm>
            </p:grpSpPr>
            <p:sp>
              <p:nvSpPr>
                <p:cNvPr id="3308" name="Google Shape;3824;p47"/>
                <p:cNvSpPr/>
                <p:nvPr/>
              </p:nvSpPr>
              <p:spPr>
                <a:xfrm>
                  <a:off x="4440600" y="3176640"/>
                  <a:ext cx="30600" cy="2628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w="0">
                  <a:noFill/>
                </a:ln>
              </p:spPr>
              <p:style>
                <a:lnRef idx="0"/>
                <a:fillRef idx="0"/>
                <a:effectRef idx="0"/>
                <a:fontRef idx="minor"/>
              </p:style>
            </p:sp>
            <p:sp>
              <p:nvSpPr>
                <p:cNvPr id="3309" name="Google Shape;3825;p47"/>
                <p:cNvSpPr/>
                <p:nvPr/>
              </p:nvSpPr>
              <p:spPr>
                <a:xfrm>
                  <a:off x="4454640" y="3186000"/>
                  <a:ext cx="6840" cy="684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310" name="Google Shape;3826;p47"/>
              <p:cNvGrpSpPr/>
              <p:nvPr/>
            </p:nvGrpSpPr>
            <p:grpSpPr>
              <a:xfrm>
                <a:off x="4350600" y="3156480"/>
                <a:ext cx="30600" cy="26280"/>
                <a:chOff x="4350600" y="3156480"/>
                <a:chExt cx="30600" cy="26280"/>
              </a:xfrm>
            </p:grpSpPr>
            <p:sp>
              <p:nvSpPr>
                <p:cNvPr id="3311" name="Google Shape;3827;p47"/>
                <p:cNvSpPr/>
                <p:nvPr/>
              </p:nvSpPr>
              <p:spPr>
                <a:xfrm>
                  <a:off x="4350600" y="3156480"/>
                  <a:ext cx="30600" cy="2628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3312" name="Google Shape;3828;p47"/>
                <p:cNvSpPr/>
                <p:nvPr/>
              </p:nvSpPr>
              <p:spPr>
                <a:xfrm>
                  <a:off x="4364640" y="3166200"/>
                  <a:ext cx="6840" cy="684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3313" name="Google Shape;3829;p47"/>
              <p:cNvGrpSpPr/>
              <p:nvPr/>
            </p:nvGrpSpPr>
            <p:grpSpPr>
              <a:xfrm>
                <a:off x="4376880" y="3255120"/>
                <a:ext cx="30600" cy="26280"/>
                <a:chOff x="4376880" y="3255120"/>
                <a:chExt cx="30600" cy="26280"/>
              </a:xfrm>
            </p:grpSpPr>
            <p:sp>
              <p:nvSpPr>
                <p:cNvPr id="3314" name="Google Shape;3830;p47"/>
                <p:cNvSpPr/>
                <p:nvPr/>
              </p:nvSpPr>
              <p:spPr>
                <a:xfrm>
                  <a:off x="4376880" y="3255120"/>
                  <a:ext cx="30600" cy="2628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3315" name="Google Shape;3831;p47"/>
                <p:cNvSpPr/>
                <p:nvPr/>
              </p:nvSpPr>
              <p:spPr>
                <a:xfrm>
                  <a:off x="4390920" y="3264840"/>
                  <a:ext cx="6840" cy="684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316" name="Google Shape;3832;p47"/>
              <p:cNvGrpSpPr/>
              <p:nvPr/>
            </p:nvGrpSpPr>
            <p:grpSpPr>
              <a:xfrm>
                <a:off x="4331160" y="3283560"/>
                <a:ext cx="30600" cy="26280"/>
                <a:chOff x="4331160" y="3283560"/>
                <a:chExt cx="30600" cy="26280"/>
              </a:xfrm>
            </p:grpSpPr>
            <p:sp>
              <p:nvSpPr>
                <p:cNvPr id="3317" name="Google Shape;3833;p47"/>
                <p:cNvSpPr/>
                <p:nvPr/>
              </p:nvSpPr>
              <p:spPr>
                <a:xfrm>
                  <a:off x="4331160" y="3283560"/>
                  <a:ext cx="30600" cy="2628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w="0">
                  <a:noFill/>
                </a:ln>
              </p:spPr>
              <p:style>
                <a:lnRef idx="0"/>
                <a:fillRef idx="0"/>
                <a:effectRef idx="0"/>
                <a:fontRef idx="minor"/>
              </p:style>
            </p:sp>
            <p:sp>
              <p:nvSpPr>
                <p:cNvPr id="3318" name="Google Shape;3834;p47"/>
                <p:cNvSpPr/>
                <p:nvPr/>
              </p:nvSpPr>
              <p:spPr>
                <a:xfrm>
                  <a:off x="4345560" y="3293280"/>
                  <a:ext cx="6840" cy="684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319" name="Google Shape;3835;p47"/>
              <p:cNvGrpSpPr/>
              <p:nvPr/>
            </p:nvGrpSpPr>
            <p:grpSpPr>
              <a:xfrm>
                <a:off x="4380480" y="3065760"/>
                <a:ext cx="30600" cy="26280"/>
                <a:chOff x="4380480" y="3065760"/>
                <a:chExt cx="30600" cy="26280"/>
              </a:xfrm>
            </p:grpSpPr>
            <p:sp>
              <p:nvSpPr>
                <p:cNvPr id="3320" name="Google Shape;3836;p47"/>
                <p:cNvSpPr/>
                <p:nvPr/>
              </p:nvSpPr>
              <p:spPr>
                <a:xfrm>
                  <a:off x="4380480" y="3065760"/>
                  <a:ext cx="30600" cy="2628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w="0">
                  <a:noFill/>
                </a:ln>
              </p:spPr>
              <p:style>
                <a:lnRef idx="0"/>
                <a:fillRef idx="0"/>
                <a:effectRef idx="0"/>
                <a:fontRef idx="minor"/>
              </p:style>
            </p:sp>
            <p:sp>
              <p:nvSpPr>
                <p:cNvPr id="3321" name="Google Shape;3837;p47"/>
                <p:cNvSpPr/>
                <p:nvPr/>
              </p:nvSpPr>
              <p:spPr>
                <a:xfrm>
                  <a:off x="4393440" y="3075480"/>
                  <a:ext cx="8280" cy="684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w="0">
                  <a:noFill/>
                </a:ln>
              </p:spPr>
              <p:style>
                <a:lnRef idx="0"/>
                <a:fillRef idx="0"/>
                <a:effectRef idx="0"/>
                <a:fontRef idx="minor"/>
              </p:style>
            </p:sp>
          </p:grpSp>
        </p:grpSp>
        <p:grpSp>
          <p:nvGrpSpPr>
            <p:cNvPr id="3322" name="Google Shape;3838;p47"/>
            <p:cNvGrpSpPr/>
            <p:nvPr/>
          </p:nvGrpSpPr>
          <p:grpSpPr>
            <a:xfrm>
              <a:off x="4559040" y="3188160"/>
              <a:ext cx="1279440" cy="1052280"/>
              <a:chOff x="4559040" y="3188160"/>
              <a:chExt cx="1279440" cy="1052280"/>
            </a:xfrm>
          </p:grpSpPr>
          <p:sp>
            <p:nvSpPr>
              <p:cNvPr id="3323" name="Google Shape;3839;p47"/>
              <p:cNvSpPr/>
              <p:nvPr/>
            </p:nvSpPr>
            <p:spPr>
              <a:xfrm>
                <a:off x="4916160" y="3750840"/>
                <a:ext cx="360" cy="360"/>
              </a:xfrm>
              <a:custGeom>
                <a:avLst/>
                <a:gdLst/>
                <a:ahLst/>
                <a:rect l="l" t="t" r="r" b="b"/>
                <a:pathLst>
                  <a:path fill="none" w="1" h="1">
                    <a:moveTo>
                      <a:pt x="0" y="0"/>
                    </a:moveTo>
                  </a:path>
                </a:pathLst>
              </a:custGeom>
              <a:noFill/>
              <a:ln w="1825">
                <a:solidFill>
                  <a:srgbClr val="a5b7c5"/>
                </a:solidFill>
                <a:miter/>
              </a:ln>
            </p:spPr>
            <p:style>
              <a:lnRef idx="0"/>
              <a:fillRef idx="0"/>
              <a:effectRef idx="0"/>
              <a:fontRef idx="minor"/>
            </p:style>
          </p:sp>
          <p:grpSp>
            <p:nvGrpSpPr>
              <p:cNvPr id="3324" name="Google Shape;3840;p47"/>
              <p:cNvGrpSpPr/>
              <p:nvPr/>
            </p:nvGrpSpPr>
            <p:grpSpPr>
              <a:xfrm>
                <a:off x="4579200" y="3203640"/>
                <a:ext cx="1244160" cy="1019520"/>
                <a:chOff x="4579200" y="3203640"/>
                <a:chExt cx="1244160" cy="1019520"/>
              </a:xfrm>
            </p:grpSpPr>
            <p:sp>
              <p:nvSpPr>
                <p:cNvPr id="3325" name="Google Shape;3841;p47"/>
                <p:cNvSpPr/>
                <p:nvPr/>
              </p:nvSpPr>
              <p:spPr>
                <a:xfrm>
                  <a:off x="5490000" y="3483000"/>
                  <a:ext cx="58320" cy="4320"/>
                </a:xfrm>
                <a:custGeom>
                  <a:avLst/>
                  <a:gdLst/>
                  <a:ahLst/>
                  <a:rect l="l" t="t" r="r" b="b"/>
                  <a:pathLst>
                    <a:path fill="none" w="7501" h="630">
                      <a:moveTo>
                        <a:pt x="0" y="630"/>
                      </a:moveTo>
                      <a:lnTo>
                        <a:pt x="7500" y="1"/>
                      </a:lnTo>
                    </a:path>
                  </a:pathLst>
                </a:custGeom>
                <a:noFill/>
                <a:ln w="1825">
                  <a:solidFill>
                    <a:srgbClr val="a5b7c5"/>
                  </a:solidFill>
                  <a:miter/>
                </a:ln>
              </p:spPr>
              <p:style>
                <a:lnRef idx="0"/>
                <a:fillRef idx="0"/>
                <a:effectRef idx="0"/>
                <a:fontRef idx="minor"/>
              </p:style>
            </p:sp>
            <p:sp>
              <p:nvSpPr>
                <p:cNvPr id="3326" name="Google Shape;3842;p47"/>
                <p:cNvSpPr/>
                <p:nvPr/>
              </p:nvSpPr>
              <p:spPr>
                <a:xfrm>
                  <a:off x="5490720" y="3483000"/>
                  <a:ext cx="65520" cy="76680"/>
                </a:xfrm>
                <a:custGeom>
                  <a:avLst/>
                  <a:gdLst/>
                  <a:ahLst/>
                  <a:rect l="l" t="t" r="r" b="b"/>
                  <a:pathLst>
                    <a:path fill="none" w="8409" h="9836">
                      <a:moveTo>
                        <a:pt x="1" y="1"/>
                      </a:moveTo>
                      <a:lnTo>
                        <a:pt x="8408" y="9835"/>
                      </a:lnTo>
                    </a:path>
                  </a:pathLst>
                </a:custGeom>
                <a:noFill/>
                <a:ln w="1825">
                  <a:solidFill>
                    <a:srgbClr val="a5b7c5"/>
                  </a:solidFill>
                  <a:miter/>
                </a:ln>
              </p:spPr>
              <p:style>
                <a:lnRef idx="0"/>
                <a:fillRef idx="0"/>
                <a:effectRef idx="0"/>
                <a:fontRef idx="minor"/>
              </p:style>
            </p:sp>
            <p:grpSp>
              <p:nvGrpSpPr>
                <p:cNvPr id="3327" name="Google Shape;3843;p47"/>
                <p:cNvGrpSpPr/>
                <p:nvPr/>
              </p:nvGrpSpPr>
              <p:grpSpPr>
                <a:xfrm>
                  <a:off x="4579200" y="3203640"/>
                  <a:ext cx="1244160" cy="1019520"/>
                  <a:chOff x="4579200" y="3203640"/>
                  <a:chExt cx="1244160" cy="1019520"/>
                </a:xfrm>
              </p:grpSpPr>
              <p:sp>
                <p:nvSpPr>
                  <p:cNvPr id="3328" name="Google Shape;3844;p47"/>
                  <p:cNvSpPr/>
                  <p:nvPr/>
                </p:nvSpPr>
                <p:spPr>
                  <a:xfrm>
                    <a:off x="4788000" y="3833280"/>
                    <a:ext cx="68400" cy="21600"/>
                  </a:xfrm>
                  <a:custGeom>
                    <a:avLst/>
                    <a:gdLst/>
                    <a:ahLst/>
                    <a:rect l="l" t="t" r="r" b="b"/>
                    <a:pathLst>
                      <a:path fill="none" w="8807" h="2831">
                        <a:moveTo>
                          <a:pt x="8806" y="0"/>
                        </a:moveTo>
                        <a:lnTo>
                          <a:pt x="0" y="2831"/>
                        </a:lnTo>
                      </a:path>
                    </a:pathLst>
                  </a:custGeom>
                  <a:noFill/>
                  <a:ln w="1825">
                    <a:solidFill>
                      <a:srgbClr val="a5b7c5"/>
                    </a:solidFill>
                    <a:miter/>
                  </a:ln>
                </p:spPr>
                <p:style>
                  <a:lnRef idx="0"/>
                  <a:fillRef idx="0"/>
                  <a:effectRef idx="0"/>
                  <a:fontRef idx="minor"/>
                </p:style>
              </p:sp>
              <p:sp>
                <p:nvSpPr>
                  <p:cNvPr id="3329" name="Google Shape;3845;p47"/>
                  <p:cNvSpPr/>
                  <p:nvPr/>
                </p:nvSpPr>
                <p:spPr>
                  <a:xfrm>
                    <a:off x="4857120" y="3819600"/>
                    <a:ext cx="69120" cy="13320"/>
                  </a:xfrm>
                  <a:custGeom>
                    <a:avLst/>
                    <a:gdLst/>
                    <a:ahLst/>
                    <a:rect l="l" t="t" r="r" b="b"/>
                    <a:pathLst>
                      <a:path fill="none" w="8892" h="1803">
                        <a:moveTo>
                          <a:pt x="1" y="1803"/>
                        </a:moveTo>
                        <a:lnTo>
                          <a:pt x="8892" y="0"/>
                        </a:lnTo>
                      </a:path>
                    </a:pathLst>
                  </a:custGeom>
                  <a:noFill/>
                  <a:ln w="1825">
                    <a:solidFill>
                      <a:srgbClr val="a5b7c5"/>
                    </a:solidFill>
                    <a:miter/>
                  </a:ln>
                </p:spPr>
                <p:style>
                  <a:lnRef idx="0"/>
                  <a:fillRef idx="0"/>
                  <a:effectRef idx="0"/>
                  <a:fontRef idx="minor"/>
                </p:style>
              </p:sp>
              <p:grpSp>
                <p:nvGrpSpPr>
                  <p:cNvPr id="3330" name="Google Shape;3846;p47"/>
                  <p:cNvGrpSpPr/>
                  <p:nvPr/>
                </p:nvGrpSpPr>
                <p:grpSpPr>
                  <a:xfrm>
                    <a:off x="4579200" y="3203640"/>
                    <a:ext cx="1244160" cy="1019520"/>
                    <a:chOff x="4579200" y="3203640"/>
                    <a:chExt cx="1244160" cy="1019520"/>
                  </a:xfrm>
                </p:grpSpPr>
                <p:sp>
                  <p:nvSpPr>
                    <p:cNvPr id="3331" name="Google Shape;3847;p47"/>
                    <p:cNvSpPr/>
                    <p:nvPr/>
                  </p:nvSpPr>
                  <p:spPr>
                    <a:xfrm>
                      <a:off x="4930200" y="3363840"/>
                      <a:ext cx="23040" cy="101880"/>
                    </a:xfrm>
                    <a:custGeom>
                      <a:avLst/>
                      <a:gdLst/>
                      <a:ahLst/>
                      <a:rect l="l" t="t" r="r" b="b"/>
                      <a:pathLst>
                        <a:path fill="none" w="3038" h="13066">
                          <a:moveTo>
                            <a:pt x="3037" y="13065"/>
                          </a:moveTo>
                          <a:lnTo>
                            <a:pt x="1" y="1"/>
                          </a:lnTo>
                        </a:path>
                      </a:pathLst>
                    </a:custGeom>
                    <a:noFill/>
                    <a:ln w="1825">
                      <a:solidFill>
                        <a:srgbClr val="a5b7c5"/>
                      </a:solidFill>
                      <a:miter/>
                    </a:ln>
                  </p:spPr>
                  <p:style>
                    <a:lnRef idx="0"/>
                    <a:fillRef idx="0"/>
                    <a:effectRef idx="0"/>
                    <a:fontRef idx="minor"/>
                  </p:style>
                </p:sp>
                <p:sp>
                  <p:nvSpPr>
                    <p:cNvPr id="3332" name="Google Shape;3848;p47"/>
                    <p:cNvSpPr/>
                    <p:nvPr/>
                  </p:nvSpPr>
                  <p:spPr>
                    <a:xfrm>
                      <a:off x="4849920" y="3385800"/>
                      <a:ext cx="103320" cy="78480"/>
                    </a:xfrm>
                    <a:custGeom>
                      <a:avLst/>
                      <a:gdLst/>
                      <a:ahLst/>
                      <a:rect l="l" t="t" r="r" b="b"/>
                      <a:pathLst>
                        <a:path fill="none" w="13234" h="10077">
                          <a:moveTo>
                            <a:pt x="0" y="0"/>
                          </a:moveTo>
                          <a:lnTo>
                            <a:pt x="13234" y="10077"/>
                          </a:lnTo>
                        </a:path>
                      </a:pathLst>
                    </a:custGeom>
                    <a:noFill/>
                    <a:ln w="1825">
                      <a:solidFill>
                        <a:srgbClr val="a5b7c5"/>
                      </a:solidFill>
                      <a:miter/>
                    </a:ln>
                  </p:spPr>
                  <p:style>
                    <a:lnRef idx="0"/>
                    <a:fillRef idx="0"/>
                    <a:effectRef idx="0"/>
                    <a:fontRef idx="minor"/>
                  </p:style>
                </p:sp>
                <p:sp>
                  <p:nvSpPr>
                    <p:cNvPr id="3333" name="Google Shape;3849;p47"/>
                    <p:cNvSpPr/>
                    <p:nvPr/>
                  </p:nvSpPr>
                  <p:spPr>
                    <a:xfrm>
                      <a:off x="4849560" y="3306600"/>
                      <a:ext cx="45000" cy="78480"/>
                    </a:xfrm>
                    <a:custGeom>
                      <a:avLst/>
                      <a:gdLst/>
                      <a:ahLst/>
                      <a:rect l="l" t="t" r="r" b="b"/>
                      <a:pathLst>
                        <a:path fill="none" w="5832" h="10090">
                          <a:moveTo>
                            <a:pt x="5831" y="0"/>
                          </a:moveTo>
                          <a:lnTo>
                            <a:pt x="1" y="10089"/>
                          </a:lnTo>
                        </a:path>
                      </a:pathLst>
                    </a:custGeom>
                    <a:noFill/>
                    <a:ln w="1825">
                      <a:solidFill>
                        <a:srgbClr val="a5b7c5"/>
                      </a:solidFill>
                      <a:miter/>
                    </a:ln>
                  </p:spPr>
                  <p:style>
                    <a:lnRef idx="0"/>
                    <a:fillRef idx="0"/>
                    <a:effectRef idx="0"/>
                    <a:fontRef idx="minor"/>
                  </p:style>
                </p:sp>
                <p:sp>
                  <p:nvSpPr>
                    <p:cNvPr id="3334" name="Google Shape;3850;p47"/>
                    <p:cNvSpPr/>
                    <p:nvPr/>
                  </p:nvSpPr>
                  <p:spPr>
                    <a:xfrm>
                      <a:off x="4849560" y="3361320"/>
                      <a:ext cx="83520" cy="23760"/>
                    </a:xfrm>
                    <a:custGeom>
                      <a:avLst/>
                      <a:gdLst/>
                      <a:ahLst/>
                      <a:rect l="l" t="t" r="r" b="b"/>
                      <a:pathLst>
                        <a:path fill="none" w="10719" h="3135">
                          <a:moveTo>
                            <a:pt x="1" y="3134"/>
                          </a:moveTo>
                          <a:lnTo>
                            <a:pt x="10719" y="1"/>
                          </a:lnTo>
                        </a:path>
                      </a:pathLst>
                    </a:custGeom>
                    <a:noFill/>
                    <a:ln w="1825">
                      <a:solidFill>
                        <a:srgbClr val="a5b7c5"/>
                      </a:solidFill>
                      <a:miter/>
                    </a:ln>
                  </p:spPr>
                  <p:style>
                    <a:lnRef idx="0"/>
                    <a:fillRef idx="0"/>
                    <a:effectRef idx="0"/>
                    <a:fontRef idx="minor"/>
                  </p:style>
                </p:sp>
                <p:sp>
                  <p:nvSpPr>
                    <p:cNvPr id="3335" name="Google Shape;3851;p47"/>
                    <p:cNvSpPr/>
                    <p:nvPr/>
                  </p:nvSpPr>
                  <p:spPr>
                    <a:xfrm>
                      <a:off x="4789440" y="3306600"/>
                      <a:ext cx="19080" cy="54000"/>
                    </a:xfrm>
                    <a:custGeom>
                      <a:avLst/>
                      <a:gdLst/>
                      <a:ahLst/>
                      <a:rect l="l" t="t" r="r" b="b"/>
                      <a:pathLst>
                        <a:path fill="none" w="2505" h="6956">
                          <a:moveTo>
                            <a:pt x="2505" y="6956"/>
                          </a:moveTo>
                          <a:lnTo>
                            <a:pt x="1" y="0"/>
                          </a:lnTo>
                        </a:path>
                      </a:pathLst>
                    </a:custGeom>
                    <a:noFill/>
                    <a:ln w="1825">
                      <a:solidFill>
                        <a:srgbClr val="a5b7c5"/>
                      </a:solidFill>
                      <a:miter/>
                    </a:ln>
                  </p:spPr>
                  <p:style>
                    <a:lnRef idx="0"/>
                    <a:fillRef idx="0"/>
                    <a:effectRef idx="0"/>
                    <a:fontRef idx="minor"/>
                  </p:style>
                </p:sp>
                <p:sp>
                  <p:nvSpPr>
                    <p:cNvPr id="3336" name="Google Shape;3852;p47"/>
                    <p:cNvSpPr/>
                    <p:nvPr/>
                  </p:nvSpPr>
                  <p:spPr>
                    <a:xfrm>
                      <a:off x="4738320" y="3357360"/>
                      <a:ext cx="74160" cy="9720"/>
                    </a:xfrm>
                    <a:custGeom>
                      <a:avLst/>
                      <a:gdLst/>
                      <a:ahLst/>
                      <a:rect l="l" t="t" r="r" b="b"/>
                      <a:pathLst>
                        <a:path fill="none" w="9521" h="1307">
                          <a:moveTo>
                            <a:pt x="1" y="1307"/>
                          </a:moveTo>
                          <a:lnTo>
                            <a:pt x="9521" y="0"/>
                          </a:lnTo>
                        </a:path>
                      </a:pathLst>
                    </a:custGeom>
                    <a:noFill/>
                    <a:ln w="1825">
                      <a:solidFill>
                        <a:srgbClr val="a5b7c5"/>
                      </a:solidFill>
                      <a:miter/>
                    </a:ln>
                  </p:spPr>
                  <p:style>
                    <a:lnRef idx="0"/>
                    <a:fillRef idx="0"/>
                    <a:effectRef idx="0"/>
                    <a:fontRef idx="minor"/>
                  </p:style>
                </p:sp>
                <p:sp>
                  <p:nvSpPr>
                    <p:cNvPr id="3337" name="Google Shape;3853;p47"/>
                    <p:cNvSpPr/>
                    <p:nvPr/>
                  </p:nvSpPr>
                  <p:spPr>
                    <a:xfrm>
                      <a:off x="4710240" y="3357360"/>
                      <a:ext cx="98280" cy="63000"/>
                    </a:xfrm>
                    <a:custGeom>
                      <a:avLst/>
                      <a:gdLst/>
                      <a:ahLst/>
                      <a:rect l="l" t="t" r="r" b="b"/>
                      <a:pathLst>
                        <a:path fill="none" w="12593" h="8081">
                          <a:moveTo>
                            <a:pt x="0" y="8081"/>
                          </a:moveTo>
                          <a:lnTo>
                            <a:pt x="12593" y="0"/>
                          </a:lnTo>
                        </a:path>
                      </a:pathLst>
                    </a:custGeom>
                    <a:noFill/>
                    <a:ln w="1825">
                      <a:solidFill>
                        <a:srgbClr val="a5b7c5"/>
                      </a:solidFill>
                      <a:miter/>
                    </a:ln>
                  </p:spPr>
                  <p:style>
                    <a:lnRef idx="0"/>
                    <a:fillRef idx="0"/>
                    <a:effectRef idx="0"/>
                    <a:fontRef idx="minor"/>
                  </p:style>
                </p:sp>
                <p:sp>
                  <p:nvSpPr>
                    <p:cNvPr id="3338" name="Google Shape;3854;p47"/>
                    <p:cNvSpPr/>
                    <p:nvPr/>
                  </p:nvSpPr>
                  <p:spPr>
                    <a:xfrm>
                      <a:off x="4809240" y="3306600"/>
                      <a:ext cx="86760" cy="50040"/>
                    </a:xfrm>
                    <a:custGeom>
                      <a:avLst/>
                      <a:gdLst/>
                      <a:ahLst/>
                      <a:rect l="l" t="t" r="r" b="b"/>
                      <a:pathLst>
                        <a:path fill="none" w="11118" h="6473">
                          <a:moveTo>
                            <a:pt x="1" y="6472"/>
                          </a:moveTo>
                          <a:lnTo>
                            <a:pt x="11118" y="0"/>
                          </a:lnTo>
                        </a:path>
                      </a:pathLst>
                    </a:custGeom>
                    <a:noFill/>
                    <a:ln w="1825">
                      <a:solidFill>
                        <a:srgbClr val="a5b7c5"/>
                      </a:solidFill>
                      <a:miter/>
                    </a:ln>
                  </p:spPr>
                  <p:style>
                    <a:lnRef idx="0"/>
                    <a:fillRef idx="0"/>
                    <a:effectRef idx="0"/>
                    <a:fontRef idx="minor"/>
                  </p:style>
                </p:sp>
                <p:grpSp>
                  <p:nvGrpSpPr>
                    <p:cNvPr id="3339" name="Google Shape;3855;p47"/>
                    <p:cNvGrpSpPr/>
                    <p:nvPr/>
                  </p:nvGrpSpPr>
                  <p:grpSpPr>
                    <a:xfrm>
                      <a:off x="4579200" y="3203640"/>
                      <a:ext cx="1244160" cy="1019520"/>
                      <a:chOff x="4579200" y="3203640"/>
                      <a:chExt cx="1244160" cy="1019520"/>
                    </a:xfrm>
                  </p:grpSpPr>
                  <p:sp>
                    <p:nvSpPr>
                      <p:cNvPr id="3340" name="Google Shape;3856;p47"/>
                      <p:cNvSpPr/>
                      <p:nvPr/>
                    </p:nvSpPr>
                    <p:spPr>
                      <a:xfrm>
                        <a:off x="4618080" y="3614400"/>
                        <a:ext cx="52200" cy="20160"/>
                      </a:xfrm>
                      <a:custGeom>
                        <a:avLst/>
                        <a:gdLst/>
                        <a:ahLst/>
                        <a:rect l="l" t="t" r="r" b="b"/>
                        <a:pathLst>
                          <a:path fill="none" w="6739" h="2674">
                            <a:moveTo>
                              <a:pt x="0" y="0"/>
                            </a:moveTo>
                            <a:lnTo>
                              <a:pt x="6738" y="2674"/>
                            </a:lnTo>
                          </a:path>
                        </a:pathLst>
                      </a:custGeom>
                      <a:noFill/>
                      <a:ln w="1825">
                        <a:solidFill>
                          <a:srgbClr val="a5b7c5"/>
                        </a:solidFill>
                        <a:miter/>
                      </a:ln>
                    </p:spPr>
                    <p:style>
                      <a:lnRef idx="0"/>
                      <a:fillRef idx="0"/>
                      <a:effectRef idx="0"/>
                      <a:fontRef idx="minor"/>
                    </p:style>
                  </p:sp>
                  <p:sp>
                    <p:nvSpPr>
                      <p:cNvPr id="3341" name="Google Shape;3857;p47"/>
                      <p:cNvSpPr/>
                      <p:nvPr/>
                    </p:nvSpPr>
                    <p:spPr>
                      <a:xfrm>
                        <a:off x="4624560" y="3589200"/>
                        <a:ext cx="42840" cy="62640"/>
                      </a:xfrm>
                      <a:custGeom>
                        <a:avLst/>
                        <a:gdLst/>
                        <a:ahLst/>
                        <a:rect l="l" t="t" r="r" b="b"/>
                        <a:pathLst>
                          <a:path fill="none" w="5554" h="8033">
                            <a:moveTo>
                              <a:pt x="1" y="8033"/>
                            </a:moveTo>
                            <a:lnTo>
                              <a:pt x="5553" y="1"/>
                            </a:lnTo>
                          </a:path>
                        </a:pathLst>
                      </a:custGeom>
                      <a:noFill/>
                      <a:ln w="1825">
                        <a:solidFill>
                          <a:srgbClr val="a5b7c5"/>
                        </a:solidFill>
                        <a:miter/>
                      </a:ln>
                    </p:spPr>
                    <p:style>
                      <a:lnRef idx="0"/>
                      <a:fillRef idx="0"/>
                      <a:effectRef idx="0"/>
                      <a:fontRef idx="minor"/>
                    </p:style>
                  </p:sp>
                  <p:sp>
                    <p:nvSpPr>
                      <p:cNvPr id="3342" name="Google Shape;3858;p47"/>
                      <p:cNvSpPr/>
                      <p:nvPr/>
                    </p:nvSpPr>
                    <p:spPr>
                      <a:xfrm>
                        <a:off x="4668120" y="3517920"/>
                        <a:ext cx="111600" cy="70560"/>
                      </a:xfrm>
                      <a:custGeom>
                        <a:avLst/>
                        <a:gdLst/>
                        <a:ahLst/>
                        <a:rect l="l" t="t" r="r" b="b"/>
                        <a:pathLst>
                          <a:path fill="none" w="14263" h="9049">
                            <a:moveTo>
                              <a:pt x="0" y="9049"/>
                            </a:moveTo>
                            <a:lnTo>
                              <a:pt x="14262" y="0"/>
                            </a:lnTo>
                          </a:path>
                        </a:pathLst>
                      </a:custGeom>
                      <a:noFill/>
                      <a:ln w="1825">
                        <a:solidFill>
                          <a:srgbClr val="a5b7c5"/>
                        </a:solidFill>
                        <a:miter/>
                      </a:ln>
                    </p:spPr>
                    <p:style>
                      <a:lnRef idx="0"/>
                      <a:fillRef idx="0"/>
                      <a:effectRef idx="0"/>
                      <a:fontRef idx="minor"/>
                    </p:style>
                  </p:sp>
                  <p:sp>
                    <p:nvSpPr>
                      <p:cNvPr id="3343" name="Google Shape;3859;p47"/>
                      <p:cNvSpPr/>
                      <p:nvPr/>
                    </p:nvSpPr>
                    <p:spPr>
                      <a:xfrm>
                        <a:off x="4706640" y="3516840"/>
                        <a:ext cx="76680" cy="79200"/>
                      </a:xfrm>
                      <a:custGeom>
                        <a:avLst/>
                        <a:gdLst/>
                        <a:ahLst/>
                        <a:rect l="l" t="t" r="r" b="b"/>
                        <a:pathLst>
                          <a:path fill="none" w="9848" h="10162">
                            <a:moveTo>
                              <a:pt x="0" y="10161"/>
                            </a:moveTo>
                            <a:lnTo>
                              <a:pt x="9847" y="0"/>
                            </a:lnTo>
                          </a:path>
                        </a:pathLst>
                      </a:custGeom>
                      <a:noFill/>
                      <a:ln w="1825">
                        <a:solidFill>
                          <a:srgbClr val="a5b7c5"/>
                        </a:solidFill>
                        <a:miter/>
                      </a:ln>
                    </p:spPr>
                    <p:style>
                      <a:lnRef idx="0"/>
                      <a:fillRef idx="0"/>
                      <a:effectRef idx="0"/>
                      <a:fontRef idx="minor"/>
                    </p:style>
                  </p:sp>
                  <p:sp>
                    <p:nvSpPr>
                      <p:cNvPr id="3344" name="Google Shape;3860;p47"/>
                      <p:cNvSpPr/>
                      <p:nvPr/>
                    </p:nvSpPr>
                    <p:spPr>
                      <a:xfrm>
                        <a:off x="4763520" y="3516840"/>
                        <a:ext cx="19800" cy="52200"/>
                      </a:xfrm>
                      <a:custGeom>
                        <a:avLst/>
                        <a:gdLst/>
                        <a:ahLst/>
                        <a:rect l="l" t="t" r="r" b="b"/>
                        <a:pathLst>
                          <a:path fill="none" w="2590" h="6714">
                            <a:moveTo>
                              <a:pt x="0" y="6714"/>
                            </a:moveTo>
                            <a:lnTo>
                              <a:pt x="2589" y="0"/>
                            </a:lnTo>
                          </a:path>
                        </a:pathLst>
                      </a:custGeom>
                      <a:noFill/>
                      <a:ln w="1825">
                        <a:solidFill>
                          <a:srgbClr val="a5b7c5"/>
                        </a:solidFill>
                        <a:miter/>
                      </a:ln>
                    </p:spPr>
                    <p:style>
                      <a:lnRef idx="0"/>
                      <a:fillRef idx="0"/>
                      <a:effectRef idx="0"/>
                      <a:fontRef idx="minor"/>
                    </p:style>
                  </p:sp>
                  <p:sp>
                    <p:nvSpPr>
                      <p:cNvPr id="3345" name="Google Shape;3861;p47"/>
                      <p:cNvSpPr/>
                      <p:nvPr/>
                    </p:nvSpPr>
                    <p:spPr>
                      <a:xfrm>
                        <a:off x="4783320" y="3520440"/>
                        <a:ext cx="45000" cy="96840"/>
                      </a:xfrm>
                      <a:custGeom>
                        <a:avLst/>
                        <a:gdLst/>
                        <a:ahLst/>
                        <a:rect l="l" t="t" r="r" b="b"/>
                        <a:pathLst>
                          <a:path fill="none" w="5831" h="12388">
                            <a:moveTo>
                              <a:pt x="5831" y="12388"/>
                            </a:moveTo>
                            <a:lnTo>
                              <a:pt x="0" y="1"/>
                            </a:lnTo>
                          </a:path>
                        </a:pathLst>
                      </a:custGeom>
                      <a:noFill/>
                      <a:ln w="1825">
                        <a:solidFill>
                          <a:srgbClr val="a5b7c5"/>
                        </a:solidFill>
                        <a:miter/>
                      </a:ln>
                    </p:spPr>
                    <p:style>
                      <a:lnRef idx="0"/>
                      <a:fillRef idx="0"/>
                      <a:effectRef idx="0"/>
                      <a:fontRef idx="minor"/>
                    </p:style>
                  </p:sp>
                  <p:sp>
                    <p:nvSpPr>
                      <p:cNvPr id="3346" name="Google Shape;3862;p47"/>
                      <p:cNvSpPr/>
                      <p:nvPr/>
                    </p:nvSpPr>
                    <p:spPr>
                      <a:xfrm>
                        <a:off x="4738320" y="3483000"/>
                        <a:ext cx="44280" cy="36720"/>
                      </a:xfrm>
                      <a:custGeom>
                        <a:avLst/>
                        <a:gdLst/>
                        <a:ahLst/>
                        <a:rect l="l" t="t" r="r" b="b"/>
                        <a:pathLst>
                          <a:path fill="none" w="5711" h="4755">
                            <a:moveTo>
                              <a:pt x="1" y="1"/>
                            </a:moveTo>
                            <a:lnTo>
                              <a:pt x="5710" y="4755"/>
                            </a:lnTo>
                          </a:path>
                        </a:pathLst>
                      </a:custGeom>
                      <a:noFill/>
                      <a:ln w="1825">
                        <a:solidFill>
                          <a:srgbClr val="a5b7c5"/>
                        </a:solidFill>
                        <a:miter/>
                      </a:ln>
                    </p:spPr>
                    <p:style>
                      <a:lnRef idx="0"/>
                      <a:fillRef idx="0"/>
                      <a:effectRef idx="0"/>
                      <a:fontRef idx="minor"/>
                    </p:style>
                  </p:sp>
                  <p:sp>
                    <p:nvSpPr>
                      <p:cNvPr id="3347" name="Google Shape;3863;p47"/>
                      <p:cNvSpPr/>
                      <p:nvPr/>
                    </p:nvSpPr>
                    <p:spPr>
                      <a:xfrm>
                        <a:off x="4704840" y="3501720"/>
                        <a:ext cx="77400" cy="18000"/>
                      </a:xfrm>
                      <a:custGeom>
                        <a:avLst/>
                        <a:gdLst/>
                        <a:ahLst/>
                        <a:rect l="l" t="t" r="r" b="b"/>
                        <a:pathLst>
                          <a:path fill="none" w="9945" h="2384">
                            <a:moveTo>
                              <a:pt x="1" y="1"/>
                            </a:moveTo>
                            <a:lnTo>
                              <a:pt x="9944" y="2384"/>
                            </a:lnTo>
                          </a:path>
                        </a:pathLst>
                      </a:custGeom>
                      <a:noFill/>
                      <a:ln w="1825">
                        <a:solidFill>
                          <a:srgbClr val="a5b7c5"/>
                        </a:solidFill>
                        <a:miter/>
                      </a:ln>
                    </p:spPr>
                    <p:style>
                      <a:lnRef idx="0"/>
                      <a:fillRef idx="0"/>
                      <a:effectRef idx="0"/>
                      <a:fontRef idx="minor"/>
                    </p:style>
                  </p:sp>
                  <p:sp>
                    <p:nvSpPr>
                      <p:cNvPr id="3348" name="Google Shape;3864;p47"/>
                      <p:cNvSpPr/>
                      <p:nvPr/>
                    </p:nvSpPr>
                    <p:spPr>
                      <a:xfrm>
                        <a:off x="4668120" y="3520440"/>
                        <a:ext cx="115200" cy="18720"/>
                      </a:xfrm>
                      <a:custGeom>
                        <a:avLst/>
                        <a:gdLst/>
                        <a:ahLst/>
                        <a:rect l="l" t="t" r="r" b="b"/>
                        <a:pathLst>
                          <a:path fill="none" w="14723" h="2457">
                            <a:moveTo>
                              <a:pt x="0" y="2457"/>
                            </a:moveTo>
                            <a:lnTo>
                              <a:pt x="14722" y="1"/>
                            </a:lnTo>
                          </a:path>
                        </a:pathLst>
                      </a:custGeom>
                      <a:noFill/>
                      <a:ln w="1825">
                        <a:solidFill>
                          <a:srgbClr val="a5b7c5"/>
                        </a:solidFill>
                        <a:miter/>
                      </a:ln>
                    </p:spPr>
                    <p:style>
                      <a:lnRef idx="0"/>
                      <a:fillRef idx="0"/>
                      <a:effectRef idx="0"/>
                      <a:fontRef idx="minor"/>
                    </p:style>
                  </p:sp>
                  <p:sp>
                    <p:nvSpPr>
                      <p:cNvPr id="3349" name="Google Shape;3865;p47"/>
                      <p:cNvSpPr/>
                      <p:nvPr/>
                    </p:nvSpPr>
                    <p:spPr>
                      <a:xfrm>
                        <a:off x="4813200" y="3462840"/>
                        <a:ext cx="39600" cy="50400"/>
                      </a:xfrm>
                      <a:custGeom>
                        <a:avLst/>
                        <a:gdLst/>
                        <a:ahLst/>
                        <a:rect l="l" t="t" r="r" b="b"/>
                        <a:pathLst>
                          <a:path fill="none" w="5130" h="6509">
                            <a:moveTo>
                              <a:pt x="5130" y="6508"/>
                            </a:moveTo>
                            <a:lnTo>
                              <a:pt x="1" y="0"/>
                            </a:lnTo>
                          </a:path>
                        </a:pathLst>
                      </a:custGeom>
                      <a:noFill/>
                      <a:ln w="1825">
                        <a:solidFill>
                          <a:srgbClr val="a5b7c5"/>
                        </a:solidFill>
                        <a:miter/>
                      </a:ln>
                    </p:spPr>
                    <p:style>
                      <a:lnRef idx="0"/>
                      <a:fillRef idx="0"/>
                      <a:effectRef idx="0"/>
                      <a:fontRef idx="minor"/>
                    </p:style>
                  </p:sp>
                  <p:sp>
                    <p:nvSpPr>
                      <p:cNvPr id="3350" name="Google Shape;3866;p47"/>
                      <p:cNvSpPr/>
                      <p:nvPr/>
                    </p:nvSpPr>
                    <p:spPr>
                      <a:xfrm>
                        <a:off x="4787640" y="3462840"/>
                        <a:ext cx="24480" cy="54360"/>
                      </a:xfrm>
                      <a:custGeom>
                        <a:avLst/>
                        <a:gdLst/>
                        <a:ahLst/>
                        <a:rect l="l" t="t" r="r" b="b"/>
                        <a:pathLst>
                          <a:path fill="none" w="3219" h="6993">
                            <a:moveTo>
                              <a:pt x="1" y="6992"/>
                            </a:moveTo>
                            <a:lnTo>
                              <a:pt x="3219" y="0"/>
                            </a:lnTo>
                          </a:path>
                        </a:pathLst>
                      </a:custGeom>
                      <a:noFill/>
                      <a:ln w="1825">
                        <a:solidFill>
                          <a:srgbClr val="a5b7c5"/>
                        </a:solidFill>
                        <a:miter/>
                      </a:ln>
                    </p:spPr>
                    <p:style>
                      <a:lnRef idx="0"/>
                      <a:fillRef idx="0"/>
                      <a:effectRef idx="0"/>
                      <a:fontRef idx="minor"/>
                    </p:style>
                  </p:sp>
                  <p:sp>
                    <p:nvSpPr>
                      <p:cNvPr id="3351" name="Google Shape;3867;p47"/>
                      <p:cNvSpPr/>
                      <p:nvPr/>
                    </p:nvSpPr>
                    <p:spPr>
                      <a:xfrm>
                        <a:off x="4781520" y="3513960"/>
                        <a:ext cx="71640" cy="6120"/>
                      </a:xfrm>
                      <a:custGeom>
                        <a:avLst/>
                        <a:gdLst/>
                        <a:ahLst/>
                        <a:rect l="l" t="t" r="r" b="b"/>
                        <a:pathLst>
                          <a:path fill="none" w="9194" h="884">
                            <a:moveTo>
                              <a:pt x="0" y="883"/>
                            </a:moveTo>
                            <a:lnTo>
                              <a:pt x="9194" y="0"/>
                            </a:lnTo>
                          </a:path>
                        </a:pathLst>
                      </a:custGeom>
                      <a:noFill/>
                      <a:ln w="1825">
                        <a:solidFill>
                          <a:srgbClr val="a5b7c5"/>
                        </a:solidFill>
                        <a:miter/>
                      </a:ln>
                    </p:spPr>
                    <p:style>
                      <a:lnRef idx="0"/>
                      <a:fillRef idx="0"/>
                      <a:effectRef idx="0"/>
                      <a:fontRef idx="minor"/>
                    </p:style>
                  </p:sp>
                  <p:sp>
                    <p:nvSpPr>
                      <p:cNvPr id="3352" name="Google Shape;3868;p47"/>
                      <p:cNvSpPr/>
                      <p:nvPr/>
                    </p:nvSpPr>
                    <p:spPr>
                      <a:xfrm>
                        <a:off x="4853520" y="3513960"/>
                        <a:ext cx="25560" cy="58320"/>
                      </a:xfrm>
                      <a:custGeom>
                        <a:avLst/>
                        <a:gdLst/>
                        <a:ahLst/>
                        <a:rect l="l" t="t" r="r" b="b"/>
                        <a:pathLst>
                          <a:path fill="none" w="3328" h="7525">
                            <a:moveTo>
                              <a:pt x="1" y="0"/>
                            </a:moveTo>
                            <a:lnTo>
                              <a:pt x="3328" y="7525"/>
                            </a:lnTo>
                          </a:path>
                        </a:pathLst>
                      </a:custGeom>
                      <a:noFill/>
                      <a:ln w="1825">
                        <a:solidFill>
                          <a:srgbClr val="a5b7c5"/>
                        </a:solidFill>
                        <a:miter/>
                      </a:ln>
                    </p:spPr>
                    <p:style>
                      <a:lnRef idx="0"/>
                      <a:fillRef idx="0"/>
                      <a:effectRef idx="0"/>
                      <a:fontRef idx="minor"/>
                    </p:style>
                  </p:sp>
                  <p:sp>
                    <p:nvSpPr>
                      <p:cNvPr id="3353" name="Google Shape;3869;p47"/>
                      <p:cNvSpPr/>
                      <p:nvPr/>
                    </p:nvSpPr>
                    <p:spPr>
                      <a:xfrm>
                        <a:off x="4827240" y="3513960"/>
                        <a:ext cx="25560" cy="99720"/>
                      </a:xfrm>
                      <a:custGeom>
                        <a:avLst/>
                        <a:gdLst/>
                        <a:ahLst/>
                        <a:rect l="l" t="t" r="r" b="b"/>
                        <a:pathLst>
                          <a:path fill="none" w="3339" h="12763">
                            <a:moveTo>
                              <a:pt x="3339" y="0"/>
                            </a:moveTo>
                            <a:lnTo>
                              <a:pt x="0" y="12762"/>
                            </a:lnTo>
                          </a:path>
                        </a:pathLst>
                      </a:custGeom>
                      <a:noFill/>
                      <a:ln w="1825">
                        <a:solidFill>
                          <a:srgbClr val="a5b7c5"/>
                        </a:solidFill>
                        <a:miter/>
                      </a:ln>
                    </p:spPr>
                    <p:style>
                      <a:lnRef idx="0"/>
                      <a:fillRef idx="0"/>
                      <a:effectRef idx="0"/>
                      <a:fontRef idx="minor"/>
                    </p:style>
                  </p:sp>
                  <p:grpSp>
                    <p:nvGrpSpPr>
                      <p:cNvPr id="3354" name="Google Shape;3870;p47"/>
                      <p:cNvGrpSpPr/>
                      <p:nvPr/>
                    </p:nvGrpSpPr>
                    <p:grpSpPr>
                      <a:xfrm>
                        <a:off x="4579200" y="3203640"/>
                        <a:ext cx="1244160" cy="1019520"/>
                        <a:chOff x="4579200" y="3203640"/>
                        <a:chExt cx="1244160" cy="1019520"/>
                      </a:xfrm>
                    </p:grpSpPr>
                    <p:sp>
                      <p:nvSpPr>
                        <p:cNvPr id="3355" name="Google Shape;3871;p47"/>
                        <p:cNvSpPr/>
                        <p:nvPr/>
                      </p:nvSpPr>
                      <p:spPr>
                        <a:xfrm>
                          <a:off x="4879800" y="3466800"/>
                          <a:ext cx="73800" cy="105840"/>
                        </a:xfrm>
                        <a:custGeom>
                          <a:avLst/>
                          <a:gdLst/>
                          <a:ahLst/>
                          <a:rect l="l" t="t" r="r" b="b"/>
                          <a:pathLst>
                            <a:path fill="none" w="9461" h="13549">
                              <a:moveTo>
                                <a:pt x="1" y="13549"/>
                              </a:moveTo>
                              <a:lnTo>
                                <a:pt x="9460" y="0"/>
                              </a:lnTo>
                            </a:path>
                          </a:pathLst>
                        </a:custGeom>
                        <a:noFill/>
                        <a:ln w="1825">
                          <a:solidFill>
                            <a:srgbClr val="a5b7c5"/>
                          </a:solidFill>
                          <a:miter/>
                        </a:ln>
                      </p:spPr>
                      <p:style>
                        <a:lnRef idx="0"/>
                        <a:fillRef idx="0"/>
                        <a:effectRef idx="0"/>
                        <a:fontRef idx="minor"/>
                      </p:style>
                    </p:sp>
                    <p:sp>
                      <p:nvSpPr>
                        <p:cNvPr id="3356" name="Google Shape;3872;p47"/>
                        <p:cNvSpPr/>
                        <p:nvPr/>
                      </p:nvSpPr>
                      <p:spPr>
                        <a:xfrm>
                          <a:off x="4954320" y="3408120"/>
                          <a:ext cx="105120" cy="57960"/>
                        </a:xfrm>
                        <a:custGeom>
                          <a:avLst/>
                          <a:gdLst/>
                          <a:ahLst/>
                          <a:rect l="l" t="t" r="r" b="b"/>
                          <a:pathLst>
                            <a:path fill="none" w="13476" h="7465">
                              <a:moveTo>
                                <a:pt x="0" y="7464"/>
                              </a:moveTo>
                              <a:lnTo>
                                <a:pt x="13476" y="0"/>
                              </a:lnTo>
                            </a:path>
                          </a:pathLst>
                        </a:custGeom>
                        <a:noFill/>
                        <a:ln w="1825">
                          <a:solidFill>
                            <a:srgbClr val="a5b7c5"/>
                          </a:solidFill>
                          <a:miter/>
                        </a:ln>
                      </p:spPr>
                      <p:style>
                        <a:lnRef idx="0"/>
                        <a:fillRef idx="0"/>
                        <a:effectRef idx="0"/>
                        <a:fontRef idx="minor"/>
                      </p:style>
                    </p:sp>
                    <p:sp>
                      <p:nvSpPr>
                        <p:cNvPr id="3357" name="Google Shape;3873;p47"/>
                        <p:cNvSpPr/>
                        <p:nvPr/>
                      </p:nvSpPr>
                      <p:spPr>
                        <a:xfrm>
                          <a:off x="4953960" y="3465360"/>
                          <a:ext cx="119160" cy="54000"/>
                        </a:xfrm>
                        <a:custGeom>
                          <a:avLst/>
                          <a:gdLst/>
                          <a:ahLst/>
                          <a:rect l="l" t="t" r="r" b="b"/>
                          <a:pathLst>
                            <a:path fill="none" w="15231" h="6969">
                              <a:moveTo>
                                <a:pt x="1" y="1"/>
                              </a:moveTo>
                              <a:lnTo>
                                <a:pt x="15231" y="6968"/>
                              </a:lnTo>
                            </a:path>
                          </a:pathLst>
                        </a:custGeom>
                        <a:noFill/>
                        <a:ln w="1825">
                          <a:solidFill>
                            <a:srgbClr val="a5b7c5"/>
                          </a:solidFill>
                          <a:miter/>
                        </a:ln>
                      </p:spPr>
                      <p:style>
                        <a:lnRef idx="0"/>
                        <a:fillRef idx="0"/>
                        <a:effectRef idx="0"/>
                        <a:fontRef idx="minor"/>
                      </p:style>
                    </p:sp>
                    <p:sp>
                      <p:nvSpPr>
                        <p:cNvPr id="3358" name="Google Shape;3874;p47"/>
                        <p:cNvSpPr/>
                        <p:nvPr/>
                      </p:nvSpPr>
                      <p:spPr>
                        <a:xfrm>
                          <a:off x="5073840" y="3521160"/>
                          <a:ext cx="26280" cy="71280"/>
                        </a:xfrm>
                        <a:custGeom>
                          <a:avLst/>
                          <a:gdLst/>
                          <a:ahLst/>
                          <a:rect l="l" t="t" r="r" b="b"/>
                          <a:pathLst>
                            <a:path fill="none" w="3425" h="9134">
                              <a:moveTo>
                                <a:pt x="1" y="0"/>
                              </a:moveTo>
                              <a:lnTo>
                                <a:pt x="3424" y="9133"/>
                              </a:lnTo>
                            </a:path>
                          </a:pathLst>
                        </a:custGeom>
                        <a:noFill/>
                        <a:ln w="1825">
                          <a:solidFill>
                            <a:srgbClr val="a5b7c5"/>
                          </a:solidFill>
                          <a:miter/>
                        </a:ln>
                      </p:spPr>
                      <p:style>
                        <a:lnRef idx="0"/>
                        <a:fillRef idx="0"/>
                        <a:effectRef idx="0"/>
                        <a:fontRef idx="minor"/>
                      </p:style>
                    </p:sp>
                    <p:sp>
                      <p:nvSpPr>
                        <p:cNvPr id="3359" name="Google Shape;3875;p47"/>
                        <p:cNvSpPr/>
                        <p:nvPr/>
                      </p:nvSpPr>
                      <p:spPr>
                        <a:xfrm>
                          <a:off x="5100480" y="3586320"/>
                          <a:ext cx="25920" cy="80280"/>
                        </a:xfrm>
                        <a:custGeom>
                          <a:avLst/>
                          <a:gdLst/>
                          <a:ahLst/>
                          <a:rect l="l" t="t" r="r" b="b"/>
                          <a:pathLst>
                            <a:path fill="none" w="3400" h="10320">
                              <a:moveTo>
                                <a:pt x="3399" y="10319"/>
                              </a:moveTo>
                              <a:lnTo>
                                <a:pt x="0" y="1"/>
                              </a:lnTo>
                            </a:path>
                          </a:pathLst>
                        </a:custGeom>
                        <a:noFill/>
                        <a:ln w="1825">
                          <a:solidFill>
                            <a:srgbClr val="a5b7c5"/>
                          </a:solidFill>
                          <a:miter/>
                        </a:ln>
                      </p:spPr>
                      <p:style>
                        <a:lnRef idx="0"/>
                        <a:fillRef idx="0"/>
                        <a:effectRef idx="0"/>
                        <a:fontRef idx="minor"/>
                      </p:style>
                    </p:sp>
                    <p:sp>
                      <p:nvSpPr>
                        <p:cNvPr id="3360" name="Google Shape;3876;p47"/>
                        <p:cNvSpPr/>
                        <p:nvPr/>
                      </p:nvSpPr>
                      <p:spPr>
                        <a:xfrm>
                          <a:off x="5088600" y="3252960"/>
                          <a:ext cx="693360" cy="519840"/>
                        </a:xfrm>
                        <a:custGeom>
                          <a:avLst/>
                          <a:gdLst/>
                          <a:ahLst/>
                          <a:rect l="l" t="t" r="r" b="b"/>
                          <a:pathLst>
                            <a:path fill="none"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a:solidFill>
                            <a:srgbClr val="a5b7c5"/>
                          </a:solidFill>
                          <a:miter/>
                        </a:ln>
                      </p:spPr>
                      <p:style>
                        <a:lnRef idx="0"/>
                        <a:fillRef idx="0"/>
                        <a:effectRef idx="0"/>
                        <a:fontRef idx="minor"/>
                      </p:style>
                    </p:sp>
                    <p:sp>
                      <p:nvSpPr>
                        <p:cNvPr id="3361" name="Google Shape;3877;p47"/>
                        <p:cNvSpPr/>
                        <p:nvPr/>
                      </p:nvSpPr>
                      <p:spPr>
                        <a:xfrm>
                          <a:off x="5060160" y="3203640"/>
                          <a:ext cx="543960" cy="315720"/>
                        </a:xfrm>
                        <a:custGeom>
                          <a:avLst/>
                          <a:gdLst/>
                          <a:ahLst/>
                          <a:rect l="l" t="t" r="r" b="b"/>
                          <a:pathLst>
                            <a:path fill="none"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a:solidFill>
                            <a:srgbClr val="a5b7c5"/>
                          </a:solidFill>
                          <a:miter/>
                        </a:ln>
                      </p:spPr>
                      <p:style>
                        <a:lnRef idx="0"/>
                        <a:fillRef idx="0"/>
                        <a:effectRef idx="0"/>
                        <a:fontRef idx="minor"/>
                      </p:style>
                    </p:sp>
                    <p:sp>
                      <p:nvSpPr>
                        <p:cNvPr id="3362" name="Google Shape;3878;p47"/>
                        <p:cNvSpPr/>
                        <p:nvPr/>
                      </p:nvSpPr>
                      <p:spPr>
                        <a:xfrm>
                          <a:off x="5127480" y="3507480"/>
                          <a:ext cx="123840" cy="267120"/>
                        </a:xfrm>
                        <a:custGeom>
                          <a:avLst/>
                          <a:gdLst/>
                          <a:ahLst/>
                          <a:rect l="l" t="t" r="r" b="b"/>
                          <a:pathLst>
                            <a:path fill="none" w="15860" h="34054">
                              <a:moveTo>
                                <a:pt x="9266" y="1"/>
                              </a:moveTo>
                              <a:lnTo>
                                <a:pt x="10101" y="14396"/>
                              </a:lnTo>
                              <a:lnTo>
                                <a:pt x="15859" y="34053"/>
                              </a:lnTo>
                              <a:lnTo>
                                <a:pt x="0" y="19851"/>
                              </a:lnTo>
                              <a:lnTo>
                                <a:pt x="1234" y="33642"/>
                              </a:lnTo>
                            </a:path>
                          </a:pathLst>
                        </a:custGeom>
                        <a:noFill/>
                        <a:ln w="1825">
                          <a:solidFill>
                            <a:srgbClr val="a5b7c5"/>
                          </a:solidFill>
                          <a:miter/>
                        </a:ln>
                      </p:spPr>
                      <p:style>
                        <a:lnRef idx="0"/>
                        <a:fillRef idx="0"/>
                        <a:effectRef idx="0"/>
                        <a:fontRef idx="minor"/>
                      </p:style>
                    </p:sp>
                    <p:sp>
                      <p:nvSpPr>
                        <p:cNvPr id="3363" name="Google Shape;3879;p47"/>
                        <p:cNvSpPr/>
                        <p:nvPr/>
                      </p:nvSpPr>
                      <p:spPr>
                        <a:xfrm>
                          <a:off x="5100480" y="3507480"/>
                          <a:ext cx="99000" cy="78120"/>
                        </a:xfrm>
                        <a:custGeom>
                          <a:avLst/>
                          <a:gdLst/>
                          <a:ahLst/>
                          <a:rect l="l" t="t" r="r" b="b"/>
                          <a:pathLst>
                            <a:path fill="none" w="12666" h="10017">
                              <a:moveTo>
                                <a:pt x="0" y="10017"/>
                              </a:moveTo>
                              <a:lnTo>
                                <a:pt x="12665" y="1"/>
                              </a:lnTo>
                            </a:path>
                          </a:pathLst>
                        </a:custGeom>
                        <a:noFill/>
                        <a:ln w="1825">
                          <a:solidFill>
                            <a:srgbClr val="a5b7c5"/>
                          </a:solidFill>
                          <a:miter/>
                        </a:ln>
                      </p:spPr>
                      <p:style>
                        <a:lnRef idx="0"/>
                        <a:fillRef idx="0"/>
                        <a:effectRef idx="0"/>
                        <a:fontRef idx="minor"/>
                      </p:style>
                    </p:sp>
                    <p:sp>
                      <p:nvSpPr>
                        <p:cNvPr id="3364" name="Google Shape;3880;p47"/>
                        <p:cNvSpPr/>
                        <p:nvPr/>
                      </p:nvSpPr>
                      <p:spPr>
                        <a:xfrm>
                          <a:off x="5200200" y="3501000"/>
                          <a:ext cx="155880" cy="5760"/>
                        </a:xfrm>
                        <a:custGeom>
                          <a:avLst/>
                          <a:gdLst/>
                          <a:ahLst/>
                          <a:rect l="l" t="t" r="r" b="b"/>
                          <a:pathLst>
                            <a:path fill="none" w="19900" h="823">
                              <a:moveTo>
                                <a:pt x="0" y="823"/>
                              </a:moveTo>
                              <a:lnTo>
                                <a:pt x="19900" y="0"/>
                              </a:lnTo>
                            </a:path>
                          </a:pathLst>
                        </a:custGeom>
                        <a:noFill/>
                        <a:ln w="1825">
                          <a:solidFill>
                            <a:srgbClr val="a5b7c5"/>
                          </a:solidFill>
                          <a:miter/>
                        </a:ln>
                      </p:spPr>
                      <p:style>
                        <a:lnRef idx="0"/>
                        <a:fillRef idx="0"/>
                        <a:effectRef idx="0"/>
                        <a:fontRef idx="minor"/>
                      </p:style>
                    </p:sp>
                    <p:sp>
                      <p:nvSpPr>
                        <p:cNvPr id="3365" name="Google Shape;3881;p47"/>
                        <p:cNvSpPr/>
                        <p:nvPr/>
                      </p:nvSpPr>
                      <p:spPr>
                        <a:xfrm>
                          <a:off x="5127480" y="3507480"/>
                          <a:ext cx="72000" cy="155160"/>
                        </a:xfrm>
                        <a:custGeom>
                          <a:avLst/>
                          <a:gdLst/>
                          <a:ahLst/>
                          <a:rect l="l" t="t" r="r" b="b"/>
                          <a:pathLst>
                            <a:path fill="none" w="9267" h="19816">
                              <a:moveTo>
                                <a:pt x="9266" y="1"/>
                              </a:moveTo>
                              <a:lnTo>
                                <a:pt x="0" y="19815"/>
                              </a:lnTo>
                            </a:path>
                          </a:pathLst>
                        </a:custGeom>
                        <a:noFill/>
                        <a:ln w="1825">
                          <a:solidFill>
                            <a:srgbClr val="a5b7c5"/>
                          </a:solidFill>
                          <a:miter/>
                        </a:ln>
                      </p:spPr>
                      <p:style>
                        <a:lnRef idx="0"/>
                        <a:fillRef idx="0"/>
                        <a:effectRef idx="0"/>
                        <a:fontRef idx="minor"/>
                      </p:style>
                    </p:sp>
                    <p:sp>
                      <p:nvSpPr>
                        <p:cNvPr id="3366" name="Google Shape;3882;p47"/>
                        <p:cNvSpPr/>
                        <p:nvPr/>
                      </p:nvSpPr>
                      <p:spPr>
                        <a:xfrm>
                          <a:off x="5352840" y="3384000"/>
                          <a:ext cx="125640" cy="117000"/>
                        </a:xfrm>
                        <a:custGeom>
                          <a:avLst/>
                          <a:gdLst/>
                          <a:ahLst/>
                          <a:rect l="l" t="t" r="r" b="b"/>
                          <a:pathLst>
                            <a:path fill="none" w="16054" h="14964">
                              <a:moveTo>
                                <a:pt x="1" y="14964"/>
                              </a:moveTo>
                              <a:lnTo>
                                <a:pt x="16053" y="0"/>
                              </a:lnTo>
                            </a:path>
                          </a:pathLst>
                        </a:custGeom>
                        <a:noFill/>
                        <a:ln w="1825">
                          <a:solidFill>
                            <a:srgbClr val="a5b7c5"/>
                          </a:solidFill>
                          <a:miter/>
                        </a:ln>
                      </p:spPr>
                      <p:style>
                        <a:lnRef idx="0"/>
                        <a:fillRef idx="0"/>
                        <a:effectRef idx="0"/>
                        <a:fontRef idx="minor"/>
                      </p:style>
                    </p:sp>
                    <p:sp>
                      <p:nvSpPr>
                        <p:cNvPr id="3367" name="Google Shape;3883;p47"/>
                        <p:cNvSpPr/>
                        <p:nvPr/>
                      </p:nvSpPr>
                      <p:spPr>
                        <a:xfrm>
                          <a:off x="5356800" y="3246480"/>
                          <a:ext cx="60840" cy="254160"/>
                        </a:xfrm>
                        <a:custGeom>
                          <a:avLst/>
                          <a:gdLst/>
                          <a:ahLst/>
                          <a:rect l="l" t="t" r="r" b="b"/>
                          <a:pathLst>
                            <a:path fill="none" w="7828" h="32384">
                              <a:moveTo>
                                <a:pt x="1" y="32383"/>
                              </a:moveTo>
                              <a:lnTo>
                                <a:pt x="7827" y="0"/>
                              </a:lnTo>
                            </a:path>
                          </a:pathLst>
                        </a:custGeom>
                        <a:noFill/>
                        <a:ln w="1825">
                          <a:solidFill>
                            <a:srgbClr val="a5b7c5"/>
                          </a:solidFill>
                          <a:miter/>
                        </a:ln>
                      </p:spPr>
                      <p:style>
                        <a:lnRef idx="0"/>
                        <a:fillRef idx="0"/>
                        <a:effectRef idx="0"/>
                        <a:fontRef idx="minor"/>
                      </p:style>
                    </p:sp>
                    <p:sp>
                      <p:nvSpPr>
                        <p:cNvPr id="3368" name="Google Shape;3884;p47"/>
                        <p:cNvSpPr/>
                        <p:nvPr/>
                      </p:nvSpPr>
                      <p:spPr>
                        <a:xfrm>
                          <a:off x="5352840" y="3486600"/>
                          <a:ext cx="140760" cy="9720"/>
                        </a:xfrm>
                        <a:custGeom>
                          <a:avLst/>
                          <a:gdLst/>
                          <a:ahLst/>
                          <a:rect l="l" t="t" r="r" b="b"/>
                          <a:pathLst>
                            <a:path fill="none" w="17989" h="1344">
                              <a:moveTo>
                                <a:pt x="1" y="1343"/>
                              </a:moveTo>
                              <a:lnTo>
                                <a:pt x="17989" y="0"/>
                              </a:lnTo>
                            </a:path>
                          </a:pathLst>
                        </a:custGeom>
                        <a:noFill/>
                        <a:ln w="1825">
                          <a:solidFill>
                            <a:srgbClr val="a5b7c5"/>
                          </a:solidFill>
                          <a:miter/>
                        </a:ln>
                      </p:spPr>
                      <p:style>
                        <a:lnRef idx="0"/>
                        <a:fillRef idx="0"/>
                        <a:effectRef idx="0"/>
                        <a:fontRef idx="minor"/>
                      </p:style>
                    </p:sp>
                    <p:sp>
                      <p:nvSpPr>
                        <p:cNvPr id="3369" name="Google Shape;3885;p47"/>
                        <p:cNvSpPr/>
                        <p:nvPr/>
                      </p:nvSpPr>
                      <p:spPr>
                        <a:xfrm>
                          <a:off x="5353920" y="3501000"/>
                          <a:ext cx="17280" cy="136080"/>
                        </a:xfrm>
                        <a:custGeom>
                          <a:avLst/>
                          <a:gdLst/>
                          <a:ahLst/>
                          <a:rect l="l" t="t" r="r" b="b"/>
                          <a:pathLst>
                            <a:path fill="none" w="2300" h="17384">
                              <a:moveTo>
                                <a:pt x="1" y="0"/>
                              </a:moveTo>
                              <a:lnTo>
                                <a:pt x="2299" y="17383"/>
                              </a:lnTo>
                            </a:path>
                          </a:pathLst>
                        </a:custGeom>
                        <a:noFill/>
                        <a:ln w="1825">
                          <a:solidFill>
                            <a:srgbClr val="a5b7c5"/>
                          </a:solidFill>
                          <a:miter/>
                        </a:ln>
                      </p:spPr>
                      <p:style>
                        <a:lnRef idx="0"/>
                        <a:fillRef idx="0"/>
                        <a:effectRef idx="0"/>
                        <a:fontRef idx="minor"/>
                      </p:style>
                    </p:sp>
                    <p:sp>
                      <p:nvSpPr>
                        <p:cNvPr id="3370" name="Google Shape;3886;p47"/>
                        <p:cNvSpPr/>
                        <p:nvPr/>
                      </p:nvSpPr>
                      <p:spPr>
                        <a:xfrm>
                          <a:off x="5206680" y="3620880"/>
                          <a:ext cx="101520" cy="98280"/>
                        </a:xfrm>
                        <a:custGeom>
                          <a:avLst/>
                          <a:gdLst/>
                          <a:ahLst/>
                          <a:rect l="l" t="t" r="r" b="b"/>
                          <a:pathLst>
                            <a:path fill="none" w="13017" h="12570">
                              <a:moveTo>
                                <a:pt x="0" y="1"/>
                              </a:moveTo>
                              <a:lnTo>
                                <a:pt x="13016" y="12569"/>
                              </a:lnTo>
                            </a:path>
                          </a:pathLst>
                        </a:custGeom>
                        <a:noFill/>
                        <a:ln w="1825">
                          <a:solidFill>
                            <a:srgbClr val="a5b7c5"/>
                          </a:solidFill>
                          <a:miter/>
                        </a:ln>
                      </p:spPr>
                      <p:style>
                        <a:lnRef idx="0"/>
                        <a:fillRef idx="0"/>
                        <a:effectRef idx="0"/>
                        <a:fontRef idx="minor"/>
                      </p:style>
                    </p:sp>
                    <p:sp>
                      <p:nvSpPr>
                        <p:cNvPr id="3371" name="Google Shape;3887;p47"/>
                        <p:cNvSpPr/>
                        <p:nvPr/>
                      </p:nvSpPr>
                      <p:spPr>
                        <a:xfrm>
                          <a:off x="5293080" y="3715920"/>
                          <a:ext cx="15120" cy="100440"/>
                        </a:xfrm>
                        <a:custGeom>
                          <a:avLst/>
                          <a:gdLst/>
                          <a:ahLst/>
                          <a:rect l="l" t="t" r="r" b="b"/>
                          <a:pathLst>
                            <a:path fill="none" w="2034" h="12872">
                              <a:moveTo>
                                <a:pt x="2033" y="0"/>
                              </a:moveTo>
                              <a:lnTo>
                                <a:pt x="1" y="12871"/>
                              </a:lnTo>
                            </a:path>
                          </a:pathLst>
                        </a:custGeom>
                        <a:noFill/>
                        <a:ln w="1825">
                          <a:solidFill>
                            <a:srgbClr val="a5b7c5"/>
                          </a:solidFill>
                          <a:miter/>
                        </a:ln>
                      </p:spPr>
                      <p:style>
                        <a:lnRef idx="0"/>
                        <a:fillRef idx="0"/>
                        <a:effectRef idx="0"/>
                        <a:fontRef idx="minor"/>
                      </p:style>
                    </p:sp>
                    <p:sp>
                      <p:nvSpPr>
                        <p:cNvPr id="3372" name="Google Shape;3888;p47"/>
                        <p:cNvSpPr/>
                        <p:nvPr/>
                      </p:nvSpPr>
                      <p:spPr>
                        <a:xfrm>
                          <a:off x="5127480" y="3659760"/>
                          <a:ext cx="92160" cy="133920"/>
                        </a:xfrm>
                        <a:custGeom>
                          <a:avLst/>
                          <a:gdLst/>
                          <a:ahLst/>
                          <a:rect l="l" t="t" r="r" b="b"/>
                          <a:pathLst>
                            <a:path fill="none" w="11807" h="17106">
                              <a:moveTo>
                                <a:pt x="11807" y="17105"/>
                              </a:moveTo>
                              <a:lnTo>
                                <a:pt x="0" y="1"/>
                              </a:lnTo>
                            </a:path>
                          </a:pathLst>
                        </a:custGeom>
                        <a:noFill/>
                        <a:ln w="1825">
                          <a:solidFill>
                            <a:srgbClr val="a5b7c5"/>
                          </a:solidFill>
                          <a:miter/>
                        </a:ln>
                      </p:spPr>
                      <p:style>
                        <a:lnRef idx="0"/>
                        <a:fillRef idx="0"/>
                        <a:effectRef idx="0"/>
                        <a:fontRef idx="minor"/>
                      </p:style>
                    </p:sp>
                    <p:sp>
                      <p:nvSpPr>
                        <p:cNvPr id="3373" name="Google Shape;3889;p47"/>
                        <p:cNvSpPr/>
                        <p:nvPr/>
                      </p:nvSpPr>
                      <p:spPr>
                        <a:xfrm>
                          <a:off x="5479200" y="3327120"/>
                          <a:ext cx="149760" cy="56160"/>
                        </a:xfrm>
                        <a:custGeom>
                          <a:avLst/>
                          <a:gdLst/>
                          <a:ahLst/>
                          <a:rect l="l" t="t" r="r" b="b"/>
                          <a:pathLst>
                            <a:path fill="none" w="19150" h="7247">
                              <a:moveTo>
                                <a:pt x="19149" y="0"/>
                              </a:moveTo>
                              <a:lnTo>
                                <a:pt x="0" y="7246"/>
                              </a:lnTo>
                            </a:path>
                          </a:pathLst>
                        </a:custGeom>
                        <a:noFill/>
                        <a:ln w="1825">
                          <a:solidFill>
                            <a:srgbClr val="a5b7c5"/>
                          </a:solidFill>
                          <a:miter/>
                        </a:ln>
                      </p:spPr>
                      <p:style>
                        <a:lnRef idx="0"/>
                        <a:fillRef idx="0"/>
                        <a:effectRef idx="0"/>
                        <a:fontRef idx="minor"/>
                      </p:style>
                    </p:sp>
                    <p:sp>
                      <p:nvSpPr>
                        <p:cNvPr id="3374" name="Google Shape;3890;p47"/>
                        <p:cNvSpPr/>
                        <p:nvPr/>
                      </p:nvSpPr>
                      <p:spPr>
                        <a:xfrm>
                          <a:off x="5371920" y="3633840"/>
                          <a:ext cx="58680" cy="3240"/>
                        </a:xfrm>
                        <a:custGeom>
                          <a:avLst/>
                          <a:gdLst/>
                          <a:ahLst/>
                          <a:rect l="l" t="t" r="r" b="b"/>
                          <a:pathLst>
                            <a:path fill="none" w="7549" h="509">
                              <a:moveTo>
                                <a:pt x="0" y="508"/>
                              </a:moveTo>
                              <a:lnTo>
                                <a:pt x="7549" y="0"/>
                              </a:lnTo>
                            </a:path>
                          </a:pathLst>
                        </a:custGeom>
                        <a:noFill/>
                        <a:ln w="1825">
                          <a:solidFill>
                            <a:srgbClr val="a5b7c5"/>
                          </a:solidFill>
                          <a:miter/>
                        </a:ln>
                      </p:spPr>
                      <p:style>
                        <a:lnRef idx="0"/>
                        <a:fillRef idx="0"/>
                        <a:effectRef idx="0"/>
                        <a:fontRef idx="minor"/>
                      </p:style>
                    </p:sp>
                    <p:sp>
                      <p:nvSpPr>
                        <p:cNvPr id="3375" name="Google Shape;3891;p47"/>
                        <p:cNvSpPr/>
                        <p:nvPr/>
                      </p:nvSpPr>
                      <p:spPr>
                        <a:xfrm>
                          <a:off x="5352840" y="3497400"/>
                          <a:ext cx="77760" cy="135720"/>
                        </a:xfrm>
                        <a:custGeom>
                          <a:avLst/>
                          <a:gdLst/>
                          <a:ahLst/>
                          <a:rect l="l" t="t" r="r" b="b"/>
                          <a:pathLst>
                            <a:path fill="none" w="9969" h="17360">
                              <a:moveTo>
                                <a:pt x="9969" y="17359"/>
                              </a:moveTo>
                              <a:lnTo>
                                <a:pt x="1" y="0"/>
                              </a:lnTo>
                            </a:path>
                          </a:pathLst>
                        </a:custGeom>
                        <a:noFill/>
                        <a:ln w="1825">
                          <a:solidFill>
                            <a:srgbClr val="a5b7c5"/>
                          </a:solidFill>
                          <a:miter/>
                        </a:ln>
                      </p:spPr>
                      <p:style>
                        <a:lnRef idx="0"/>
                        <a:fillRef idx="0"/>
                        <a:effectRef idx="0"/>
                        <a:fontRef idx="minor"/>
                      </p:style>
                    </p:sp>
                    <p:sp>
                      <p:nvSpPr>
                        <p:cNvPr id="3376" name="Google Shape;3892;p47"/>
                        <p:cNvSpPr/>
                        <p:nvPr/>
                      </p:nvSpPr>
                      <p:spPr>
                        <a:xfrm>
                          <a:off x="4917240" y="3466800"/>
                          <a:ext cx="39960" cy="121680"/>
                        </a:xfrm>
                        <a:custGeom>
                          <a:avLst/>
                          <a:gdLst/>
                          <a:ahLst/>
                          <a:rect l="l" t="t" r="r" b="b"/>
                          <a:pathLst>
                            <a:path fill="none" w="5179" h="15557">
                              <a:moveTo>
                                <a:pt x="1" y="15557"/>
                              </a:moveTo>
                              <a:lnTo>
                                <a:pt x="5178" y="0"/>
                              </a:lnTo>
                            </a:path>
                          </a:pathLst>
                        </a:custGeom>
                        <a:noFill/>
                        <a:ln w="1825">
                          <a:solidFill>
                            <a:srgbClr val="a5b7c5"/>
                          </a:solidFill>
                          <a:miter/>
                        </a:ln>
                      </p:spPr>
                      <p:style>
                        <a:lnRef idx="0"/>
                        <a:fillRef idx="0"/>
                        <a:effectRef idx="0"/>
                        <a:fontRef idx="minor"/>
                      </p:style>
                    </p:sp>
                    <p:sp>
                      <p:nvSpPr>
                        <p:cNvPr id="3377" name="Google Shape;3893;p47"/>
                        <p:cNvSpPr/>
                        <p:nvPr/>
                      </p:nvSpPr>
                      <p:spPr>
                        <a:xfrm>
                          <a:off x="5060160" y="3408120"/>
                          <a:ext cx="110520" cy="18720"/>
                        </a:xfrm>
                        <a:custGeom>
                          <a:avLst/>
                          <a:gdLst/>
                          <a:ahLst/>
                          <a:rect l="l" t="t" r="r" b="b"/>
                          <a:pathLst>
                            <a:path fill="none" w="14166" h="2481">
                              <a:moveTo>
                                <a:pt x="0" y="0"/>
                              </a:moveTo>
                              <a:lnTo>
                                <a:pt x="14165" y="2480"/>
                              </a:lnTo>
                            </a:path>
                          </a:pathLst>
                        </a:custGeom>
                        <a:noFill/>
                        <a:ln w="1825">
                          <a:solidFill>
                            <a:srgbClr val="a5b7c5"/>
                          </a:solidFill>
                          <a:miter/>
                        </a:ln>
                      </p:spPr>
                      <p:style>
                        <a:lnRef idx="0"/>
                        <a:fillRef idx="0"/>
                        <a:effectRef idx="0"/>
                        <a:fontRef idx="minor"/>
                      </p:style>
                    </p:sp>
                    <p:sp>
                      <p:nvSpPr>
                        <p:cNvPr id="3378" name="Google Shape;3894;p47"/>
                        <p:cNvSpPr/>
                        <p:nvPr/>
                      </p:nvSpPr>
                      <p:spPr>
                        <a:xfrm>
                          <a:off x="5127480" y="3620880"/>
                          <a:ext cx="78480" cy="41760"/>
                        </a:xfrm>
                        <a:custGeom>
                          <a:avLst/>
                          <a:gdLst/>
                          <a:ahLst/>
                          <a:rect l="l" t="t" r="r" b="b"/>
                          <a:pathLst>
                            <a:path fill="none" w="10090" h="5421">
                              <a:moveTo>
                                <a:pt x="0" y="5420"/>
                              </a:moveTo>
                              <a:lnTo>
                                <a:pt x="10089" y="1"/>
                              </a:lnTo>
                            </a:path>
                          </a:pathLst>
                        </a:custGeom>
                        <a:noFill/>
                        <a:ln w="1825">
                          <a:solidFill>
                            <a:srgbClr val="a5b7c5"/>
                          </a:solidFill>
                          <a:miter/>
                        </a:ln>
                      </p:spPr>
                      <p:style>
                        <a:lnRef idx="0"/>
                        <a:fillRef idx="0"/>
                        <a:effectRef idx="0"/>
                        <a:fontRef idx="minor"/>
                      </p:style>
                    </p:sp>
                    <p:grpSp>
                      <p:nvGrpSpPr>
                        <p:cNvPr id="3379" name="Google Shape;3895;p47"/>
                        <p:cNvGrpSpPr/>
                        <p:nvPr/>
                      </p:nvGrpSpPr>
                      <p:grpSpPr>
                        <a:xfrm>
                          <a:off x="4579200" y="3203640"/>
                          <a:ext cx="1244160" cy="1019520"/>
                          <a:chOff x="4579200" y="3203640"/>
                          <a:chExt cx="1244160" cy="1019520"/>
                        </a:xfrm>
                      </p:grpSpPr>
                      <p:sp>
                        <p:nvSpPr>
                          <p:cNvPr id="3380" name="Google Shape;3896;p47"/>
                          <p:cNvSpPr/>
                          <p:nvPr/>
                        </p:nvSpPr>
                        <p:spPr>
                          <a:xfrm>
                            <a:off x="4949640" y="3708360"/>
                            <a:ext cx="37080" cy="3240"/>
                          </a:xfrm>
                          <a:custGeom>
                            <a:avLst/>
                            <a:gdLst/>
                            <a:ahLst/>
                            <a:rect l="l" t="t" r="r" b="b"/>
                            <a:pathLst>
                              <a:path fill="none" w="4828" h="485">
                                <a:moveTo>
                                  <a:pt x="0" y="1"/>
                                </a:moveTo>
                                <a:lnTo>
                                  <a:pt x="4827" y="485"/>
                                </a:lnTo>
                              </a:path>
                            </a:pathLst>
                          </a:custGeom>
                          <a:noFill/>
                          <a:ln w="1825">
                            <a:solidFill>
                              <a:srgbClr val="a5b7c5"/>
                            </a:solidFill>
                            <a:miter/>
                          </a:ln>
                        </p:spPr>
                        <p:style>
                          <a:lnRef idx="0"/>
                          <a:fillRef idx="0"/>
                          <a:effectRef idx="0"/>
                          <a:fontRef idx="minor"/>
                        </p:style>
                      </p:sp>
                      <p:grpSp>
                        <p:nvGrpSpPr>
                          <p:cNvPr id="3381" name="Google Shape;3897;p47"/>
                          <p:cNvGrpSpPr/>
                          <p:nvPr/>
                        </p:nvGrpSpPr>
                        <p:grpSpPr>
                          <a:xfrm>
                            <a:off x="4579200" y="3203640"/>
                            <a:ext cx="1244160" cy="1019520"/>
                            <a:chOff x="4579200" y="3203640"/>
                            <a:chExt cx="1244160" cy="1019520"/>
                          </a:xfrm>
                        </p:grpSpPr>
                        <p:sp>
                          <p:nvSpPr>
                            <p:cNvPr id="3382" name="Google Shape;3898;p47"/>
                            <p:cNvSpPr/>
                            <p:nvPr/>
                          </p:nvSpPr>
                          <p:spPr>
                            <a:xfrm>
                              <a:off x="4953240" y="3586320"/>
                              <a:ext cx="146520" cy="121320"/>
                            </a:xfrm>
                            <a:custGeom>
                              <a:avLst/>
                              <a:gdLst/>
                              <a:ahLst/>
                              <a:rect l="l" t="t" r="r" b="b"/>
                              <a:pathLst>
                                <a:path fill="none" w="18727" h="15497">
                                  <a:moveTo>
                                    <a:pt x="18726" y="1"/>
                                  </a:moveTo>
                                  <a:lnTo>
                                    <a:pt x="0" y="15497"/>
                                  </a:lnTo>
                                </a:path>
                              </a:pathLst>
                            </a:custGeom>
                            <a:noFill/>
                            <a:ln w="1825">
                              <a:solidFill>
                                <a:srgbClr val="a5b7c5"/>
                              </a:solidFill>
                              <a:miter/>
                            </a:ln>
                          </p:spPr>
                          <p:style>
                            <a:lnRef idx="0"/>
                            <a:fillRef idx="0"/>
                            <a:effectRef idx="0"/>
                            <a:fontRef idx="minor"/>
                          </p:style>
                        </p:sp>
                        <p:sp>
                          <p:nvSpPr>
                            <p:cNvPr id="3383" name="Google Shape;3899;p47"/>
                            <p:cNvSpPr/>
                            <p:nvPr/>
                          </p:nvSpPr>
                          <p:spPr>
                            <a:xfrm>
                              <a:off x="4987440" y="3592800"/>
                              <a:ext cx="112320" cy="118440"/>
                            </a:xfrm>
                            <a:custGeom>
                              <a:avLst/>
                              <a:gdLst/>
                              <a:ahLst/>
                              <a:rect l="l" t="t" r="r" b="b"/>
                              <a:pathLst>
                                <a:path fill="none" w="14384" h="15146">
                                  <a:moveTo>
                                    <a:pt x="0" y="15146"/>
                                  </a:moveTo>
                                  <a:lnTo>
                                    <a:pt x="14383" y="0"/>
                                  </a:lnTo>
                                </a:path>
                              </a:pathLst>
                            </a:custGeom>
                            <a:noFill/>
                            <a:ln w="1825">
                              <a:solidFill>
                                <a:srgbClr val="a5b7c5"/>
                              </a:solidFill>
                              <a:miter/>
                            </a:ln>
                          </p:spPr>
                          <p:style>
                            <a:lnRef idx="0"/>
                            <a:fillRef idx="0"/>
                            <a:effectRef idx="0"/>
                            <a:fontRef idx="minor"/>
                          </p:style>
                        </p:sp>
                        <p:sp>
                          <p:nvSpPr>
                            <p:cNvPr id="3384" name="Google Shape;3900;p47"/>
                            <p:cNvSpPr/>
                            <p:nvPr/>
                          </p:nvSpPr>
                          <p:spPr>
                            <a:xfrm>
                              <a:off x="4913280" y="3708360"/>
                              <a:ext cx="39240" cy="44640"/>
                            </a:xfrm>
                            <a:custGeom>
                              <a:avLst/>
                              <a:gdLst/>
                              <a:ahLst/>
                              <a:rect l="l" t="t" r="r" b="b"/>
                              <a:pathLst>
                                <a:path fill="none" w="5082" h="5771">
                                  <a:moveTo>
                                    <a:pt x="1" y="5771"/>
                                  </a:moveTo>
                                  <a:lnTo>
                                    <a:pt x="5081" y="1"/>
                                  </a:lnTo>
                                </a:path>
                              </a:pathLst>
                            </a:custGeom>
                            <a:noFill/>
                            <a:ln w="1825">
                              <a:solidFill>
                                <a:srgbClr val="a5b7c5"/>
                              </a:solidFill>
                              <a:miter/>
                            </a:ln>
                          </p:spPr>
                          <p:style>
                            <a:lnRef idx="0"/>
                            <a:fillRef idx="0"/>
                            <a:effectRef idx="0"/>
                            <a:fontRef idx="minor"/>
                          </p:style>
                        </p:sp>
                        <p:sp>
                          <p:nvSpPr>
                            <p:cNvPr id="3385" name="Google Shape;3901;p47"/>
                            <p:cNvSpPr/>
                            <p:nvPr/>
                          </p:nvSpPr>
                          <p:spPr>
                            <a:xfrm>
                              <a:off x="4888800" y="3704400"/>
                              <a:ext cx="59760" cy="25200"/>
                            </a:xfrm>
                            <a:custGeom>
                              <a:avLst/>
                              <a:gdLst/>
                              <a:ahLst/>
                              <a:rect l="l" t="t" r="r" b="b"/>
                              <a:pathLst>
                                <a:path fill="none" w="7707" h="3316">
                                  <a:moveTo>
                                    <a:pt x="1" y="3315"/>
                                  </a:moveTo>
                                  <a:lnTo>
                                    <a:pt x="7706" y="1"/>
                                  </a:lnTo>
                                </a:path>
                              </a:pathLst>
                            </a:custGeom>
                            <a:noFill/>
                            <a:ln w="1825">
                              <a:solidFill>
                                <a:srgbClr val="a5b7c5"/>
                              </a:solidFill>
                              <a:miter/>
                            </a:ln>
                          </p:spPr>
                          <p:style>
                            <a:lnRef idx="0"/>
                            <a:fillRef idx="0"/>
                            <a:effectRef idx="0"/>
                            <a:fontRef idx="minor"/>
                          </p:style>
                        </p:sp>
                        <p:sp>
                          <p:nvSpPr>
                            <p:cNvPr id="3386" name="Google Shape;3902;p47"/>
                            <p:cNvSpPr/>
                            <p:nvPr/>
                          </p:nvSpPr>
                          <p:spPr>
                            <a:xfrm>
                              <a:off x="4917240" y="3589200"/>
                              <a:ext cx="31680" cy="118440"/>
                            </a:xfrm>
                            <a:custGeom>
                              <a:avLst/>
                              <a:gdLst/>
                              <a:ahLst/>
                              <a:rect l="l" t="t" r="r" b="b"/>
                              <a:pathLst>
                                <a:path fill="none" w="4102" h="15146">
                                  <a:moveTo>
                                    <a:pt x="1" y="1"/>
                                  </a:moveTo>
                                  <a:lnTo>
                                    <a:pt x="4101" y="15146"/>
                                  </a:lnTo>
                                </a:path>
                              </a:pathLst>
                            </a:custGeom>
                            <a:noFill/>
                            <a:ln w="1825">
                              <a:solidFill>
                                <a:srgbClr val="a5b7c5"/>
                              </a:solidFill>
                              <a:miter/>
                            </a:ln>
                          </p:spPr>
                          <p:style>
                            <a:lnRef idx="0"/>
                            <a:fillRef idx="0"/>
                            <a:effectRef idx="0"/>
                            <a:fontRef idx="minor"/>
                          </p:style>
                        </p:sp>
                        <p:sp>
                          <p:nvSpPr>
                            <p:cNvPr id="3387" name="Google Shape;3903;p47"/>
                            <p:cNvSpPr/>
                            <p:nvPr/>
                          </p:nvSpPr>
                          <p:spPr>
                            <a:xfrm>
                              <a:off x="4949640" y="3708360"/>
                              <a:ext cx="21960" cy="72000"/>
                            </a:xfrm>
                            <a:custGeom>
                              <a:avLst/>
                              <a:gdLst/>
                              <a:ahLst/>
                              <a:rect l="l" t="t" r="r" b="b"/>
                              <a:pathLst>
                                <a:path fill="none" w="2904" h="9267">
                                  <a:moveTo>
                                    <a:pt x="0" y="1"/>
                                  </a:moveTo>
                                  <a:lnTo>
                                    <a:pt x="2904" y="9267"/>
                                  </a:lnTo>
                                </a:path>
                              </a:pathLst>
                            </a:custGeom>
                            <a:noFill/>
                            <a:ln w="1825">
                              <a:solidFill>
                                <a:srgbClr val="a5b7c5"/>
                              </a:solidFill>
                              <a:miter/>
                            </a:ln>
                          </p:spPr>
                          <p:style>
                            <a:lnRef idx="0"/>
                            <a:fillRef idx="0"/>
                            <a:effectRef idx="0"/>
                            <a:fontRef idx="minor"/>
                          </p:style>
                        </p:sp>
                        <p:sp>
                          <p:nvSpPr>
                            <p:cNvPr id="3388" name="Google Shape;3904;p47"/>
                            <p:cNvSpPr/>
                            <p:nvPr/>
                          </p:nvSpPr>
                          <p:spPr>
                            <a:xfrm>
                              <a:off x="4912200" y="3752280"/>
                              <a:ext cx="59760" cy="28080"/>
                            </a:xfrm>
                            <a:custGeom>
                              <a:avLst/>
                              <a:gdLst/>
                              <a:ahLst/>
                              <a:rect l="l" t="t" r="r" b="b"/>
                              <a:pathLst>
                                <a:path fill="none" w="7670" h="3666">
                                  <a:moveTo>
                                    <a:pt x="0" y="1"/>
                                  </a:moveTo>
                                  <a:lnTo>
                                    <a:pt x="7670" y="3666"/>
                                  </a:lnTo>
                                </a:path>
                              </a:pathLst>
                            </a:custGeom>
                            <a:noFill/>
                            <a:ln w="1825">
                              <a:solidFill>
                                <a:srgbClr val="a5b7c5"/>
                              </a:solidFill>
                              <a:miter/>
                            </a:ln>
                          </p:spPr>
                          <p:style>
                            <a:lnRef idx="0"/>
                            <a:fillRef idx="0"/>
                            <a:effectRef idx="0"/>
                            <a:fontRef idx="minor"/>
                          </p:style>
                        </p:sp>
                        <p:grpSp>
                          <p:nvGrpSpPr>
                            <p:cNvPr id="3389" name="Google Shape;3905;p47"/>
                            <p:cNvGrpSpPr/>
                            <p:nvPr/>
                          </p:nvGrpSpPr>
                          <p:grpSpPr>
                            <a:xfrm>
                              <a:off x="4579200" y="3203640"/>
                              <a:ext cx="1244160" cy="1019520"/>
                              <a:chOff x="4579200" y="3203640"/>
                              <a:chExt cx="1244160" cy="1019520"/>
                            </a:xfrm>
                          </p:grpSpPr>
                          <p:sp>
                            <p:nvSpPr>
                              <p:cNvPr id="3390" name="Google Shape;3906;p47"/>
                              <p:cNvSpPr/>
                              <p:nvPr/>
                            </p:nvSpPr>
                            <p:spPr>
                              <a:xfrm>
                                <a:off x="4590360" y="3738240"/>
                                <a:ext cx="92160" cy="91080"/>
                              </a:xfrm>
                              <a:custGeom>
                                <a:avLst/>
                                <a:gdLst/>
                                <a:ahLst/>
                                <a:rect l="l" t="t" r="r" b="b"/>
                                <a:pathLst>
                                  <a:path fill="none" w="11819" h="11662">
                                    <a:moveTo>
                                      <a:pt x="0" y="0"/>
                                    </a:moveTo>
                                    <a:lnTo>
                                      <a:pt x="11819" y="11662"/>
                                    </a:lnTo>
                                  </a:path>
                                </a:pathLst>
                              </a:custGeom>
                              <a:noFill/>
                              <a:ln w="1825">
                                <a:solidFill>
                                  <a:srgbClr val="a5b7c5"/>
                                </a:solidFill>
                                <a:miter/>
                              </a:ln>
                            </p:spPr>
                            <p:style>
                              <a:lnRef idx="0"/>
                              <a:fillRef idx="0"/>
                              <a:effectRef idx="0"/>
                              <a:fontRef idx="minor"/>
                            </p:style>
                          </p:sp>
                          <p:sp>
                            <p:nvSpPr>
                              <p:cNvPr id="3391" name="Google Shape;3907;p47"/>
                              <p:cNvSpPr/>
                              <p:nvPr/>
                            </p:nvSpPr>
                            <p:spPr>
                              <a:xfrm>
                                <a:off x="4683240" y="3652200"/>
                                <a:ext cx="32760" cy="177120"/>
                              </a:xfrm>
                              <a:custGeom>
                                <a:avLst/>
                                <a:gdLst/>
                                <a:ahLst/>
                                <a:rect l="l" t="t" r="r" b="b"/>
                                <a:pathLst>
                                  <a:path fill="none" w="4271" h="22610">
                                    <a:moveTo>
                                      <a:pt x="1" y="22610"/>
                                    </a:moveTo>
                                    <a:lnTo>
                                      <a:pt x="4271" y="1"/>
                                    </a:lnTo>
                                  </a:path>
                                </a:pathLst>
                              </a:custGeom>
                              <a:noFill/>
                              <a:ln w="1825">
                                <a:solidFill>
                                  <a:srgbClr val="a5b7c5"/>
                                </a:solidFill>
                                <a:miter/>
                              </a:ln>
                            </p:spPr>
                            <p:style>
                              <a:lnRef idx="0"/>
                              <a:fillRef idx="0"/>
                              <a:effectRef idx="0"/>
                              <a:fontRef idx="minor"/>
                            </p:style>
                          </p:sp>
                          <p:sp>
                            <p:nvSpPr>
                              <p:cNvPr id="3392" name="Google Shape;3908;p47"/>
                              <p:cNvSpPr/>
                              <p:nvPr/>
                            </p:nvSpPr>
                            <p:spPr>
                              <a:xfrm>
                                <a:off x="4716720" y="3652200"/>
                                <a:ext cx="70200" cy="207000"/>
                              </a:xfrm>
                              <a:custGeom>
                                <a:avLst/>
                                <a:gdLst/>
                                <a:ahLst/>
                                <a:rect l="l" t="t" r="r" b="b"/>
                                <a:pathLst>
                                  <a:path fill="none" w="9025" h="26409">
                                    <a:moveTo>
                                      <a:pt x="1" y="1"/>
                                    </a:moveTo>
                                    <a:lnTo>
                                      <a:pt x="9025" y="26408"/>
                                    </a:lnTo>
                                  </a:path>
                                </a:pathLst>
                              </a:custGeom>
                              <a:noFill/>
                              <a:ln w="1825">
                                <a:solidFill>
                                  <a:srgbClr val="a5b7c5"/>
                                </a:solidFill>
                                <a:miter/>
                              </a:ln>
                            </p:spPr>
                            <p:style>
                              <a:lnRef idx="0"/>
                              <a:fillRef idx="0"/>
                              <a:effectRef idx="0"/>
                              <a:fontRef idx="minor"/>
                            </p:style>
                          </p:sp>
                          <p:sp>
                            <p:nvSpPr>
                              <p:cNvPr id="3393" name="Google Shape;3909;p47"/>
                              <p:cNvSpPr/>
                              <p:nvPr/>
                            </p:nvSpPr>
                            <p:spPr>
                              <a:xfrm>
                                <a:off x="4813200" y="3694680"/>
                                <a:ext cx="43560" cy="138600"/>
                              </a:xfrm>
                              <a:custGeom>
                                <a:avLst/>
                                <a:gdLst/>
                                <a:ahLst/>
                                <a:rect l="l" t="t" r="r" b="b"/>
                                <a:pathLst>
                                  <a:path fill="none" w="5614" h="17711">
                                    <a:moveTo>
                                      <a:pt x="5614" y="17711"/>
                                    </a:moveTo>
                                    <a:lnTo>
                                      <a:pt x="1" y="1"/>
                                    </a:lnTo>
                                  </a:path>
                                </a:pathLst>
                              </a:custGeom>
                              <a:noFill/>
                              <a:ln w="1825">
                                <a:solidFill>
                                  <a:srgbClr val="a5b7c5"/>
                                </a:solidFill>
                                <a:miter/>
                              </a:ln>
                            </p:spPr>
                            <p:style>
                              <a:lnRef idx="0"/>
                              <a:fillRef idx="0"/>
                              <a:effectRef idx="0"/>
                              <a:fontRef idx="minor"/>
                            </p:style>
                          </p:sp>
                          <p:sp>
                            <p:nvSpPr>
                              <p:cNvPr id="3394" name="Google Shape;3910;p47"/>
                              <p:cNvSpPr/>
                              <p:nvPr/>
                            </p:nvSpPr>
                            <p:spPr>
                              <a:xfrm>
                                <a:off x="4787640" y="3694680"/>
                                <a:ext cx="24480" cy="164520"/>
                              </a:xfrm>
                              <a:custGeom>
                                <a:avLst/>
                                <a:gdLst/>
                                <a:ahLst/>
                                <a:rect l="l" t="t" r="r" b="b"/>
                                <a:pathLst>
                                  <a:path fill="none" w="3219" h="21026">
                                    <a:moveTo>
                                      <a:pt x="3219" y="1"/>
                                    </a:moveTo>
                                    <a:lnTo>
                                      <a:pt x="1" y="21025"/>
                                    </a:lnTo>
                                  </a:path>
                                </a:pathLst>
                              </a:custGeom>
                              <a:noFill/>
                              <a:ln w="1825">
                                <a:solidFill>
                                  <a:srgbClr val="a5b7c5"/>
                                </a:solidFill>
                                <a:miter/>
                              </a:ln>
                            </p:spPr>
                            <p:style>
                              <a:lnRef idx="0"/>
                              <a:fillRef idx="0"/>
                              <a:effectRef idx="0"/>
                              <a:fontRef idx="minor"/>
                            </p:style>
                          </p:sp>
                          <p:sp>
                            <p:nvSpPr>
                              <p:cNvPr id="3395" name="Google Shape;3911;p47"/>
                              <p:cNvSpPr/>
                              <p:nvPr/>
                            </p:nvSpPr>
                            <p:spPr>
                              <a:xfrm>
                                <a:off x="4683240" y="3830040"/>
                                <a:ext cx="105480" cy="24480"/>
                              </a:xfrm>
                              <a:custGeom>
                                <a:avLst/>
                                <a:gdLst/>
                                <a:ahLst/>
                                <a:rect l="l" t="t" r="r" b="b"/>
                                <a:pathLst>
                                  <a:path fill="none" w="13525" h="3207">
                                    <a:moveTo>
                                      <a:pt x="1" y="1"/>
                                    </a:moveTo>
                                    <a:lnTo>
                                      <a:pt x="13525" y="3206"/>
                                    </a:lnTo>
                                  </a:path>
                                </a:pathLst>
                              </a:custGeom>
                              <a:noFill/>
                              <a:ln w="1825">
                                <a:solidFill>
                                  <a:srgbClr val="a5b7c5"/>
                                </a:solidFill>
                                <a:miter/>
                              </a:ln>
                            </p:spPr>
                            <p:style>
                              <a:lnRef idx="0"/>
                              <a:fillRef idx="0"/>
                              <a:effectRef idx="0"/>
                              <a:fontRef idx="minor"/>
                            </p:style>
                          </p:sp>
                          <p:sp>
                            <p:nvSpPr>
                              <p:cNvPr id="3396" name="Google Shape;3912;p47"/>
                              <p:cNvSpPr/>
                              <p:nvPr/>
                            </p:nvSpPr>
                            <p:spPr>
                              <a:xfrm>
                                <a:off x="4671000" y="3830040"/>
                                <a:ext cx="11520" cy="78480"/>
                              </a:xfrm>
                              <a:custGeom>
                                <a:avLst/>
                                <a:gdLst/>
                                <a:ahLst/>
                                <a:rect l="l" t="t" r="r" b="b"/>
                                <a:pathLst>
                                  <a:path fill="none" w="1561" h="10078">
                                    <a:moveTo>
                                      <a:pt x="1561" y="1"/>
                                    </a:moveTo>
                                    <a:lnTo>
                                      <a:pt x="0" y="10077"/>
                                    </a:lnTo>
                                  </a:path>
                                </a:pathLst>
                              </a:custGeom>
                              <a:noFill/>
                              <a:ln w="1825">
                                <a:solidFill>
                                  <a:srgbClr val="a5b7c5"/>
                                </a:solidFill>
                                <a:miter/>
                              </a:ln>
                            </p:spPr>
                            <p:style>
                              <a:lnRef idx="0"/>
                              <a:fillRef idx="0"/>
                              <a:effectRef idx="0"/>
                              <a:fontRef idx="minor"/>
                            </p:style>
                          </p:sp>
                          <p:sp>
                            <p:nvSpPr>
                              <p:cNvPr id="3397" name="Google Shape;3913;p47"/>
                              <p:cNvSpPr/>
                              <p:nvPr/>
                            </p:nvSpPr>
                            <p:spPr>
                              <a:xfrm>
                                <a:off x="4583880" y="3830040"/>
                                <a:ext cx="98640" cy="33840"/>
                              </a:xfrm>
                              <a:custGeom>
                                <a:avLst/>
                                <a:gdLst/>
                                <a:ahLst/>
                                <a:rect l="l" t="t" r="r" b="b"/>
                                <a:pathLst>
                                  <a:path fill="none" w="12642" h="4392">
                                    <a:moveTo>
                                      <a:pt x="0" y="4392"/>
                                    </a:moveTo>
                                    <a:lnTo>
                                      <a:pt x="12642" y="1"/>
                                    </a:lnTo>
                                  </a:path>
                                </a:pathLst>
                              </a:custGeom>
                              <a:noFill/>
                              <a:ln w="1825">
                                <a:solidFill>
                                  <a:srgbClr val="a5b7c5"/>
                                </a:solidFill>
                                <a:miter/>
                              </a:ln>
                            </p:spPr>
                            <p:style>
                              <a:lnRef idx="0"/>
                              <a:fillRef idx="0"/>
                              <a:effectRef idx="0"/>
                              <a:fontRef idx="minor"/>
                            </p:style>
                          </p:sp>
                          <p:sp>
                            <p:nvSpPr>
                              <p:cNvPr id="3398" name="Google Shape;3914;p47"/>
                              <p:cNvSpPr/>
                              <p:nvPr/>
                            </p:nvSpPr>
                            <p:spPr>
                              <a:xfrm>
                                <a:off x="4683240" y="3830040"/>
                                <a:ext cx="49680" cy="117360"/>
                              </a:xfrm>
                              <a:custGeom>
                                <a:avLst/>
                                <a:gdLst/>
                                <a:ahLst/>
                                <a:rect l="l" t="t" r="r" b="b"/>
                                <a:pathLst>
                                  <a:path fill="none" w="6400" h="15001">
                                    <a:moveTo>
                                      <a:pt x="1" y="1"/>
                                    </a:moveTo>
                                    <a:lnTo>
                                      <a:pt x="6400" y="15001"/>
                                    </a:lnTo>
                                  </a:path>
                                </a:pathLst>
                              </a:custGeom>
                              <a:noFill/>
                              <a:ln w="1825">
                                <a:solidFill>
                                  <a:srgbClr val="a5b7c5"/>
                                </a:solidFill>
                                <a:miter/>
                              </a:ln>
                            </p:spPr>
                            <p:style>
                              <a:lnRef idx="0"/>
                              <a:fillRef idx="0"/>
                              <a:effectRef idx="0"/>
                              <a:fontRef idx="minor"/>
                            </p:style>
                          </p:sp>
                          <p:sp>
                            <p:nvSpPr>
                              <p:cNvPr id="3399" name="Google Shape;3915;p47"/>
                              <p:cNvSpPr/>
                              <p:nvPr/>
                            </p:nvSpPr>
                            <p:spPr>
                              <a:xfrm>
                                <a:off x="4733640" y="3855240"/>
                                <a:ext cx="55440" cy="92160"/>
                              </a:xfrm>
                              <a:custGeom>
                                <a:avLst/>
                                <a:gdLst/>
                                <a:ahLst/>
                                <a:rect l="l" t="t" r="r" b="b"/>
                                <a:pathLst>
                                  <a:path fill="none" w="7126" h="11795">
                                    <a:moveTo>
                                      <a:pt x="1" y="11795"/>
                                    </a:moveTo>
                                    <a:lnTo>
                                      <a:pt x="7126" y="0"/>
                                    </a:lnTo>
                                  </a:path>
                                </a:pathLst>
                              </a:custGeom>
                              <a:noFill/>
                              <a:ln w="1825">
                                <a:solidFill>
                                  <a:srgbClr val="a5b7c5"/>
                                </a:solidFill>
                                <a:miter/>
                              </a:ln>
                            </p:spPr>
                            <p:style>
                              <a:lnRef idx="0"/>
                              <a:fillRef idx="0"/>
                              <a:effectRef idx="0"/>
                              <a:fontRef idx="minor"/>
                            </p:style>
                          </p:sp>
                          <p:sp>
                            <p:nvSpPr>
                              <p:cNvPr id="3400" name="Google Shape;3916;p47"/>
                              <p:cNvSpPr/>
                              <p:nvPr/>
                            </p:nvSpPr>
                            <p:spPr>
                              <a:xfrm>
                                <a:off x="4888800" y="3730320"/>
                                <a:ext cx="34200" cy="88560"/>
                              </a:xfrm>
                              <a:custGeom>
                                <a:avLst/>
                                <a:gdLst/>
                                <a:ahLst/>
                                <a:rect l="l" t="t" r="r" b="b"/>
                                <a:pathLst>
                                  <a:path fill="none" w="4441" h="11348">
                                    <a:moveTo>
                                      <a:pt x="4440" y="11347"/>
                                    </a:moveTo>
                                    <a:lnTo>
                                      <a:pt x="1" y="0"/>
                                    </a:lnTo>
                                  </a:path>
                                </a:pathLst>
                              </a:custGeom>
                              <a:noFill/>
                              <a:ln w="1825">
                                <a:solidFill>
                                  <a:srgbClr val="a5b7c5"/>
                                </a:solidFill>
                                <a:miter/>
                              </a:ln>
                            </p:spPr>
                            <p:style>
                              <a:lnRef idx="0"/>
                              <a:fillRef idx="0"/>
                              <a:effectRef idx="0"/>
                              <a:fontRef idx="minor"/>
                            </p:style>
                          </p:sp>
                          <p:sp>
                            <p:nvSpPr>
                              <p:cNvPr id="3401" name="Google Shape;3917;p47"/>
                              <p:cNvSpPr/>
                              <p:nvPr/>
                            </p:nvSpPr>
                            <p:spPr>
                              <a:xfrm>
                                <a:off x="4590360" y="3667320"/>
                                <a:ext cx="48960" cy="70200"/>
                              </a:xfrm>
                              <a:custGeom>
                                <a:avLst/>
                                <a:gdLst/>
                                <a:ahLst/>
                                <a:rect l="l" t="t" r="r" b="b"/>
                                <a:pathLst>
                                  <a:path fill="none" w="6327" h="9013">
                                    <a:moveTo>
                                      <a:pt x="0" y="9012"/>
                                    </a:moveTo>
                                    <a:lnTo>
                                      <a:pt x="6327" y="0"/>
                                    </a:lnTo>
                                  </a:path>
                                </a:pathLst>
                              </a:custGeom>
                              <a:noFill/>
                              <a:ln w="1825">
                                <a:solidFill>
                                  <a:srgbClr val="a5b7c5"/>
                                </a:solidFill>
                                <a:miter/>
                              </a:ln>
                            </p:spPr>
                            <p:style>
                              <a:lnRef idx="0"/>
                              <a:fillRef idx="0"/>
                              <a:effectRef idx="0"/>
                              <a:fontRef idx="minor"/>
                            </p:style>
                          </p:sp>
                          <p:sp>
                            <p:nvSpPr>
                              <p:cNvPr id="3402" name="Google Shape;3918;p47"/>
                              <p:cNvSpPr/>
                              <p:nvPr/>
                            </p:nvSpPr>
                            <p:spPr>
                              <a:xfrm>
                                <a:off x="4640400" y="3648600"/>
                                <a:ext cx="79920" cy="19440"/>
                              </a:xfrm>
                              <a:custGeom>
                                <a:avLst/>
                                <a:gdLst/>
                                <a:ahLst/>
                                <a:rect l="l" t="t" r="r" b="b"/>
                                <a:pathLst>
                                  <a:path fill="none" w="10247" h="2577">
                                    <a:moveTo>
                                      <a:pt x="1" y="2577"/>
                                    </a:moveTo>
                                    <a:lnTo>
                                      <a:pt x="10247" y="0"/>
                                    </a:lnTo>
                                  </a:path>
                                </a:pathLst>
                              </a:custGeom>
                              <a:noFill/>
                              <a:ln w="1825">
                                <a:solidFill>
                                  <a:srgbClr val="a5b7c5"/>
                                </a:solidFill>
                                <a:miter/>
                              </a:ln>
                            </p:spPr>
                            <p:style>
                              <a:lnRef idx="0"/>
                              <a:fillRef idx="0"/>
                              <a:effectRef idx="0"/>
                              <a:fontRef idx="minor"/>
                            </p:style>
                          </p:sp>
                          <p:grpSp>
                            <p:nvGrpSpPr>
                              <p:cNvPr id="3403" name="Google Shape;3919;p47"/>
                              <p:cNvGrpSpPr/>
                              <p:nvPr/>
                            </p:nvGrpSpPr>
                            <p:grpSpPr>
                              <a:xfrm>
                                <a:off x="4579200" y="3203640"/>
                                <a:ext cx="1244160" cy="1019520"/>
                                <a:chOff x="4579200" y="3203640"/>
                                <a:chExt cx="1244160" cy="1019520"/>
                              </a:xfrm>
                            </p:grpSpPr>
                            <p:sp>
                              <p:nvSpPr>
                                <p:cNvPr id="3404" name="Google Shape;3920;p47"/>
                                <p:cNvSpPr/>
                                <p:nvPr/>
                              </p:nvSpPr>
                              <p:spPr>
                                <a:xfrm>
                                  <a:off x="4753080" y="3966120"/>
                                  <a:ext cx="92160" cy="52920"/>
                                </a:xfrm>
                                <a:custGeom>
                                  <a:avLst/>
                                  <a:gdLst/>
                                  <a:ahLst/>
                                  <a:rect l="l" t="t" r="r" b="b"/>
                                  <a:pathLst>
                                    <a:path fill="none" w="11820" h="6836">
                                      <a:moveTo>
                                        <a:pt x="1" y="6836"/>
                                      </a:moveTo>
                                      <a:lnTo>
                                        <a:pt x="11819" y="1"/>
                                      </a:lnTo>
                                    </a:path>
                                  </a:pathLst>
                                </a:custGeom>
                                <a:noFill/>
                                <a:ln w="1825">
                                  <a:solidFill>
                                    <a:srgbClr val="a5b7c5"/>
                                  </a:solidFill>
                                  <a:miter/>
                                </a:ln>
                              </p:spPr>
                              <p:style>
                                <a:lnRef idx="0"/>
                                <a:fillRef idx="0"/>
                                <a:effectRef idx="0"/>
                                <a:fontRef idx="minor"/>
                              </p:style>
                            </p:sp>
                            <p:sp>
                              <p:nvSpPr>
                                <p:cNvPr id="3405" name="Google Shape;3921;p47"/>
                                <p:cNvSpPr/>
                                <p:nvPr/>
                              </p:nvSpPr>
                              <p:spPr>
                                <a:xfrm>
                                  <a:off x="4845960" y="3952800"/>
                                  <a:ext cx="102960" cy="12240"/>
                                </a:xfrm>
                                <a:custGeom>
                                  <a:avLst/>
                                  <a:gdLst/>
                                  <a:ahLst/>
                                  <a:rect l="l" t="t" r="r" b="b"/>
                                  <a:pathLst>
                                    <a:path fill="none" w="13162" h="1670">
                                      <a:moveTo>
                                        <a:pt x="13161" y="0"/>
                                      </a:moveTo>
                                      <a:lnTo>
                                        <a:pt x="0" y="1670"/>
                                      </a:lnTo>
                                    </a:path>
                                  </a:pathLst>
                                </a:custGeom>
                                <a:noFill/>
                                <a:ln w="1825">
                                  <a:solidFill>
                                    <a:srgbClr val="a5b7c5"/>
                                  </a:solidFill>
                                  <a:miter/>
                                </a:ln>
                              </p:spPr>
                              <p:style>
                                <a:lnRef idx="0"/>
                                <a:fillRef idx="0"/>
                                <a:effectRef idx="0"/>
                                <a:fontRef idx="minor"/>
                              </p:style>
                            </p:sp>
                            <p:sp>
                              <p:nvSpPr>
                                <p:cNvPr id="3406" name="Google Shape;3922;p47"/>
                                <p:cNvSpPr/>
                                <p:nvPr/>
                              </p:nvSpPr>
                              <p:spPr>
                                <a:xfrm>
                                  <a:off x="4845960" y="3962160"/>
                                  <a:ext cx="64080" cy="127440"/>
                                </a:xfrm>
                                <a:custGeom>
                                  <a:avLst/>
                                  <a:gdLst/>
                                  <a:ahLst/>
                                  <a:rect l="l" t="t" r="r" b="b"/>
                                  <a:pathLst>
                                    <a:path fill="none" w="8239" h="16283">
                                      <a:moveTo>
                                        <a:pt x="0" y="0"/>
                                      </a:moveTo>
                                      <a:lnTo>
                                        <a:pt x="8238" y="16282"/>
                                      </a:lnTo>
                                    </a:path>
                                  </a:pathLst>
                                </a:custGeom>
                                <a:noFill/>
                                <a:ln w="1825">
                                  <a:solidFill>
                                    <a:srgbClr val="a5b7c5"/>
                                  </a:solidFill>
                                  <a:miter/>
                                </a:ln>
                              </p:spPr>
                              <p:style>
                                <a:lnRef idx="0"/>
                                <a:fillRef idx="0"/>
                                <a:effectRef idx="0"/>
                                <a:fontRef idx="minor"/>
                              </p:style>
                            </p:sp>
                            <p:sp>
                              <p:nvSpPr>
                                <p:cNvPr id="3407" name="Google Shape;3923;p47"/>
                                <p:cNvSpPr/>
                                <p:nvPr/>
                              </p:nvSpPr>
                              <p:spPr>
                                <a:xfrm>
                                  <a:off x="4842360" y="3962160"/>
                                  <a:ext cx="3240" cy="164160"/>
                                </a:xfrm>
                                <a:custGeom>
                                  <a:avLst/>
                                  <a:gdLst/>
                                  <a:ahLst/>
                                  <a:rect l="l" t="t" r="r" b="b"/>
                                  <a:pathLst>
                                    <a:path fill="none" w="485" h="20952">
                                      <a:moveTo>
                                        <a:pt x="0" y="20952"/>
                                      </a:moveTo>
                                      <a:lnTo>
                                        <a:pt x="484" y="0"/>
                                      </a:lnTo>
                                    </a:path>
                                  </a:pathLst>
                                </a:custGeom>
                                <a:noFill/>
                                <a:ln w="1825">
                                  <a:solidFill>
                                    <a:srgbClr val="a5b7c5"/>
                                  </a:solidFill>
                                  <a:miter/>
                                </a:ln>
                              </p:spPr>
                              <p:style>
                                <a:lnRef idx="0"/>
                                <a:fillRef idx="0"/>
                                <a:effectRef idx="0"/>
                                <a:fontRef idx="minor"/>
                              </p:style>
                            </p:sp>
                            <p:sp>
                              <p:nvSpPr>
                                <p:cNvPr id="3408" name="Google Shape;3924;p47"/>
                                <p:cNvSpPr/>
                                <p:nvPr/>
                              </p:nvSpPr>
                              <p:spPr>
                                <a:xfrm>
                                  <a:off x="4842360" y="4123080"/>
                                  <a:ext cx="36720" cy="52200"/>
                                </a:xfrm>
                                <a:custGeom>
                                  <a:avLst/>
                                  <a:gdLst/>
                                  <a:ahLst/>
                                  <a:rect l="l" t="t" r="r" b="b"/>
                                  <a:pathLst>
                                    <a:path fill="none" w="4779" h="6739">
                                      <a:moveTo>
                                        <a:pt x="4779" y="6739"/>
                                      </a:moveTo>
                                      <a:lnTo>
                                        <a:pt x="0" y="1"/>
                                      </a:lnTo>
                                    </a:path>
                                  </a:pathLst>
                                </a:custGeom>
                                <a:noFill/>
                                <a:ln w="1825">
                                  <a:solidFill>
                                    <a:srgbClr val="a5b7c5"/>
                                  </a:solidFill>
                                  <a:miter/>
                                </a:ln>
                              </p:spPr>
                              <p:style>
                                <a:lnRef idx="0"/>
                                <a:fillRef idx="0"/>
                                <a:effectRef idx="0"/>
                                <a:fontRef idx="minor"/>
                              </p:style>
                            </p:sp>
                            <p:sp>
                              <p:nvSpPr>
                                <p:cNvPr id="3409" name="Google Shape;3925;p47"/>
                                <p:cNvSpPr/>
                                <p:nvPr/>
                              </p:nvSpPr>
                              <p:spPr>
                                <a:xfrm>
                                  <a:off x="4770720" y="4118400"/>
                                  <a:ext cx="70920" cy="3960"/>
                                </a:xfrm>
                                <a:custGeom>
                                  <a:avLst/>
                                  <a:gdLst/>
                                  <a:ahLst/>
                                  <a:rect l="l" t="t" r="r" b="b"/>
                                  <a:pathLst>
                                    <a:path fill="none" w="9086" h="594">
                                      <a:moveTo>
                                        <a:pt x="9085" y="594"/>
                                      </a:moveTo>
                                      <a:lnTo>
                                        <a:pt x="1" y="1"/>
                                      </a:lnTo>
                                    </a:path>
                                  </a:pathLst>
                                </a:custGeom>
                                <a:noFill/>
                                <a:ln w="1825">
                                  <a:solidFill>
                                    <a:srgbClr val="a5b7c5"/>
                                  </a:solidFill>
                                  <a:miter/>
                                </a:ln>
                              </p:spPr>
                              <p:style>
                                <a:lnRef idx="0"/>
                                <a:fillRef idx="0"/>
                                <a:effectRef idx="0"/>
                                <a:fontRef idx="minor"/>
                              </p:style>
                            </p:sp>
                            <p:sp>
                              <p:nvSpPr>
                                <p:cNvPr id="3410" name="Google Shape;3926;p47"/>
                                <p:cNvSpPr/>
                                <p:nvPr/>
                              </p:nvSpPr>
                              <p:spPr>
                                <a:xfrm>
                                  <a:off x="4842360" y="4090320"/>
                                  <a:ext cx="68040" cy="32040"/>
                                </a:xfrm>
                                <a:custGeom>
                                  <a:avLst/>
                                  <a:gdLst/>
                                  <a:ahLst/>
                                  <a:rect l="l" t="t" r="r" b="b"/>
                                  <a:pathLst>
                                    <a:path fill="none" w="8723" h="4186">
                                      <a:moveTo>
                                        <a:pt x="0" y="4186"/>
                                      </a:moveTo>
                                      <a:lnTo>
                                        <a:pt x="8722" y="0"/>
                                      </a:lnTo>
                                    </a:path>
                                  </a:pathLst>
                                </a:custGeom>
                                <a:noFill/>
                                <a:ln w="1825">
                                  <a:solidFill>
                                    <a:srgbClr val="a5b7c5"/>
                                  </a:solidFill>
                                  <a:miter/>
                                </a:ln>
                              </p:spPr>
                              <p:style>
                                <a:lnRef idx="0"/>
                                <a:fillRef idx="0"/>
                                <a:effectRef idx="0"/>
                                <a:fontRef idx="minor"/>
                              </p:style>
                            </p:sp>
                            <p:grpSp>
                              <p:nvGrpSpPr>
                                <p:cNvPr id="3411" name="Google Shape;3927;p47"/>
                                <p:cNvGrpSpPr/>
                                <p:nvPr/>
                              </p:nvGrpSpPr>
                              <p:grpSpPr>
                                <a:xfrm>
                                  <a:off x="4579200" y="3203640"/>
                                  <a:ext cx="1244160" cy="1019520"/>
                                  <a:chOff x="4579200" y="3203640"/>
                                  <a:chExt cx="1244160" cy="1019520"/>
                                </a:xfrm>
                              </p:grpSpPr>
                              <p:sp>
                                <p:nvSpPr>
                                  <p:cNvPr id="3412" name="Google Shape;3928;p47"/>
                                  <p:cNvSpPr/>
                                  <p:nvPr/>
                                </p:nvSpPr>
                                <p:spPr>
                                  <a:xfrm>
                                    <a:off x="4788360" y="3855240"/>
                                    <a:ext cx="56880" cy="110160"/>
                                  </a:xfrm>
                                  <a:custGeom>
                                    <a:avLst/>
                                    <a:gdLst/>
                                    <a:ahLst/>
                                    <a:rect l="l" t="t" r="r" b="b"/>
                                    <a:pathLst>
                                      <a:path fill="none" w="7320" h="14081">
                                        <a:moveTo>
                                          <a:pt x="7319" y="14081"/>
                                        </a:moveTo>
                                        <a:lnTo>
                                          <a:pt x="1" y="0"/>
                                        </a:lnTo>
                                      </a:path>
                                    </a:pathLst>
                                  </a:custGeom>
                                  <a:noFill/>
                                  <a:ln w="1825">
                                    <a:solidFill>
                                      <a:srgbClr val="a5b7c5"/>
                                    </a:solidFill>
                                    <a:miter/>
                                  </a:ln>
                                </p:spPr>
                                <p:style>
                                  <a:lnRef idx="0"/>
                                  <a:fillRef idx="0"/>
                                  <a:effectRef idx="0"/>
                                  <a:fontRef idx="minor"/>
                                </p:style>
                              </p:sp>
                              <p:sp>
                                <p:nvSpPr>
                                  <p:cNvPr id="3413" name="Google Shape;3929;p47"/>
                                  <p:cNvSpPr/>
                                  <p:nvPr/>
                                </p:nvSpPr>
                                <p:spPr>
                                  <a:xfrm>
                                    <a:off x="4845960" y="3834000"/>
                                    <a:ext cx="10440" cy="131400"/>
                                  </a:xfrm>
                                  <a:custGeom>
                                    <a:avLst/>
                                    <a:gdLst/>
                                    <a:ahLst/>
                                    <a:rect l="l" t="t" r="r" b="b"/>
                                    <a:pathLst>
                                      <a:path fill="none" w="1428" h="16803">
                                        <a:moveTo>
                                          <a:pt x="0" y="16803"/>
                                        </a:moveTo>
                                        <a:lnTo>
                                          <a:pt x="1428" y="1"/>
                                        </a:lnTo>
                                      </a:path>
                                    </a:pathLst>
                                  </a:custGeom>
                                  <a:noFill/>
                                  <a:ln w="1825">
                                    <a:solidFill>
                                      <a:srgbClr val="a5b7c5"/>
                                    </a:solidFill>
                                    <a:miter/>
                                  </a:ln>
                                </p:spPr>
                                <p:style>
                                  <a:lnRef idx="0"/>
                                  <a:fillRef idx="0"/>
                                  <a:effectRef idx="0"/>
                                  <a:fontRef idx="minor"/>
                                </p:style>
                              </p:sp>
                              <p:sp>
                                <p:nvSpPr>
                                  <p:cNvPr id="3414" name="Google Shape;3930;p47"/>
                                  <p:cNvSpPr/>
                                  <p:nvPr/>
                                </p:nvSpPr>
                                <p:spPr>
                                  <a:xfrm>
                                    <a:off x="4761720" y="3854880"/>
                                    <a:ext cx="25560" cy="164160"/>
                                  </a:xfrm>
                                  <a:custGeom>
                                    <a:avLst/>
                                    <a:gdLst/>
                                    <a:ahLst/>
                                    <a:rect l="l" t="t" r="r" b="b"/>
                                    <a:pathLst>
                                      <a:path fill="none" w="3339" h="20977">
                                        <a:moveTo>
                                          <a:pt x="0" y="20977"/>
                                        </a:moveTo>
                                        <a:lnTo>
                                          <a:pt x="3339" y="1"/>
                                        </a:lnTo>
                                      </a:path>
                                    </a:pathLst>
                                  </a:custGeom>
                                  <a:noFill/>
                                  <a:ln w="1825">
                                    <a:solidFill>
                                      <a:srgbClr val="a5b7c5"/>
                                    </a:solidFill>
                                    <a:miter/>
                                  </a:ln>
                                </p:spPr>
                                <p:style>
                                  <a:lnRef idx="0"/>
                                  <a:fillRef idx="0"/>
                                  <a:effectRef idx="0"/>
                                  <a:fontRef idx="minor"/>
                                </p:style>
                              </p:sp>
                              <p:sp>
                                <p:nvSpPr>
                                  <p:cNvPr id="3415" name="Google Shape;3931;p47"/>
                                  <p:cNvSpPr/>
                                  <p:nvPr/>
                                </p:nvSpPr>
                                <p:spPr>
                                  <a:xfrm>
                                    <a:off x="4847040" y="3818160"/>
                                    <a:ext cx="73440" cy="145440"/>
                                  </a:xfrm>
                                  <a:custGeom>
                                    <a:avLst/>
                                    <a:gdLst/>
                                    <a:ahLst/>
                                    <a:rect l="l" t="t" r="r" b="b"/>
                                    <a:pathLst>
                                      <a:path fill="none" w="9412" h="18594">
                                        <a:moveTo>
                                          <a:pt x="0" y="18593"/>
                                        </a:moveTo>
                                        <a:lnTo>
                                          <a:pt x="9411" y="1"/>
                                        </a:lnTo>
                                      </a:path>
                                    </a:pathLst>
                                  </a:custGeom>
                                  <a:noFill/>
                                  <a:ln w="1825">
                                    <a:solidFill>
                                      <a:srgbClr val="a5b7c5"/>
                                    </a:solidFill>
                                    <a:miter/>
                                  </a:ln>
                                </p:spPr>
                                <p:style>
                                  <a:lnRef idx="0"/>
                                  <a:fillRef idx="0"/>
                                  <a:effectRef idx="0"/>
                                  <a:fontRef idx="minor"/>
                                </p:style>
                              </p:sp>
                              <p:sp>
                                <p:nvSpPr>
                                  <p:cNvPr id="3416" name="Google Shape;3932;p47"/>
                                  <p:cNvSpPr/>
                                  <p:nvPr/>
                                </p:nvSpPr>
                                <p:spPr>
                                  <a:xfrm>
                                    <a:off x="4927320" y="3823200"/>
                                    <a:ext cx="21600" cy="128880"/>
                                  </a:xfrm>
                                  <a:custGeom>
                                    <a:avLst/>
                                    <a:gdLst/>
                                    <a:ahLst/>
                                    <a:rect l="l" t="t" r="r" b="b"/>
                                    <a:pathLst>
                                      <a:path fill="none" w="2844" h="16465">
                                        <a:moveTo>
                                          <a:pt x="1" y="1"/>
                                        </a:moveTo>
                                        <a:lnTo>
                                          <a:pt x="2843" y="16464"/>
                                        </a:lnTo>
                                      </a:path>
                                    </a:pathLst>
                                  </a:custGeom>
                                  <a:noFill/>
                                  <a:ln w="1825">
                                    <a:solidFill>
                                      <a:srgbClr val="a5b7c5"/>
                                    </a:solidFill>
                                    <a:miter/>
                                  </a:ln>
                                </p:spPr>
                                <p:style>
                                  <a:lnRef idx="0"/>
                                  <a:fillRef idx="0"/>
                                  <a:effectRef idx="0"/>
                                  <a:fontRef idx="minor"/>
                                </p:style>
                              </p:sp>
                              <p:grpSp>
                                <p:nvGrpSpPr>
                                  <p:cNvPr id="3417" name="Google Shape;3933;p47"/>
                                  <p:cNvGrpSpPr/>
                                  <p:nvPr/>
                                </p:nvGrpSpPr>
                                <p:grpSpPr>
                                  <a:xfrm>
                                    <a:off x="4579200" y="3203640"/>
                                    <a:ext cx="1244160" cy="1019520"/>
                                    <a:chOff x="4579200" y="3203640"/>
                                    <a:chExt cx="1244160" cy="1019520"/>
                                  </a:xfrm>
                                </p:grpSpPr>
                                <p:sp>
                                  <p:nvSpPr>
                                    <p:cNvPr id="3418" name="Google Shape;3934;p47"/>
                                    <p:cNvSpPr/>
                                    <p:nvPr/>
                                  </p:nvSpPr>
                                  <p:spPr>
                                    <a:xfrm>
                                      <a:off x="4579200" y="3652200"/>
                                      <a:ext cx="421920" cy="570960"/>
                                    </a:xfrm>
                                    <a:custGeom>
                                      <a:avLst/>
                                      <a:gdLst/>
                                      <a:ahLst/>
                                      <a:rect l="l" t="t" r="r" b="b"/>
                                      <a:pathLst>
                                        <a:path fill="none"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a:solidFill>
                                        <a:srgbClr val="a5b7c5"/>
                                      </a:solidFill>
                                      <a:miter/>
                                    </a:ln>
                                  </p:spPr>
                                  <p:style>
                                    <a:lnRef idx="0"/>
                                    <a:fillRef idx="0"/>
                                    <a:effectRef idx="0"/>
                                    <a:fontRef idx="minor"/>
                                  </p:style>
                                </p:sp>
                                <p:sp>
                                  <p:nvSpPr>
                                    <p:cNvPr id="3419" name="Google Shape;3935;p47"/>
                                    <p:cNvSpPr/>
                                    <p:nvPr/>
                                  </p:nvSpPr>
                                  <p:spPr>
                                    <a:xfrm>
                                      <a:off x="4618080" y="3203640"/>
                                      <a:ext cx="1205280" cy="683640"/>
                                    </a:xfrm>
                                    <a:custGeom>
                                      <a:avLst/>
                                      <a:gdLst/>
                                      <a:ahLst/>
                                      <a:rect l="l" t="t" r="r" b="b"/>
                                      <a:pathLst>
                                        <a:path fill="none"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a:solidFill>
                                        <a:srgbClr val="a5b7c5"/>
                                      </a:solidFill>
                                      <a:miter/>
                                    </a:ln>
                                  </p:spPr>
                                  <p:style>
                                    <a:lnRef idx="0"/>
                                    <a:fillRef idx="0"/>
                                    <a:effectRef idx="0"/>
                                    <a:fontRef idx="minor"/>
                                  </p:style>
                                </p:sp>
                                <p:sp>
                                  <p:nvSpPr>
                                    <p:cNvPr id="3420" name="Google Shape;3936;p47"/>
                                    <p:cNvSpPr/>
                                    <p:nvPr/>
                                  </p:nvSpPr>
                                  <p:spPr>
                                    <a:xfrm>
                                      <a:off x="4906440" y="3466800"/>
                                      <a:ext cx="193680" cy="358200"/>
                                    </a:xfrm>
                                    <a:custGeom>
                                      <a:avLst/>
                                      <a:gdLst/>
                                      <a:ahLst/>
                                      <a:rect l="l" t="t" r="r" b="b"/>
                                      <a:pathLst>
                                        <a:path fill="none" w="24703" h="45630">
                                          <a:moveTo>
                                            <a:pt x="8396" y="39968"/>
                                          </a:moveTo>
                                          <a:lnTo>
                                            <a:pt x="9835" y="45629"/>
                                          </a:lnTo>
                                          <a:lnTo>
                                            <a:pt x="11626" y="36786"/>
                                          </a:lnTo>
                                          <a:lnTo>
                                            <a:pt x="5492" y="30218"/>
                                          </a:lnTo>
                                          <a:lnTo>
                                            <a:pt x="1" y="25016"/>
                                          </a:lnTo>
                                          <a:lnTo>
                                            <a:pt x="1392" y="16040"/>
                                          </a:lnTo>
                                          <a:lnTo>
                                            <a:pt x="24702" y="15206"/>
                                          </a:lnTo>
                                          <a:lnTo>
                                            <a:pt x="6472" y="0"/>
                                          </a:lnTo>
                                        </a:path>
                                      </a:pathLst>
                                    </a:custGeom>
                                    <a:noFill/>
                                    <a:ln w="1825">
                                      <a:solidFill>
                                        <a:srgbClr val="a5b7c5"/>
                                      </a:solidFill>
                                      <a:miter/>
                                    </a:ln>
                                  </p:spPr>
                                  <p:style>
                                    <a:lnRef idx="0"/>
                                    <a:fillRef idx="0"/>
                                    <a:effectRef idx="0"/>
                                    <a:fontRef idx="minor"/>
                                  </p:style>
                                </p:sp>
                                <p:sp>
                                  <p:nvSpPr>
                                    <p:cNvPr id="3421" name="Google Shape;3937;p47"/>
                                    <p:cNvSpPr/>
                                    <p:nvPr/>
                                  </p:nvSpPr>
                                  <p:spPr>
                                    <a:xfrm>
                                      <a:off x="4972320" y="3755880"/>
                                      <a:ext cx="24840" cy="24480"/>
                                    </a:xfrm>
                                    <a:custGeom>
                                      <a:avLst/>
                                      <a:gdLst/>
                                      <a:ahLst/>
                                      <a:rect l="l" t="t" r="r" b="b"/>
                                      <a:pathLst>
                                        <a:path fill="none" w="3231" h="3182">
                                          <a:moveTo>
                                            <a:pt x="1" y="3182"/>
                                          </a:moveTo>
                                          <a:lnTo>
                                            <a:pt x="3231" y="0"/>
                                          </a:lnTo>
                                        </a:path>
                                      </a:pathLst>
                                    </a:custGeom>
                                    <a:noFill/>
                                    <a:ln w="1825">
                                      <a:solidFill>
                                        <a:srgbClr val="a5b7c5"/>
                                      </a:solidFill>
                                      <a:miter/>
                                    </a:ln>
                                  </p:spPr>
                                  <p:style>
                                    <a:lnRef idx="0"/>
                                    <a:fillRef idx="0"/>
                                    <a:effectRef idx="0"/>
                                    <a:fontRef idx="minor"/>
                                  </p:style>
                                </p:sp>
                              </p:grpSp>
                            </p:grpSp>
                          </p:grpSp>
                        </p:grpSp>
                        <p:sp>
                          <p:nvSpPr>
                            <p:cNvPr id="3422" name="Google Shape;3938;p47"/>
                            <p:cNvSpPr/>
                            <p:nvPr/>
                          </p:nvSpPr>
                          <p:spPr>
                            <a:xfrm>
                              <a:off x="4890240" y="3687840"/>
                              <a:ext cx="4320" cy="43200"/>
                            </a:xfrm>
                            <a:custGeom>
                              <a:avLst/>
                              <a:gdLst/>
                              <a:ahLst/>
                              <a:rect l="l" t="t" r="r" b="b"/>
                              <a:pathLst>
                                <a:path fill="none" w="654" h="5565">
                                  <a:moveTo>
                                    <a:pt x="653" y="0"/>
                                  </a:moveTo>
                                  <a:lnTo>
                                    <a:pt x="0" y="5565"/>
                                  </a:lnTo>
                                </a:path>
                              </a:pathLst>
                            </a:custGeom>
                            <a:noFill/>
                            <a:ln w="1825">
                              <a:solidFill>
                                <a:srgbClr val="a5b7c5"/>
                              </a:solidFill>
                              <a:miter/>
                            </a:ln>
                          </p:spPr>
                          <p:style>
                            <a:lnRef idx="0"/>
                            <a:fillRef idx="0"/>
                            <a:effectRef idx="0"/>
                            <a:fontRef idx="minor"/>
                          </p:style>
                        </p:sp>
                        <p:sp>
                          <p:nvSpPr>
                            <p:cNvPr id="3423" name="Google Shape;3939;p47"/>
                            <p:cNvSpPr/>
                            <p:nvPr/>
                          </p:nvSpPr>
                          <p:spPr>
                            <a:xfrm>
                              <a:off x="4899240" y="3687840"/>
                              <a:ext cx="53280" cy="19440"/>
                            </a:xfrm>
                            <a:custGeom>
                              <a:avLst/>
                              <a:gdLst/>
                              <a:ahLst/>
                              <a:rect l="l" t="t" r="r" b="b"/>
                              <a:pathLst>
                                <a:path fill="none" w="6872" h="2565">
                                  <a:moveTo>
                                    <a:pt x="0" y="0"/>
                                  </a:moveTo>
                                  <a:lnTo>
                                    <a:pt x="6871" y="2565"/>
                                  </a:lnTo>
                                </a:path>
                              </a:pathLst>
                            </a:custGeom>
                            <a:noFill/>
                            <a:ln w="1825">
                              <a:solidFill>
                                <a:srgbClr val="a5b7c5"/>
                              </a:solidFill>
                              <a:miter/>
                            </a:ln>
                          </p:spPr>
                          <p:style>
                            <a:lnRef idx="0"/>
                            <a:fillRef idx="0"/>
                            <a:effectRef idx="0"/>
                            <a:fontRef idx="minor"/>
                          </p:style>
                        </p:sp>
                        <p:sp>
                          <p:nvSpPr>
                            <p:cNvPr id="3424" name="Google Shape;3940;p47"/>
                            <p:cNvSpPr/>
                            <p:nvPr/>
                          </p:nvSpPr>
                          <p:spPr>
                            <a:xfrm>
                              <a:off x="4862520" y="3700440"/>
                              <a:ext cx="27000" cy="30600"/>
                            </a:xfrm>
                            <a:custGeom>
                              <a:avLst/>
                              <a:gdLst/>
                              <a:ahLst/>
                              <a:rect l="l" t="t" r="r" b="b"/>
                              <a:pathLst>
                                <a:path fill="none" w="3521" h="3969">
                                  <a:moveTo>
                                    <a:pt x="0" y="1"/>
                                  </a:moveTo>
                                  <a:lnTo>
                                    <a:pt x="3520" y="3969"/>
                                  </a:lnTo>
                                </a:path>
                              </a:pathLst>
                            </a:custGeom>
                            <a:noFill/>
                            <a:ln w="1825">
                              <a:solidFill>
                                <a:srgbClr val="a5b7c5"/>
                              </a:solidFill>
                              <a:miter/>
                            </a:ln>
                          </p:spPr>
                          <p:style>
                            <a:lnRef idx="0"/>
                            <a:fillRef idx="0"/>
                            <a:effectRef idx="0"/>
                            <a:fontRef idx="minor"/>
                          </p:style>
                        </p:sp>
                      </p:grpSp>
                    </p:grpSp>
                    <p:sp>
                      <p:nvSpPr>
                        <p:cNvPr id="3425" name="Google Shape;3941;p47"/>
                        <p:cNvSpPr/>
                        <p:nvPr/>
                      </p:nvSpPr>
                      <p:spPr>
                        <a:xfrm>
                          <a:off x="4953960" y="3297240"/>
                          <a:ext cx="145440" cy="167400"/>
                        </a:xfrm>
                        <a:custGeom>
                          <a:avLst/>
                          <a:gdLst/>
                          <a:ahLst/>
                          <a:rect l="l" t="t" r="r" b="b"/>
                          <a:pathLst>
                            <a:path fill="none" w="18570" h="21376">
                              <a:moveTo>
                                <a:pt x="1" y="21376"/>
                              </a:moveTo>
                              <a:lnTo>
                                <a:pt x="18569" y="1"/>
                              </a:lnTo>
                            </a:path>
                          </a:pathLst>
                        </a:custGeom>
                        <a:noFill/>
                        <a:ln w="1825">
                          <a:solidFill>
                            <a:srgbClr val="a5b7c5"/>
                          </a:solidFill>
                          <a:miter/>
                        </a:ln>
                      </p:spPr>
                      <p:style>
                        <a:lnRef idx="0"/>
                        <a:fillRef idx="0"/>
                        <a:effectRef idx="0"/>
                        <a:fontRef idx="minor"/>
                      </p:style>
                    </p:sp>
                  </p:grpSp>
                </p:grpSp>
              </p:grpSp>
            </p:grpSp>
          </p:grpSp>
          <p:grpSp>
            <p:nvGrpSpPr>
              <p:cNvPr id="3426" name="Google Shape;3942;p47"/>
              <p:cNvGrpSpPr/>
              <p:nvPr/>
            </p:nvGrpSpPr>
            <p:grpSpPr>
              <a:xfrm>
                <a:off x="4595400" y="3598920"/>
                <a:ext cx="37080" cy="31680"/>
                <a:chOff x="4595400" y="3598920"/>
                <a:chExt cx="37080" cy="31680"/>
              </a:xfrm>
            </p:grpSpPr>
            <p:sp>
              <p:nvSpPr>
                <p:cNvPr id="3427" name="Google Shape;3943;p47"/>
                <p:cNvSpPr/>
                <p:nvPr/>
              </p:nvSpPr>
              <p:spPr>
                <a:xfrm>
                  <a:off x="4595400" y="3598920"/>
                  <a:ext cx="37080" cy="3168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3428" name="Google Shape;3944;p47"/>
                <p:cNvSpPr/>
                <p:nvPr/>
              </p:nvSpPr>
              <p:spPr>
                <a:xfrm>
                  <a:off x="4610520" y="3608640"/>
                  <a:ext cx="12240" cy="1224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w="0">
                  <a:noFill/>
                </a:ln>
              </p:spPr>
              <p:style>
                <a:lnRef idx="0"/>
                <a:fillRef idx="0"/>
                <a:effectRef idx="0"/>
                <a:fontRef idx="minor"/>
              </p:style>
            </p:sp>
          </p:grpSp>
          <p:grpSp>
            <p:nvGrpSpPr>
              <p:cNvPr id="3429" name="Google Shape;3945;p47"/>
              <p:cNvGrpSpPr/>
              <p:nvPr/>
            </p:nvGrpSpPr>
            <p:grpSpPr>
              <a:xfrm>
                <a:off x="4641840" y="3524400"/>
                <a:ext cx="37080" cy="31680"/>
                <a:chOff x="4641840" y="3524400"/>
                <a:chExt cx="37080" cy="31680"/>
              </a:xfrm>
            </p:grpSpPr>
            <p:sp>
              <p:nvSpPr>
                <p:cNvPr id="3430" name="Google Shape;3946;p47"/>
                <p:cNvSpPr/>
                <p:nvPr/>
              </p:nvSpPr>
              <p:spPr>
                <a:xfrm>
                  <a:off x="4641840" y="3524400"/>
                  <a:ext cx="37080" cy="3168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3431" name="Google Shape;3947;p47"/>
                <p:cNvSpPr/>
                <p:nvPr/>
              </p:nvSpPr>
              <p:spPr>
                <a:xfrm>
                  <a:off x="4656960" y="3534120"/>
                  <a:ext cx="12240" cy="1224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3432" name="Google Shape;3948;p47"/>
              <p:cNvGrpSpPr/>
              <p:nvPr/>
            </p:nvGrpSpPr>
            <p:grpSpPr>
              <a:xfrm>
                <a:off x="4648320" y="3893760"/>
                <a:ext cx="37080" cy="31680"/>
                <a:chOff x="4648320" y="3893760"/>
                <a:chExt cx="37080" cy="31680"/>
              </a:xfrm>
            </p:grpSpPr>
            <p:sp>
              <p:nvSpPr>
                <p:cNvPr id="3433" name="Google Shape;3949;p47"/>
                <p:cNvSpPr/>
                <p:nvPr/>
              </p:nvSpPr>
              <p:spPr>
                <a:xfrm>
                  <a:off x="4648320" y="3893760"/>
                  <a:ext cx="37080" cy="3168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w="0">
                  <a:noFill/>
                </a:ln>
              </p:spPr>
              <p:style>
                <a:lnRef idx="0"/>
                <a:fillRef idx="0"/>
                <a:effectRef idx="0"/>
                <a:fontRef idx="minor"/>
              </p:style>
            </p:sp>
            <p:sp>
              <p:nvSpPr>
                <p:cNvPr id="3434" name="Google Shape;3950;p47"/>
                <p:cNvSpPr/>
                <p:nvPr/>
              </p:nvSpPr>
              <p:spPr>
                <a:xfrm>
                  <a:off x="4663440" y="3903480"/>
                  <a:ext cx="12240" cy="1224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3435" name="Google Shape;3951;p47"/>
              <p:cNvGrpSpPr/>
              <p:nvPr/>
            </p:nvGrpSpPr>
            <p:grpSpPr>
              <a:xfrm>
                <a:off x="4567680" y="3722760"/>
                <a:ext cx="37080" cy="31680"/>
                <a:chOff x="4567680" y="3722760"/>
                <a:chExt cx="37080" cy="31680"/>
              </a:xfrm>
            </p:grpSpPr>
            <p:sp>
              <p:nvSpPr>
                <p:cNvPr id="3436" name="Google Shape;3952;p47"/>
                <p:cNvSpPr/>
                <p:nvPr/>
              </p:nvSpPr>
              <p:spPr>
                <a:xfrm>
                  <a:off x="4567680" y="3722760"/>
                  <a:ext cx="37080" cy="3168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w="0">
                  <a:noFill/>
                </a:ln>
              </p:spPr>
              <p:style>
                <a:lnRef idx="0"/>
                <a:fillRef idx="0"/>
                <a:effectRef idx="0"/>
                <a:fontRef idx="minor"/>
              </p:style>
            </p:sp>
            <p:sp>
              <p:nvSpPr>
                <p:cNvPr id="3437" name="Google Shape;3953;p47"/>
                <p:cNvSpPr/>
                <p:nvPr/>
              </p:nvSpPr>
              <p:spPr>
                <a:xfrm>
                  <a:off x="4580640" y="3732480"/>
                  <a:ext cx="14400" cy="1224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3438" name="Google Shape;3954;p47"/>
              <p:cNvGrpSpPr/>
              <p:nvPr/>
            </p:nvGrpSpPr>
            <p:grpSpPr>
              <a:xfrm>
                <a:off x="4617360" y="3652200"/>
                <a:ext cx="37080" cy="31680"/>
                <a:chOff x="4617360" y="3652200"/>
                <a:chExt cx="37080" cy="31680"/>
              </a:xfrm>
            </p:grpSpPr>
            <p:sp>
              <p:nvSpPr>
                <p:cNvPr id="3439" name="Google Shape;3955;p47"/>
                <p:cNvSpPr/>
                <p:nvPr/>
              </p:nvSpPr>
              <p:spPr>
                <a:xfrm>
                  <a:off x="4617360" y="3652200"/>
                  <a:ext cx="37080" cy="3168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440" name="Google Shape;3956;p47"/>
                <p:cNvSpPr/>
                <p:nvPr/>
              </p:nvSpPr>
              <p:spPr>
                <a:xfrm>
                  <a:off x="4632480" y="3661920"/>
                  <a:ext cx="12240" cy="1224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w="0">
                  <a:noFill/>
                </a:ln>
              </p:spPr>
              <p:style>
                <a:lnRef idx="0"/>
                <a:fillRef idx="0"/>
                <a:effectRef idx="0"/>
                <a:fontRef idx="minor"/>
              </p:style>
            </p:sp>
          </p:grpSp>
          <p:grpSp>
            <p:nvGrpSpPr>
              <p:cNvPr id="3441" name="Google Shape;3957;p47"/>
              <p:cNvGrpSpPr/>
              <p:nvPr/>
            </p:nvGrpSpPr>
            <p:grpSpPr>
              <a:xfrm>
                <a:off x="4739040" y="3554280"/>
                <a:ext cx="37080" cy="31680"/>
                <a:chOff x="4739040" y="3554280"/>
                <a:chExt cx="37080" cy="31680"/>
              </a:xfrm>
            </p:grpSpPr>
            <p:sp>
              <p:nvSpPr>
                <p:cNvPr id="3442" name="Google Shape;3958;p47"/>
                <p:cNvSpPr/>
                <p:nvPr/>
              </p:nvSpPr>
              <p:spPr>
                <a:xfrm>
                  <a:off x="4739040" y="3554280"/>
                  <a:ext cx="37080" cy="3168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w="0">
                  <a:noFill/>
                </a:ln>
              </p:spPr>
              <p:style>
                <a:lnRef idx="0"/>
                <a:fillRef idx="0"/>
                <a:effectRef idx="0"/>
                <a:fontRef idx="minor"/>
              </p:style>
            </p:sp>
            <p:sp>
              <p:nvSpPr>
                <p:cNvPr id="3443" name="Google Shape;3959;p47"/>
                <p:cNvSpPr/>
                <p:nvPr/>
              </p:nvSpPr>
              <p:spPr>
                <a:xfrm>
                  <a:off x="4752000" y="3564000"/>
                  <a:ext cx="14400" cy="1224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w="0">
                  <a:noFill/>
                </a:ln>
              </p:spPr>
              <p:style>
                <a:lnRef idx="0"/>
                <a:fillRef idx="0"/>
                <a:effectRef idx="0"/>
                <a:fontRef idx="minor"/>
              </p:style>
            </p:sp>
          </p:grpSp>
          <p:grpSp>
            <p:nvGrpSpPr>
              <p:cNvPr id="3444" name="Google Shape;3960;p47"/>
              <p:cNvGrpSpPr/>
              <p:nvPr/>
            </p:nvGrpSpPr>
            <p:grpSpPr>
              <a:xfrm>
                <a:off x="4806720" y="3630240"/>
                <a:ext cx="37080" cy="31680"/>
                <a:chOff x="4806720" y="3630240"/>
                <a:chExt cx="37080" cy="31680"/>
              </a:xfrm>
            </p:grpSpPr>
            <p:sp>
              <p:nvSpPr>
                <p:cNvPr id="3445" name="Google Shape;3961;p47"/>
                <p:cNvSpPr/>
                <p:nvPr/>
              </p:nvSpPr>
              <p:spPr>
                <a:xfrm>
                  <a:off x="4806720" y="3630240"/>
                  <a:ext cx="37080" cy="3168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w="0">
                  <a:noFill/>
                </a:ln>
              </p:spPr>
              <p:style>
                <a:lnRef idx="0"/>
                <a:fillRef idx="0"/>
                <a:effectRef idx="0"/>
                <a:fontRef idx="minor"/>
              </p:style>
            </p:sp>
            <p:sp>
              <p:nvSpPr>
                <p:cNvPr id="3446" name="Google Shape;3962;p47"/>
                <p:cNvSpPr/>
                <p:nvPr/>
              </p:nvSpPr>
              <p:spPr>
                <a:xfrm>
                  <a:off x="4819320" y="3639960"/>
                  <a:ext cx="14400" cy="1224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w="0">
                  <a:noFill/>
                </a:ln>
              </p:spPr>
              <p:style>
                <a:lnRef idx="0"/>
                <a:fillRef idx="0"/>
                <a:effectRef idx="0"/>
                <a:fontRef idx="minor"/>
              </p:style>
            </p:sp>
          </p:grpSp>
          <p:grpSp>
            <p:nvGrpSpPr>
              <p:cNvPr id="3447" name="Google Shape;3963;p47"/>
              <p:cNvGrpSpPr/>
              <p:nvPr/>
            </p:nvGrpSpPr>
            <p:grpSpPr>
              <a:xfrm>
                <a:off x="4736880" y="4004280"/>
                <a:ext cx="37080" cy="31680"/>
                <a:chOff x="4736880" y="4004280"/>
                <a:chExt cx="37080" cy="31680"/>
              </a:xfrm>
            </p:grpSpPr>
            <p:sp>
              <p:nvSpPr>
                <p:cNvPr id="3448" name="Google Shape;3964;p47"/>
                <p:cNvSpPr/>
                <p:nvPr/>
              </p:nvSpPr>
              <p:spPr>
                <a:xfrm>
                  <a:off x="4736880" y="4004280"/>
                  <a:ext cx="37080" cy="3168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w="0">
                  <a:noFill/>
                </a:ln>
              </p:spPr>
              <p:style>
                <a:lnRef idx="0"/>
                <a:fillRef idx="0"/>
                <a:effectRef idx="0"/>
                <a:fontRef idx="minor"/>
              </p:style>
            </p:sp>
            <p:sp>
              <p:nvSpPr>
                <p:cNvPr id="3449" name="Google Shape;3965;p47"/>
                <p:cNvSpPr/>
                <p:nvPr/>
              </p:nvSpPr>
              <p:spPr>
                <a:xfrm>
                  <a:off x="4752000" y="4014000"/>
                  <a:ext cx="12240" cy="1224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w="0">
                  <a:noFill/>
                </a:ln>
              </p:spPr>
              <p:style>
                <a:lnRef idx="0"/>
                <a:fillRef idx="0"/>
                <a:effectRef idx="0"/>
                <a:fontRef idx="minor"/>
              </p:style>
            </p:sp>
          </p:grpSp>
          <p:grpSp>
            <p:nvGrpSpPr>
              <p:cNvPr id="3450" name="Google Shape;3966;p47"/>
              <p:cNvGrpSpPr/>
              <p:nvPr/>
            </p:nvGrpSpPr>
            <p:grpSpPr>
              <a:xfrm>
                <a:off x="4773600" y="4208760"/>
                <a:ext cx="37080" cy="31680"/>
                <a:chOff x="4773600" y="4208760"/>
                <a:chExt cx="37080" cy="31680"/>
              </a:xfrm>
            </p:grpSpPr>
            <p:sp>
              <p:nvSpPr>
                <p:cNvPr id="3451" name="Google Shape;3967;p47"/>
                <p:cNvSpPr/>
                <p:nvPr/>
              </p:nvSpPr>
              <p:spPr>
                <a:xfrm>
                  <a:off x="4773600" y="4208760"/>
                  <a:ext cx="37080" cy="3168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452" name="Google Shape;3968;p47"/>
                <p:cNvSpPr/>
                <p:nvPr/>
              </p:nvSpPr>
              <p:spPr>
                <a:xfrm>
                  <a:off x="4788720" y="4218480"/>
                  <a:ext cx="12240" cy="1224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3453" name="Google Shape;3969;p47"/>
              <p:cNvGrpSpPr/>
              <p:nvPr/>
            </p:nvGrpSpPr>
            <p:grpSpPr>
              <a:xfrm>
                <a:off x="4888440" y="4074840"/>
                <a:ext cx="37080" cy="31680"/>
                <a:chOff x="4888440" y="4074840"/>
                <a:chExt cx="37080" cy="31680"/>
              </a:xfrm>
            </p:grpSpPr>
            <p:sp>
              <p:nvSpPr>
                <p:cNvPr id="3454" name="Google Shape;3970;p47"/>
                <p:cNvSpPr/>
                <p:nvPr/>
              </p:nvSpPr>
              <p:spPr>
                <a:xfrm>
                  <a:off x="4888440" y="4074840"/>
                  <a:ext cx="37080" cy="3168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w="0">
                  <a:noFill/>
                </a:ln>
              </p:spPr>
              <p:style>
                <a:lnRef idx="0"/>
                <a:fillRef idx="0"/>
                <a:effectRef idx="0"/>
                <a:fontRef idx="minor"/>
              </p:style>
            </p:sp>
            <p:sp>
              <p:nvSpPr>
                <p:cNvPr id="3455" name="Google Shape;3971;p47"/>
                <p:cNvSpPr/>
                <p:nvPr/>
              </p:nvSpPr>
              <p:spPr>
                <a:xfrm>
                  <a:off x="4901400" y="4084560"/>
                  <a:ext cx="14400" cy="1224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3456" name="Google Shape;3972;p47"/>
              <p:cNvGrpSpPr/>
              <p:nvPr/>
            </p:nvGrpSpPr>
            <p:grpSpPr>
              <a:xfrm>
                <a:off x="4901400" y="3804120"/>
                <a:ext cx="37080" cy="31680"/>
                <a:chOff x="4901400" y="3804120"/>
                <a:chExt cx="37080" cy="31680"/>
              </a:xfrm>
            </p:grpSpPr>
            <p:sp>
              <p:nvSpPr>
                <p:cNvPr id="3457" name="Google Shape;3973;p47"/>
                <p:cNvSpPr/>
                <p:nvPr/>
              </p:nvSpPr>
              <p:spPr>
                <a:xfrm>
                  <a:off x="4901400" y="3804120"/>
                  <a:ext cx="37080" cy="3168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3458" name="Google Shape;3974;p47"/>
                <p:cNvSpPr/>
                <p:nvPr/>
              </p:nvSpPr>
              <p:spPr>
                <a:xfrm>
                  <a:off x="4914360" y="3813840"/>
                  <a:ext cx="14400" cy="1224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3459" name="Google Shape;3975;p47"/>
              <p:cNvGrpSpPr/>
              <p:nvPr/>
            </p:nvGrpSpPr>
            <p:grpSpPr>
              <a:xfrm>
                <a:off x="4866480" y="3715200"/>
                <a:ext cx="37080" cy="31680"/>
                <a:chOff x="4866480" y="3715200"/>
                <a:chExt cx="37080" cy="31680"/>
              </a:xfrm>
            </p:grpSpPr>
            <p:sp>
              <p:nvSpPr>
                <p:cNvPr id="3460" name="Google Shape;3976;p47"/>
                <p:cNvSpPr/>
                <p:nvPr/>
              </p:nvSpPr>
              <p:spPr>
                <a:xfrm>
                  <a:off x="4866480" y="3715200"/>
                  <a:ext cx="37080" cy="3168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w="0">
                  <a:noFill/>
                </a:ln>
              </p:spPr>
              <p:style>
                <a:lnRef idx="0"/>
                <a:fillRef idx="0"/>
                <a:effectRef idx="0"/>
                <a:fontRef idx="minor"/>
              </p:style>
            </p:sp>
            <p:sp>
              <p:nvSpPr>
                <p:cNvPr id="3461" name="Google Shape;3977;p47"/>
                <p:cNvSpPr/>
                <p:nvPr/>
              </p:nvSpPr>
              <p:spPr>
                <a:xfrm>
                  <a:off x="4879440" y="3724560"/>
                  <a:ext cx="14400" cy="1224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3462" name="Google Shape;3978;p47"/>
              <p:cNvGrpSpPr/>
              <p:nvPr/>
            </p:nvGrpSpPr>
            <p:grpSpPr>
              <a:xfrm>
                <a:off x="4979160" y="3839760"/>
                <a:ext cx="37080" cy="31680"/>
                <a:chOff x="4979160" y="3839760"/>
                <a:chExt cx="37080" cy="31680"/>
              </a:xfrm>
            </p:grpSpPr>
            <p:sp>
              <p:nvSpPr>
                <p:cNvPr id="3463" name="Google Shape;3979;p47"/>
                <p:cNvSpPr/>
                <p:nvPr/>
              </p:nvSpPr>
              <p:spPr>
                <a:xfrm>
                  <a:off x="4979160" y="3839760"/>
                  <a:ext cx="37080" cy="3168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w="0">
                  <a:noFill/>
                </a:ln>
              </p:spPr>
              <p:style>
                <a:lnRef idx="0"/>
                <a:fillRef idx="0"/>
                <a:effectRef idx="0"/>
                <a:fontRef idx="minor"/>
              </p:style>
            </p:sp>
            <p:sp>
              <p:nvSpPr>
                <p:cNvPr id="3464" name="Google Shape;3980;p47"/>
                <p:cNvSpPr/>
                <p:nvPr/>
              </p:nvSpPr>
              <p:spPr>
                <a:xfrm>
                  <a:off x="4994280" y="3849480"/>
                  <a:ext cx="1224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3465" name="Google Shape;3981;p47"/>
              <p:cNvGrpSpPr/>
              <p:nvPr/>
            </p:nvGrpSpPr>
            <p:grpSpPr>
              <a:xfrm>
                <a:off x="4790520" y="3679200"/>
                <a:ext cx="37080" cy="31680"/>
                <a:chOff x="4790520" y="3679200"/>
                <a:chExt cx="37080" cy="31680"/>
              </a:xfrm>
            </p:grpSpPr>
            <p:sp>
              <p:nvSpPr>
                <p:cNvPr id="3466" name="Google Shape;3982;p47"/>
                <p:cNvSpPr/>
                <p:nvPr/>
              </p:nvSpPr>
              <p:spPr>
                <a:xfrm>
                  <a:off x="4790520" y="3679200"/>
                  <a:ext cx="37080" cy="3168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w="0">
                  <a:noFill/>
                </a:ln>
              </p:spPr>
              <p:style>
                <a:lnRef idx="0"/>
                <a:fillRef idx="0"/>
                <a:effectRef idx="0"/>
                <a:fontRef idx="minor"/>
              </p:style>
            </p:sp>
            <p:sp>
              <p:nvSpPr>
                <p:cNvPr id="3467" name="Google Shape;3983;p47"/>
                <p:cNvSpPr/>
                <p:nvPr/>
              </p:nvSpPr>
              <p:spPr>
                <a:xfrm>
                  <a:off x="4803480" y="3688920"/>
                  <a:ext cx="14400" cy="1224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3468" name="Google Shape;3984;p47"/>
              <p:cNvGrpSpPr/>
              <p:nvPr/>
            </p:nvGrpSpPr>
            <p:grpSpPr>
              <a:xfrm>
                <a:off x="4857120" y="3557880"/>
                <a:ext cx="37080" cy="31680"/>
                <a:chOff x="4857120" y="3557880"/>
                <a:chExt cx="37080" cy="31680"/>
              </a:xfrm>
            </p:grpSpPr>
            <p:sp>
              <p:nvSpPr>
                <p:cNvPr id="3469" name="Google Shape;3985;p47"/>
                <p:cNvSpPr/>
                <p:nvPr/>
              </p:nvSpPr>
              <p:spPr>
                <a:xfrm>
                  <a:off x="4857120" y="3557880"/>
                  <a:ext cx="37080" cy="3168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470" name="Google Shape;3986;p47"/>
                <p:cNvSpPr/>
                <p:nvPr/>
              </p:nvSpPr>
              <p:spPr>
                <a:xfrm>
                  <a:off x="4870080" y="3567600"/>
                  <a:ext cx="14760" cy="1224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w="0">
                  <a:noFill/>
                </a:ln>
              </p:spPr>
              <p:style>
                <a:lnRef idx="0"/>
                <a:fillRef idx="0"/>
                <a:effectRef idx="0"/>
                <a:fontRef idx="minor"/>
              </p:style>
            </p:sp>
          </p:grpSp>
          <p:grpSp>
            <p:nvGrpSpPr>
              <p:cNvPr id="3471" name="Google Shape;3987;p47"/>
              <p:cNvGrpSpPr/>
              <p:nvPr/>
            </p:nvGrpSpPr>
            <p:grpSpPr>
              <a:xfrm>
                <a:off x="4883760" y="3647880"/>
                <a:ext cx="37080" cy="31680"/>
                <a:chOff x="4883760" y="3647880"/>
                <a:chExt cx="37080" cy="31680"/>
              </a:xfrm>
            </p:grpSpPr>
            <p:sp>
              <p:nvSpPr>
                <p:cNvPr id="3472" name="Google Shape;3988;p47"/>
                <p:cNvSpPr/>
                <p:nvPr/>
              </p:nvSpPr>
              <p:spPr>
                <a:xfrm>
                  <a:off x="4883760" y="3647880"/>
                  <a:ext cx="37080" cy="3168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w="0">
                  <a:noFill/>
                </a:ln>
              </p:spPr>
              <p:style>
                <a:lnRef idx="0"/>
                <a:fillRef idx="0"/>
                <a:effectRef idx="0"/>
                <a:fontRef idx="minor"/>
              </p:style>
            </p:sp>
            <p:sp>
              <p:nvSpPr>
                <p:cNvPr id="3473" name="Google Shape;3989;p47"/>
                <p:cNvSpPr/>
                <p:nvPr/>
              </p:nvSpPr>
              <p:spPr>
                <a:xfrm>
                  <a:off x="4896720" y="3657600"/>
                  <a:ext cx="14760" cy="1224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3474" name="Google Shape;3990;p47"/>
              <p:cNvGrpSpPr/>
              <p:nvPr/>
            </p:nvGrpSpPr>
            <p:grpSpPr>
              <a:xfrm>
                <a:off x="4907880" y="3347280"/>
                <a:ext cx="37080" cy="31680"/>
                <a:chOff x="4907880" y="3347280"/>
                <a:chExt cx="37080" cy="31680"/>
              </a:xfrm>
            </p:grpSpPr>
            <p:sp>
              <p:nvSpPr>
                <p:cNvPr id="3475" name="Google Shape;3991;p47"/>
                <p:cNvSpPr/>
                <p:nvPr/>
              </p:nvSpPr>
              <p:spPr>
                <a:xfrm>
                  <a:off x="4907880" y="3347280"/>
                  <a:ext cx="37080" cy="3168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w="0">
                  <a:noFill/>
                </a:ln>
              </p:spPr>
              <p:style>
                <a:lnRef idx="0"/>
                <a:fillRef idx="0"/>
                <a:effectRef idx="0"/>
                <a:fontRef idx="minor"/>
              </p:style>
            </p:sp>
            <p:sp>
              <p:nvSpPr>
                <p:cNvPr id="3476" name="Google Shape;3992;p47"/>
                <p:cNvSpPr/>
                <p:nvPr/>
              </p:nvSpPr>
              <p:spPr>
                <a:xfrm>
                  <a:off x="4923000" y="3357000"/>
                  <a:ext cx="12240" cy="1224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w="0">
                  <a:noFill/>
                </a:ln>
              </p:spPr>
              <p:style>
                <a:lnRef idx="0"/>
                <a:fillRef idx="0"/>
                <a:effectRef idx="0"/>
                <a:fontRef idx="minor"/>
              </p:style>
            </p:sp>
          </p:grpSp>
          <p:grpSp>
            <p:nvGrpSpPr>
              <p:cNvPr id="3477" name="Google Shape;3993;p47"/>
              <p:cNvGrpSpPr/>
              <p:nvPr/>
            </p:nvGrpSpPr>
            <p:grpSpPr>
              <a:xfrm>
                <a:off x="5065200" y="3738240"/>
                <a:ext cx="37080" cy="31680"/>
                <a:chOff x="5065200" y="3738240"/>
                <a:chExt cx="37080" cy="31680"/>
              </a:xfrm>
            </p:grpSpPr>
            <p:sp>
              <p:nvSpPr>
                <p:cNvPr id="3478" name="Google Shape;3994;p47"/>
                <p:cNvSpPr/>
                <p:nvPr/>
              </p:nvSpPr>
              <p:spPr>
                <a:xfrm>
                  <a:off x="5065200" y="3738240"/>
                  <a:ext cx="37080" cy="3168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3479" name="Google Shape;3995;p47"/>
                <p:cNvSpPr/>
                <p:nvPr/>
              </p:nvSpPr>
              <p:spPr>
                <a:xfrm>
                  <a:off x="5078160" y="3747600"/>
                  <a:ext cx="14400" cy="1224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w="0">
                  <a:noFill/>
                </a:ln>
              </p:spPr>
              <p:style>
                <a:lnRef idx="0"/>
                <a:fillRef idx="0"/>
                <a:effectRef idx="0"/>
                <a:fontRef idx="minor"/>
              </p:style>
            </p:sp>
          </p:grpSp>
          <p:grpSp>
            <p:nvGrpSpPr>
              <p:cNvPr id="3480" name="Google Shape;3996;p47"/>
              <p:cNvGrpSpPr/>
              <p:nvPr/>
            </p:nvGrpSpPr>
            <p:grpSpPr>
              <a:xfrm>
                <a:off x="5071680" y="3284640"/>
                <a:ext cx="37080" cy="31680"/>
                <a:chOff x="5071680" y="3284640"/>
                <a:chExt cx="37080" cy="31680"/>
              </a:xfrm>
            </p:grpSpPr>
            <p:sp>
              <p:nvSpPr>
                <p:cNvPr id="3481" name="Google Shape;3997;p47"/>
                <p:cNvSpPr/>
                <p:nvPr/>
              </p:nvSpPr>
              <p:spPr>
                <a:xfrm>
                  <a:off x="5071680" y="3284640"/>
                  <a:ext cx="37080" cy="3168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482" name="Google Shape;3998;p47"/>
                <p:cNvSpPr/>
                <p:nvPr/>
              </p:nvSpPr>
              <p:spPr>
                <a:xfrm>
                  <a:off x="5086800" y="3294360"/>
                  <a:ext cx="12240" cy="1224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w="0">
                  <a:noFill/>
                </a:ln>
              </p:spPr>
              <p:style>
                <a:lnRef idx="0"/>
                <a:fillRef idx="0"/>
                <a:effectRef idx="0"/>
                <a:fontRef idx="minor"/>
              </p:style>
            </p:sp>
          </p:grpSp>
          <p:grpSp>
            <p:nvGrpSpPr>
              <p:cNvPr id="3483" name="Google Shape;3999;p47"/>
              <p:cNvGrpSpPr/>
              <p:nvPr/>
            </p:nvGrpSpPr>
            <p:grpSpPr>
              <a:xfrm>
                <a:off x="5389200" y="3759840"/>
                <a:ext cx="37080" cy="31680"/>
                <a:chOff x="5389200" y="3759840"/>
                <a:chExt cx="37080" cy="31680"/>
              </a:xfrm>
            </p:grpSpPr>
            <p:sp>
              <p:nvSpPr>
                <p:cNvPr id="3484" name="Google Shape;4000;p47"/>
                <p:cNvSpPr/>
                <p:nvPr/>
              </p:nvSpPr>
              <p:spPr>
                <a:xfrm>
                  <a:off x="5389200" y="3759840"/>
                  <a:ext cx="37080" cy="3168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w="0">
                  <a:noFill/>
                </a:ln>
              </p:spPr>
              <p:style>
                <a:lnRef idx="0"/>
                <a:fillRef idx="0"/>
                <a:effectRef idx="0"/>
                <a:fontRef idx="minor"/>
              </p:style>
            </p:sp>
            <p:sp>
              <p:nvSpPr>
                <p:cNvPr id="3485" name="Google Shape;4001;p47"/>
                <p:cNvSpPr/>
                <p:nvPr/>
              </p:nvSpPr>
              <p:spPr>
                <a:xfrm>
                  <a:off x="5402160" y="3769560"/>
                  <a:ext cx="14400" cy="1224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w="0">
                  <a:noFill/>
                </a:ln>
              </p:spPr>
              <p:style>
                <a:lnRef idx="0"/>
                <a:fillRef idx="0"/>
                <a:effectRef idx="0"/>
                <a:fontRef idx="minor"/>
              </p:style>
            </p:sp>
          </p:grpSp>
          <p:grpSp>
            <p:nvGrpSpPr>
              <p:cNvPr id="3486" name="Google Shape;4002;p47"/>
              <p:cNvGrpSpPr/>
              <p:nvPr/>
            </p:nvGrpSpPr>
            <p:grpSpPr>
              <a:xfrm>
                <a:off x="5431680" y="3632760"/>
                <a:ext cx="37080" cy="31680"/>
                <a:chOff x="5431680" y="3632760"/>
                <a:chExt cx="37080" cy="31680"/>
              </a:xfrm>
            </p:grpSpPr>
            <p:sp>
              <p:nvSpPr>
                <p:cNvPr id="3487" name="Google Shape;4003;p47"/>
                <p:cNvSpPr/>
                <p:nvPr/>
              </p:nvSpPr>
              <p:spPr>
                <a:xfrm>
                  <a:off x="5431680" y="3632760"/>
                  <a:ext cx="37080" cy="3168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w="0">
                  <a:noFill/>
                </a:ln>
              </p:spPr>
              <p:style>
                <a:lnRef idx="0"/>
                <a:fillRef idx="0"/>
                <a:effectRef idx="0"/>
                <a:fontRef idx="minor"/>
              </p:style>
            </p:sp>
            <p:sp>
              <p:nvSpPr>
                <p:cNvPr id="3488" name="Google Shape;4004;p47"/>
                <p:cNvSpPr/>
                <p:nvPr/>
              </p:nvSpPr>
              <p:spPr>
                <a:xfrm>
                  <a:off x="5444640" y="3642480"/>
                  <a:ext cx="14400" cy="1224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w="0">
                  <a:noFill/>
                </a:ln>
              </p:spPr>
              <p:style>
                <a:lnRef idx="0"/>
                <a:fillRef idx="0"/>
                <a:effectRef idx="0"/>
                <a:fontRef idx="minor"/>
              </p:style>
            </p:sp>
          </p:grpSp>
          <p:grpSp>
            <p:nvGrpSpPr>
              <p:cNvPr id="3489" name="Google Shape;4005;p47"/>
              <p:cNvGrpSpPr/>
              <p:nvPr/>
            </p:nvGrpSpPr>
            <p:grpSpPr>
              <a:xfrm>
                <a:off x="5540760" y="3544920"/>
                <a:ext cx="37080" cy="31680"/>
                <a:chOff x="5540760" y="3544920"/>
                <a:chExt cx="37080" cy="31680"/>
              </a:xfrm>
            </p:grpSpPr>
            <p:sp>
              <p:nvSpPr>
                <p:cNvPr id="3490" name="Google Shape;4006;p47"/>
                <p:cNvSpPr/>
                <p:nvPr/>
              </p:nvSpPr>
              <p:spPr>
                <a:xfrm>
                  <a:off x="5540760" y="3544920"/>
                  <a:ext cx="37080" cy="3168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491" name="Google Shape;4007;p47"/>
                <p:cNvSpPr/>
                <p:nvPr/>
              </p:nvSpPr>
              <p:spPr>
                <a:xfrm>
                  <a:off x="5553720" y="3554640"/>
                  <a:ext cx="14400" cy="1224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3492" name="Google Shape;4008;p47"/>
              <p:cNvGrpSpPr/>
              <p:nvPr/>
            </p:nvGrpSpPr>
            <p:grpSpPr>
              <a:xfrm>
                <a:off x="5579280" y="3412080"/>
                <a:ext cx="37080" cy="31680"/>
                <a:chOff x="5579280" y="3412080"/>
                <a:chExt cx="37080" cy="31680"/>
              </a:xfrm>
            </p:grpSpPr>
            <p:sp>
              <p:nvSpPr>
                <p:cNvPr id="3493" name="Google Shape;4009;p47"/>
                <p:cNvSpPr/>
                <p:nvPr/>
              </p:nvSpPr>
              <p:spPr>
                <a:xfrm>
                  <a:off x="5579280" y="3412080"/>
                  <a:ext cx="37080" cy="3168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w="0">
                  <a:noFill/>
                </a:ln>
              </p:spPr>
              <p:style>
                <a:lnRef idx="0"/>
                <a:fillRef idx="0"/>
                <a:effectRef idx="0"/>
                <a:fontRef idx="minor"/>
              </p:style>
            </p:sp>
            <p:sp>
              <p:nvSpPr>
                <p:cNvPr id="3494" name="Google Shape;4010;p47"/>
                <p:cNvSpPr/>
                <p:nvPr/>
              </p:nvSpPr>
              <p:spPr>
                <a:xfrm>
                  <a:off x="5594400" y="3421800"/>
                  <a:ext cx="12240" cy="1224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3495" name="Google Shape;4011;p47"/>
              <p:cNvGrpSpPr/>
              <p:nvPr/>
            </p:nvGrpSpPr>
            <p:grpSpPr>
              <a:xfrm>
                <a:off x="5801400" y="3284640"/>
                <a:ext cx="37080" cy="31680"/>
                <a:chOff x="5801400" y="3284640"/>
                <a:chExt cx="37080" cy="31680"/>
              </a:xfrm>
            </p:grpSpPr>
            <p:sp>
              <p:nvSpPr>
                <p:cNvPr id="3496" name="Google Shape;4012;p47"/>
                <p:cNvSpPr/>
                <p:nvPr/>
              </p:nvSpPr>
              <p:spPr>
                <a:xfrm>
                  <a:off x="5801400" y="3284640"/>
                  <a:ext cx="37080" cy="3168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497" name="Google Shape;4013;p47"/>
                <p:cNvSpPr/>
                <p:nvPr/>
              </p:nvSpPr>
              <p:spPr>
                <a:xfrm>
                  <a:off x="5816520" y="3294360"/>
                  <a:ext cx="12240" cy="1224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w="0">
                  <a:noFill/>
                </a:ln>
              </p:spPr>
              <p:style>
                <a:lnRef idx="0"/>
                <a:fillRef idx="0"/>
                <a:effectRef idx="0"/>
                <a:fontRef idx="minor"/>
              </p:style>
            </p:sp>
          </p:grpSp>
          <p:grpSp>
            <p:nvGrpSpPr>
              <p:cNvPr id="3498" name="Google Shape;4014;p47"/>
              <p:cNvGrpSpPr/>
              <p:nvPr/>
            </p:nvGrpSpPr>
            <p:grpSpPr>
              <a:xfrm>
                <a:off x="5763600" y="3399120"/>
                <a:ext cx="37080" cy="31680"/>
                <a:chOff x="5763600" y="3399120"/>
                <a:chExt cx="37080" cy="31680"/>
              </a:xfrm>
            </p:grpSpPr>
            <p:sp>
              <p:nvSpPr>
                <p:cNvPr id="3499" name="Google Shape;4015;p47"/>
                <p:cNvSpPr/>
                <p:nvPr/>
              </p:nvSpPr>
              <p:spPr>
                <a:xfrm>
                  <a:off x="5763600" y="3399120"/>
                  <a:ext cx="37080" cy="3168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3500" name="Google Shape;4016;p47"/>
                <p:cNvSpPr/>
                <p:nvPr/>
              </p:nvSpPr>
              <p:spPr>
                <a:xfrm>
                  <a:off x="5776560" y="3408840"/>
                  <a:ext cx="14400" cy="1224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3501" name="Google Shape;4017;p47"/>
              <p:cNvGrpSpPr/>
              <p:nvPr/>
            </p:nvGrpSpPr>
            <p:grpSpPr>
              <a:xfrm>
                <a:off x="5395680" y="3231000"/>
                <a:ext cx="37080" cy="31680"/>
                <a:chOff x="5395680" y="3231000"/>
                <a:chExt cx="37080" cy="31680"/>
              </a:xfrm>
            </p:grpSpPr>
            <p:sp>
              <p:nvSpPr>
                <p:cNvPr id="3502" name="Google Shape;4018;p47"/>
                <p:cNvSpPr/>
                <p:nvPr/>
              </p:nvSpPr>
              <p:spPr>
                <a:xfrm>
                  <a:off x="5395680" y="3231000"/>
                  <a:ext cx="37080" cy="3168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3503" name="Google Shape;4019;p47"/>
                <p:cNvSpPr/>
                <p:nvPr/>
              </p:nvSpPr>
              <p:spPr>
                <a:xfrm>
                  <a:off x="5408640" y="3240720"/>
                  <a:ext cx="14400" cy="1224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3504" name="Google Shape;4020;p47"/>
              <p:cNvGrpSpPr/>
              <p:nvPr/>
            </p:nvGrpSpPr>
            <p:grpSpPr>
              <a:xfrm>
                <a:off x="5263920" y="3188160"/>
                <a:ext cx="37080" cy="31680"/>
                <a:chOff x="5263920" y="3188160"/>
                <a:chExt cx="37080" cy="31680"/>
              </a:xfrm>
            </p:grpSpPr>
            <p:sp>
              <p:nvSpPr>
                <p:cNvPr id="3505" name="Google Shape;4021;p47"/>
                <p:cNvSpPr/>
                <p:nvPr/>
              </p:nvSpPr>
              <p:spPr>
                <a:xfrm>
                  <a:off x="5263920" y="3188160"/>
                  <a:ext cx="37080" cy="3168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506" name="Google Shape;4022;p47"/>
                <p:cNvSpPr/>
                <p:nvPr/>
              </p:nvSpPr>
              <p:spPr>
                <a:xfrm>
                  <a:off x="5279040" y="3197880"/>
                  <a:ext cx="12240" cy="1224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3507" name="Google Shape;4023;p47"/>
              <p:cNvGrpSpPr/>
              <p:nvPr/>
            </p:nvGrpSpPr>
            <p:grpSpPr>
              <a:xfrm>
                <a:off x="5585760" y="3237480"/>
                <a:ext cx="37080" cy="31680"/>
                <a:chOff x="5585760" y="3237480"/>
                <a:chExt cx="37080" cy="31680"/>
              </a:xfrm>
            </p:grpSpPr>
            <p:sp>
              <p:nvSpPr>
                <p:cNvPr id="3508" name="Google Shape;4024;p47"/>
                <p:cNvSpPr/>
                <p:nvPr/>
              </p:nvSpPr>
              <p:spPr>
                <a:xfrm>
                  <a:off x="5585760" y="3237480"/>
                  <a:ext cx="37080" cy="3168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w="0">
                  <a:noFill/>
                </a:ln>
              </p:spPr>
              <p:style>
                <a:lnRef idx="0"/>
                <a:fillRef idx="0"/>
                <a:effectRef idx="0"/>
                <a:fontRef idx="minor"/>
              </p:style>
            </p:sp>
            <p:sp>
              <p:nvSpPr>
                <p:cNvPr id="3509" name="Google Shape;4025;p47"/>
                <p:cNvSpPr/>
                <p:nvPr/>
              </p:nvSpPr>
              <p:spPr>
                <a:xfrm>
                  <a:off x="5598720" y="3247200"/>
                  <a:ext cx="14400" cy="1224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3510" name="Google Shape;4026;p47"/>
              <p:cNvGrpSpPr/>
              <p:nvPr/>
            </p:nvGrpSpPr>
            <p:grpSpPr>
              <a:xfrm>
                <a:off x="4874040" y="3291120"/>
                <a:ext cx="37080" cy="31680"/>
                <a:chOff x="4874040" y="3291120"/>
                <a:chExt cx="37080" cy="31680"/>
              </a:xfrm>
            </p:grpSpPr>
            <p:sp>
              <p:nvSpPr>
                <p:cNvPr id="3511" name="Google Shape;4027;p47"/>
                <p:cNvSpPr/>
                <p:nvPr/>
              </p:nvSpPr>
              <p:spPr>
                <a:xfrm>
                  <a:off x="4874040" y="3291120"/>
                  <a:ext cx="37080" cy="3168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3512" name="Google Shape;4028;p47"/>
                <p:cNvSpPr/>
                <p:nvPr/>
              </p:nvSpPr>
              <p:spPr>
                <a:xfrm>
                  <a:off x="4889160" y="3300840"/>
                  <a:ext cx="12240" cy="1224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3513" name="Google Shape;4029;p47"/>
              <p:cNvGrpSpPr/>
              <p:nvPr/>
            </p:nvGrpSpPr>
            <p:grpSpPr>
              <a:xfrm>
                <a:off x="5197680" y="3785400"/>
                <a:ext cx="37080" cy="31680"/>
                <a:chOff x="5197680" y="3785400"/>
                <a:chExt cx="37080" cy="31680"/>
              </a:xfrm>
            </p:grpSpPr>
            <p:sp>
              <p:nvSpPr>
                <p:cNvPr id="3514" name="Google Shape;4030;p47"/>
                <p:cNvSpPr/>
                <p:nvPr/>
              </p:nvSpPr>
              <p:spPr>
                <a:xfrm>
                  <a:off x="5197680" y="3785400"/>
                  <a:ext cx="37080" cy="3168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3515" name="Google Shape;4031;p47"/>
                <p:cNvSpPr/>
                <p:nvPr/>
              </p:nvSpPr>
              <p:spPr>
                <a:xfrm>
                  <a:off x="5212800" y="3795120"/>
                  <a:ext cx="12240" cy="1224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3516" name="Google Shape;4032;p47"/>
              <p:cNvGrpSpPr/>
              <p:nvPr/>
            </p:nvGrpSpPr>
            <p:grpSpPr>
              <a:xfrm>
                <a:off x="5177520" y="3492000"/>
                <a:ext cx="37080" cy="31680"/>
                <a:chOff x="5177520" y="3492000"/>
                <a:chExt cx="37080" cy="31680"/>
              </a:xfrm>
            </p:grpSpPr>
            <p:sp>
              <p:nvSpPr>
                <p:cNvPr id="3517" name="Google Shape;4033;p47"/>
                <p:cNvSpPr/>
                <p:nvPr/>
              </p:nvSpPr>
              <p:spPr>
                <a:xfrm>
                  <a:off x="5177520" y="3492000"/>
                  <a:ext cx="37080" cy="3168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w="0">
                  <a:noFill/>
                </a:ln>
              </p:spPr>
              <p:style>
                <a:lnRef idx="0"/>
                <a:fillRef idx="0"/>
                <a:effectRef idx="0"/>
                <a:fontRef idx="minor"/>
              </p:style>
            </p:sp>
            <p:sp>
              <p:nvSpPr>
                <p:cNvPr id="3518" name="Google Shape;4034;p47"/>
                <p:cNvSpPr/>
                <p:nvPr/>
              </p:nvSpPr>
              <p:spPr>
                <a:xfrm>
                  <a:off x="5193000" y="3501720"/>
                  <a:ext cx="12240" cy="1224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3519" name="Google Shape;4035;p47"/>
              <p:cNvGrpSpPr/>
              <p:nvPr/>
            </p:nvGrpSpPr>
            <p:grpSpPr>
              <a:xfrm>
                <a:off x="5349600" y="3622320"/>
                <a:ext cx="37080" cy="31680"/>
                <a:chOff x="5349600" y="3622320"/>
                <a:chExt cx="37080" cy="31680"/>
              </a:xfrm>
            </p:grpSpPr>
            <p:sp>
              <p:nvSpPr>
                <p:cNvPr id="3520" name="Google Shape;4036;p47"/>
                <p:cNvSpPr/>
                <p:nvPr/>
              </p:nvSpPr>
              <p:spPr>
                <a:xfrm>
                  <a:off x="5349600" y="3622320"/>
                  <a:ext cx="37080" cy="3168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w="0">
                  <a:noFill/>
                </a:ln>
              </p:spPr>
              <p:style>
                <a:lnRef idx="0"/>
                <a:fillRef idx="0"/>
                <a:effectRef idx="0"/>
                <a:fontRef idx="minor"/>
              </p:style>
            </p:sp>
            <p:sp>
              <p:nvSpPr>
                <p:cNvPr id="3521" name="Google Shape;4037;p47"/>
                <p:cNvSpPr/>
                <p:nvPr/>
              </p:nvSpPr>
              <p:spPr>
                <a:xfrm>
                  <a:off x="5362200" y="3632040"/>
                  <a:ext cx="14400" cy="1224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w="0">
                  <a:noFill/>
                </a:ln>
              </p:spPr>
              <p:style>
                <a:lnRef idx="0"/>
                <a:fillRef idx="0"/>
                <a:effectRef idx="0"/>
                <a:fontRef idx="minor"/>
              </p:style>
            </p:sp>
          </p:grpSp>
          <p:grpSp>
            <p:nvGrpSpPr>
              <p:cNvPr id="3522" name="Google Shape;4038;p47"/>
              <p:cNvGrpSpPr/>
              <p:nvPr/>
            </p:nvGrpSpPr>
            <p:grpSpPr>
              <a:xfrm>
                <a:off x="5068800" y="3564000"/>
                <a:ext cx="53280" cy="45360"/>
                <a:chOff x="5068800" y="3564000"/>
                <a:chExt cx="53280" cy="45360"/>
              </a:xfrm>
            </p:grpSpPr>
            <p:sp>
              <p:nvSpPr>
                <p:cNvPr id="3523" name="Google Shape;4039;p47"/>
                <p:cNvSpPr/>
                <p:nvPr/>
              </p:nvSpPr>
              <p:spPr>
                <a:xfrm>
                  <a:off x="5068800" y="3564000"/>
                  <a:ext cx="53280" cy="4536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w="0">
                  <a:noFill/>
                </a:ln>
              </p:spPr>
              <p:style>
                <a:lnRef idx="0"/>
                <a:fillRef idx="0"/>
                <a:effectRef idx="0"/>
                <a:fontRef idx="minor"/>
              </p:style>
            </p:sp>
            <p:sp>
              <p:nvSpPr>
                <p:cNvPr id="3524" name="Google Shape;4040;p47"/>
                <p:cNvSpPr/>
                <p:nvPr/>
              </p:nvSpPr>
              <p:spPr>
                <a:xfrm>
                  <a:off x="5086440" y="3573720"/>
                  <a:ext cx="26280" cy="2628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w="0">
                  <a:noFill/>
                </a:ln>
              </p:spPr>
              <p:style>
                <a:lnRef idx="0"/>
                <a:fillRef idx="0"/>
                <a:effectRef idx="0"/>
                <a:fontRef idx="minor"/>
              </p:style>
            </p:sp>
          </p:grpSp>
          <p:grpSp>
            <p:nvGrpSpPr>
              <p:cNvPr id="3525" name="Google Shape;4041;p47"/>
              <p:cNvGrpSpPr/>
              <p:nvPr/>
            </p:nvGrpSpPr>
            <p:grpSpPr>
              <a:xfrm>
                <a:off x="5037480" y="3392640"/>
                <a:ext cx="37080" cy="31680"/>
                <a:chOff x="5037480" y="3392640"/>
                <a:chExt cx="37080" cy="31680"/>
              </a:xfrm>
            </p:grpSpPr>
            <p:sp>
              <p:nvSpPr>
                <p:cNvPr id="3526" name="Google Shape;4042;p47"/>
                <p:cNvSpPr/>
                <p:nvPr/>
              </p:nvSpPr>
              <p:spPr>
                <a:xfrm>
                  <a:off x="5037480" y="3392640"/>
                  <a:ext cx="37080" cy="3168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w="0">
                  <a:noFill/>
                </a:ln>
              </p:spPr>
              <p:style>
                <a:lnRef idx="0"/>
                <a:fillRef idx="0"/>
                <a:effectRef idx="0"/>
                <a:fontRef idx="minor"/>
              </p:style>
            </p:sp>
            <p:sp>
              <p:nvSpPr>
                <p:cNvPr id="3527" name="Google Shape;4043;p47"/>
                <p:cNvSpPr/>
                <p:nvPr/>
              </p:nvSpPr>
              <p:spPr>
                <a:xfrm>
                  <a:off x="5050440" y="3402360"/>
                  <a:ext cx="14400" cy="1224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w="0">
                  <a:noFill/>
                </a:ln>
              </p:spPr>
              <p:style>
                <a:lnRef idx="0"/>
                <a:fillRef idx="0"/>
                <a:effectRef idx="0"/>
                <a:fontRef idx="minor"/>
              </p:style>
            </p:sp>
          </p:grpSp>
          <p:grpSp>
            <p:nvGrpSpPr>
              <p:cNvPr id="3528" name="Google Shape;4044;p47"/>
              <p:cNvGrpSpPr/>
              <p:nvPr/>
            </p:nvGrpSpPr>
            <p:grpSpPr>
              <a:xfrm>
                <a:off x="5456520" y="3368520"/>
                <a:ext cx="37080" cy="31680"/>
                <a:chOff x="5456520" y="3368520"/>
                <a:chExt cx="37080" cy="31680"/>
              </a:xfrm>
            </p:grpSpPr>
            <p:sp>
              <p:nvSpPr>
                <p:cNvPr id="3529" name="Google Shape;4045;p47"/>
                <p:cNvSpPr/>
                <p:nvPr/>
              </p:nvSpPr>
              <p:spPr>
                <a:xfrm>
                  <a:off x="5456520" y="3368520"/>
                  <a:ext cx="37080" cy="3168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w="0">
                  <a:noFill/>
                </a:ln>
              </p:spPr>
              <p:style>
                <a:lnRef idx="0"/>
                <a:fillRef idx="0"/>
                <a:effectRef idx="0"/>
                <a:fontRef idx="minor"/>
              </p:style>
            </p:sp>
            <p:sp>
              <p:nvSpPr>
                <p:cNvPr id="3530" name="Google Shape;4046;p47"/>
                <p:cNvSpPr/>
                <p:nvPr/>
              </p:nvSpPr>
              <p:spPr>
                <a:xfrm>
                  <a:off x="5469480" y="3378240"/>
                  <a:ext cx="14400" cy="1224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3531" name="Google Shape;4047;p47"/>
              <p:cNvGrpSpPr/>
              <p:nvPr/>
            </p:nvGrpSpPr>
            <p:grpSpPr>
              <a:xfrm>
                <a:off x="4755600" y="3501360"/>
                <a:ext cx="45360" cy="38880"/>
                <a:chOff x="4755600" y="3501360"/>
                <a:chExt cx="45360" cy="38880"/>
              </a:xfrm>
            </p:grpSpPr>
            <p:sp>
              <p:nvSpPr>
                <p:cNvPr id="3532" name="Google Shape;4048;p47"/>
                <p:cNvSpPr/>
                <p:nvPr/>
              </p:nvSpPr>
              <p:spPr>
                <a:xfrm>
                  <a:off x="4755600" y="3501360"/>
                  <a:ext cx="45360" cy="3888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w="0">
                  <a:noFill/>
                </a:ln>
              </p:spPr>
              <p:style>
                <a:lnRef idx="0"/>
                <a:fillRef idx="0"/>
                <a:effectRef idx="0"/>
                <a:fontRef idx="minor"/>
              </p:style>
            </p:sp>
            <p:sp>
              <p:nvSpPr>
                <p:cNvPr id="3533" name="Google Shape;4049;p47"/>
                <p:cNvSpPr/>
                <p:nvPr/>
              </p:nvSpPr>
              <p:spPr>
                <a:xfrm>
                  <a:off x="4768560" y="3511080"/>
                  <a:ext cx="23040" cy="1944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w="0">
                  <a:noFill/>
                </a:ln>
              </p:spPr>
              <p:style>
                <a:lnRef idx="0"/>
                <a:fillRef idx="0"/>
                <a:effectRef idx="0"/>
                <a:fontRef idx="minor"/>
              </p:style>
            </p:sp>
          </p:grpSp>
          <p:grpSp>
            <p:nvGrpSpPr>
              <p:cNvPr id="3534" name="Google Shape;4050;p47"/>
              <p:cNvGrpSpPr/>
              <p:nvPr/>
            </p:nvGrpSpPr>
            <p:grpSpPr>
              <a:xfrm>
                <a:off x="4681440" y="3485520"/>
                <a:ext cx="37080" cy="31680"/>
                <a:chOff x="4681440" y="3485520"/>
                <a:chExt cx="37080" cy="31680"/>
              </a:xfrm>
            </p:grpSpPr>
            <p:sp>
              <p:nvSpPr>
                <p:cNvPr id="3535" name="Google Shape;4051;p47"/>
                <p:cNvSpPr/>
                <p:nvPr/>
              </p:nvSpPr>
              <p:spPr>
                <a:xfrm>
                  <a:off x="4681440" y="3485520"/>
                  <a:ext cx="37080" cy="3168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3536" name="Google Shape;4052;p47"/>
                <p:cNvSpPr/>
                <p:nvPr/>
              </p:nvSpPr>
              <p:spPr>
                <a:xfrm>
                  <a:off x="4696560" y="3495240"/>
                  <a:ext cx="12240" cy="1224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3537" name="Google Shape;4053;p47"/>
              <p:cNvGrpSpPr/>
              <p:nvPr/>
            </p:nvGrpSpPr>
            <p:grpSpPr>
              <a:xfrm>
                <a:off x="4767120" y="3291120"/>
                <a:ext cx="37080" cy="31680"/>
                <a:chOff x="4767120" y="3291120"/>
                <a:chExt cx="37080" cy="31680"/>
              </a:xfrm>
            </p:grpSpPr>
            <p:sp>
              <p:nvSpPr>
                <p:cNvPr id="3538" name="Google Shape;4054;p47"/>
                <p:cNvSpPr/>
                <p:nvPr/>
              </p:nvSpPr>
              <p:spPr>
                <a:xfrm>
                  <a:off x="4767120" y="3291120"/>
                  <a:ext cx="37080" cy="3168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3539" name="Google Shape;4055;p47"/>
                <p:cNvSpPr/>
                <p:nvPr/>
              </p:nvSpPr>
              <p:spPr>
                <a:xfrm>
                  <a:off x="4780080" y="3300840"/>
                  <a:ext cx="14400" cy="1224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w="0">
                  <a:noFill/>
                </a:ln>
              </p:spPr>
              <p:style>
                <a:lnRef idx="0"/>
                <a:fillRef idx="0"/>
                <a:effectRef idx="0"/>
                <a:fontRef idx="minor"/>
              </p:style>
            </p:sp>
          </p:grpSp>
          <p:grpSp>
            <p:nvGrpSpPr>
              <p:cNvPr id="3540" name="Google Shape;4056;p47"/>
              <p:cNvGrpSpPr/>
              <p:nvPr/>
            </p:nvGrpSpPr>
            <p:grpSpPr>
              <a:xfrm>
                <a:off x="4687920" y="3405600"/>
                <a:ext cx="37080" cy="31680"/>
                <a:chOff x="4687920" y="3405600"/>
                <a:chExt cx="37080" cy="31680"/>
              </a:xfrm>
            </p:grpSpPr>
            <p:sp>
              <p:nvSpPr>
                <p:cNvPr id="3541" name="Google Shape;4057;p47"/>
                <p:cNvSpPr/>
                <p:nvPr/>
              </p:nvSpPr>
              <p:spPr>
                <a:xfrm>
                  <a:off x="4687920" y="3405600"/>
                  <a:ext cx="37080" cy="3168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3542" name="Google Shape;4058;p47"/>
                <p:cNvSpPr/>
                <p:nvPr/>
              </p:nvSpPr>
              <p:spPr>
                <a:xfrm>
                  <a:off x="4703040" y="3415320"/>
                  <a:ext cx="12240" cy="1224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3543" name="Google Shape;4059;p47"/>
              <p:cNvGrpSpPr/>
              <p:nvPr/>
            </p:nvGrpSpPr>
            <p:grpSpPr>
              <a:xfrm>
                <a:off x="4923000" y="3444840"/>
                <a:ext cx="52200" cy="44640"/>
                <a:chOff x="4923000" y="3444840"/>
                <a:chExt cx="52200" cy="44640"/>
              </a:xfrm>
            </p:grpSpPr>
            <p:sp>
              <p:nvSpPr>
                <p:cNvPr id="3544" name="Google Shape;4060;p47"/>
                <p:cNvSpPr/>
                <p:nvPr/>
              </p:nvSpPr>
              <p:spPr>
                <a:xfrm>
                  <a:off x="4923000" y="3444840"/>
                  <a:ext cx="52200" cy="4464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w="0">
                  <a:noFill/>
                </a:ln>
              </p:spPr>
              <p:style>
                <a:lnRef idx="0"/>
                <a:fillRef idx="0"/>
                <a:effectRef idx="0"/>
                <a:fontRef idx="minor"/>
              </p:style>
            </p:sp>
            <p:sp>
              <p:nvSpPr>
                <p:cNvPr id="3545" name="Google Shape;4061;p47"/>
                <p:cNvSpPr/>
                <p:nvPr/>
              </p:nvSpPr>
              <p:spPr>
                <a:xfrm>
                  <a:off x="4935960" y="3454560"/>
                  <a:ext cx="29520" cy="2520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w="0">
                  <a:noFill/>
                </a:ln>
              </p:spPr>
              <p:style>
                <a:lnRef idx="0"/>
                <a:fillRef idx="0"/>
                <a:effectRef idx="0"/>
                <a:fontRef idx="minor"/>
              </p:style>
            </p:sp>
          </p:grpSp>
          <p:grpSp>
            <p:nvGrpSpPr>
              <p:cNvPr id="3546" name="Google Shape;4062;p47"/>
              <p:cNvGrpSpPr/>
              <p:nvPr/>
            </p:nvGrpSpPr>
            <p:grpSpPr>
              <a:xfrm>
                <a:off x="4845960" y="3654720"/>
                <a:ext cx="30600" cy="26280"/>
                <a:chOff x="4845960" y="3654720"/>
                <a:chExt cx="30600" cy="26280"/>
              </a:xfrm>
            </p:grpSpPr>
            <p:sp>
              <p:nvSpPr>
                <p:cNvPr id="3547" name="Google Shape;4063;p47"/>
                <p:cNvSpPr/>
                <p:nvPr/>
              </p:nvSpPr>
              <p:spPr>
                <a:xfrm>
                  <a:off x="4845960" y="3654720"/>
                  <a:ext cx="30600" cy="2628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3548" name="Google Shape;4064;p47"/>
                <p:cNvSpPr/>
                <p:nvPr/>
              </p:nvSpPr>
              <p:spPr>
                <a:xfrm>
                  <a:off x="4858920" y="3664440"/>
                  <a:ext cx="8280" cy="684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3549" name="Google Shape;4065;p47"/>
              <p:cNvGrpSpPr/>
              <p:nvPr/>
            </p:nvGrpSpPr>
            <p:grpSpPr>
              <a:xfrm>
                <a:off x="4925520" y="3691800"/>
                <a:ext cx="39600" cy="33840"/>
                <a:chOff x="4925520" y="3691800"/>
                <a:chExt cx="39600" cy="33840"/>
              </a:xfrm>
            </p:grpSpPr>
            <p:sp>
              <p:nvSpPr>
                <p:cNvPr id="3550" name="Google Shape;4066;p47"/>
                <p:cNvSpPr/>
                <p:nvPr/>
              </p:nvSpPr>
              <p:spPr>
                <a:xfrm>
                  <a:off x="4925520" y="3691800"/>
                  <a:ext cx="39600" cy="3384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w="0">
                  <a:noFill/>
                </a:ln>
              </p:spPr>
              <p:style>
                <a:lnRef idx="0"/>
                <a:fillRef idx="0"/>
                <a:effectRef idx="0"/>
                <a:fontRef idx="minor"/>
              </p:style>
            </p:sp>
            <p:sp>
              <p:nvSpPr>
                <p:cNvPr id="3551" name="Google Shape;4067;p47"/>
                <p:cNvSpPr/>
                <p:nvPr/>
              </p:nvSpPr>
              <p:spPr>
                <a:xfrm>
                  <a:off x="4938480" y="3701160"/>
                  <a:ext cx="16920" cy="1440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w="0">
                  <a:noFill/>
                </a:ln>
              </p:spPr>
              <p:style>
                <a:lnRef idx="0"/>
                <a:fillRef idx="0"/>
                <a:effectRef idx="0"/>
                <a:fontRef idx="minor"/>
              </p:style>
            </p:sp>
          </p:grpSp>
          <p:grpSp>
            <p:nvGrpSpPr>
              <p:cNvPr id="3552" name="Google Shape;4068;p47"/>
              <p:cNvGrpSpPr/>
              <p:nvPr/>
            </p:nvGrpSpPr>
            <p:grpSpPr>
              <a:xfrm>
                <a:off x="4894560" y="3740760"/>
                <a:ext cx="30600" cy="26280"/>
                <a:chOff x="4894560" y="3740760"/>
                <a:chExt cx="30600" cy="26280"/>
              </a:xfrm>
            </p:grpSpPr>
            <p:sp>
              <p:nvSpPr>
                <p:cNvPr id="3553" name="Google Shape;4069;p47"/>
                <p:cNvSpPr/>
                <p:nvPr/>
              </p:nvSpPr>
              <p:spPr>
                <a:xfrm>
                  <a:off x="4894560" y="3740760"/>
                  <a:ext cx="30600" cy="2628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3554" name="Google Shape;4070;p47"/>
                <p:cNvSpPr/>
                <p:nvPr/>
              </p:nvSpPr>
              <p:spPr>
                <a:xfrm>
                  <a:off x="4907520" y="3750480"/>
                  <a:ext cx="8280" cy="684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3555" name="Google Shape;4071;p47"/>
              <p:cNvGrpSpPr/>
              <p:nvPr/>
            </p:nvGrpSpPr>
            <p:grpSpPr>
              <a:xfrm>
                <a:off x="4962240" y="3696480"/>
                <a:ext cx="37440" cy="32040"/>
                <a:chOff x="4962240" y="3696480"/>
                <a:chExt cx="37440" cy="32040"/>
              </a:xfrm>
            </p:grpSpPr>
            <p:sp>
              <p:nvSpPr>
                <p:cNvPr id="3556" name="Google Shape;4072;p47"/>
                <p:cNvSpPr/>
                <p:nvPr/>
              </p:nvSpPr>
              <p:spPr>
                <a:xfrm>
                  <a:off x="4962240" y="3696480"/>
                  <a:ext cx="37440" cy="3204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w="0">
                  <a:noFill/>
                </a:ln>
              </p:spPr>
              <p:style>
                <a:lnRef idx="0"/>
                <a:fillRef idx="0"/>
                <a:effectRef idx="0"/>
                <a:fontRef idx="minor"/>
              </p:style>
            </p:sp>
            <p:sp>
              <p:nvSpPr>
                <p:cNvPr id="3557" name="Google Shape;4073;p47"/>
                <p:cNvSpPr/>
                <p:nvPr/>
              </p:nvSpPr>
              <p:spPr>
                <a:xfrm>
                  <a:off x="4975200" y="3706200"/>
                  <a:ext cx="14760" cy="1260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w="0">
                  <a:noFill/>
                </a:ln>
              </p:spPr>
              <p:style>
                <a:lnRef idx="0"/>
                <a:fillRef idx="0"/>
                <a:effectRef idx="0"/>
                <a:fontRef idx="minor"/>
              </p:style>
            </p:sp>
          </p:grpSp>
          <p:grpSp>
            <p:nvGrpSpPr>
              <p:cNvPr id="3558" name="Google Shape;4074;p47"/>
              <p:cNvGrpSpPr/>
              <p:nvPr/>
            </p:nvGrpSpPr>
            <p:grpSpPr>
              <a:xfrm>
                <a:off x="4980240" y="3743280"/>
                <a:ext cx="30600" cy="26280"/>
                <a:chOff x="4980240" y="3743280"/>
                <a:chExt cx="30600" cy="26280"/>
              </a:xfrm>
            </p:grpSpPr>
            <p:sp>
              <p:nvSpPr>
                <p:cNvPr id="3559" name="Google Shape;4075;p47"/>
                <p:cNvSpPr/>
                <p:nvPr/>
              </p:nvSpPr>
              <p:spPr>
                <a:xfrm>
                  <a:off x="4980240" y="3743280"/>
                  <a:ext cx="30600" cy="2628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w="0">
                  <a:noFill/>
                </a:ln>
              </p:spPr>
              <p:style>
                <a:lnRef idx="0"/>
                <a:fillRef idx="0"/>
                <a:effectRef idx="0"/>
                <a:fontRef idx="minor"/>
              </p:style>
            </p:sp>
            <p:sp>
              <p:nvSpPr>
                <p:cNvPr id="3560" name="Google Shape;4076;p47"/>
                <p:cNvSpPr/>
                <p:nvPr/>
              </p:nvSpPr>
              <p:spPr>
                <a:xfrm>
                  <a:off x="4993200" y="3753000"/>
                  <a:ext cx="8280" cy="684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3561" name="Google Shape;4077;p47"/>
              <p:cNvGrpSpPr/>
              <p:nvPr/>
            </p:nvGrpSpPr>
            <p:grpSpPr>
              <a:xfrm>
                <a:off x="5013720" y="3734280"/>
                <a:ext cx="30600" cy="26280"/>
                <a:chOff x="5013720" y="3734280"/>
                <a:chExt cx="30600" cy="26280"/>
              </a:xfrm>
            </p:grpSpPr>
            <p:sp>
              <p:nvSpPr>
                <p:cNvPr id="3562" name="Google Shape;4078;p47"/>
                <p:cNvSpPr/>
                <p:nvPr/>
              </p:nvSpPr>
              <p:spPr>
                <a:xfrm>
                  <a:off x="5013720" y="3734280"/>
                  <a:ext cx="30600" cy="2628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w="0">
                  <a:noFill/>
                </a:ln>
              </p:spPr>
              <p:style>
                <a:lnRef idx="0"/>
                <a:fillRef idx="0"/>
                <a:effectRef idx="0"/>
                <a:fontRef idx="minor"/>
              </p:style>
            </p:sp>
            <p:sp>
              <p:nvSpPr>
                <p:cNvPr id="3563" name="Google Shape;4079;p47"/>
                <p:cNvSpPr/>
                <p:nvPr/>
              </p:nvSpPr>
              <p:spPr>
                <a:xfrm>
                  <a:off x="5028120" y="3744000"/>
                  <a:ext cx="6840" cy="684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3564" name="Google Shape;4080;p47"/>
              <p:cNvGrpSpPr/>
              <p:nvPr/>
            </p:nvGrpSpPr>
            <p:grpSpPr>
              <a:xfrm>
                <a:off x="5036760" y="3764520"/>
                <a:ext cx="30600" cy="26280"/>
                <a:chOff x="5036760" y="3764520"/>
                <a:chExt cx="30600" cy="26280"/>
              </a:xfrm>
            </p:grpSpPr>
            <p:sp>
              <p:nvSpPr>
                <p:cNvPr id="3565" name="Google Shape;4081;p47"/>
                <p:cNvSpPr/>
                <p:nvPr/>
              </p:nvSpPr>
              <p:spPr>
                <a:xfrm>
                  <a:off x="5036760" y="3764520"/>
                  <a:ext cx="30600" cy="2628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3566" name="Google Shape;4082;p47"/>
                <p:cNvSpPr/>
                <p:nvPr/>
              </p:nvSpPr>
              <p:spPr>
                <a:xfrm>
                  <a:off x="5049720" y="3774240"/>
                  <a:ext cx="8280" cy="684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w="0">
                  <a:noFill/>
                </a:ln>
              </p:spPr>
              <p:style>
                <a:lnRef idx="0"/>
                <a:fillRef idx="0"/>
                <a:effectRef idx="0"/>
                <a:fontRef idx="minor"/>
              </p:style>
            </p:sp>
          </p:grpSp>
          <p:grpSp>
            <p:nvGrpSpPr>
              <p:cNvPr id="3567" name="Google Shape;4083;p47"/>
              <p:cNvGrpSpPr/>
              <p:nvPr/>
            </p:nvGrpSpPr>
            <p:grpSpPr>
              <a:xfrm>
                <a:off x="4953600" y="3768480"/>
                <a:ext cx="30600" cy="26280"/>
                <a:chOff x="4953600" y="3768480"/>
                <a:chExt cx="30600" cy="26280"/>
              </a:xfrm>
            </p:grpSpPr>
            <p:sp>
              <p:nvSpPr>
                <p:cNvPr id="3568" name="Google Shape;4084;p47"/>
                <p:cNvSpPr/>
                <p:nvPr/>
              </p:nvSpPr>
              <p:spPr>
                <a:xfrm>
                  <a:off x="4953600" y="3768480"/>
                  <a:ext cx="30600" cy="2628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w="0">
                  <a:noFill/>
                </a:ln>
              </p:spPr>
              <p:style>
                <a:lnRef idx="0"/>
                <a:fillRef idx="0"/>
                <a:effectRef idx="0"/>
                <a:fontRef idx="minor"/>
              </p:style>
            </p:sp>
            <p:sp>
              <p:nvSpPr>
                <p:cNvPr id="3569" name="Google Shape;4085;p47"/>
                <p:cNvSpPr/>
                <p:nvPr/>
              </p:nvSpPr>
              <p:spPr>
                <a:xfrm>
                  <a:off x="4966560" y="3777840"/>
                  <a:ext cx="8280" cy="684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w="0">
                  <a:noFill/>
                </a:ln>
              </p:spPr>
              <p:style>
                <a:lnRef idx="0"/>
                <a:fillRef idx="0"/>
                <a:effectRef idx="0"/>
                <a:fontRef idx="minor"/>
              </p:style>
            </p:sp>
          </p:grpSp>
          <p:grpSp>
            <p:nvGrpSpPr>
              <p:cNvPr id="3570" name="Google Shape;4086;p47"/>
              <p:cNvGrpSpPr/>
              <p:nvPr/>
            </p:nvGrpSpPr>
            <p:grpSpPr>
              <a:xfrm>
                <a:off x="4964760" y="3813840"/>
                <a:ext cx="30600" cy="26280"/>
                <a:chOff x="4964760" y="3813840"/>
                <a:chExt cx="30600" cy="26280"/>
              </a:xfrm>
            </p:grpSpPr>
            <p:sp>
              <p:nvSpPr>
                <p:cNvPr id="3571" name="Google Shape;4087;p47"/>
                <p:cNvSpPr/>
                <p:nvPr/>
              </p:nvSpPr>
              <p:spPr>
                <a:xfrm>
                  <a:off x="4964760" y="3813840"/>
                  <a:ext cx="30600" cy="2628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3572" name="Google Shape;4088;p47"/>
                <p:cNvSpPr/>
                <p:nvPr/>
              </p:nvSpPr>
              <p:spPr>
                <a:xfrm>
                  <a:off x="4977720" y="3823560"/>
                  <a:ext cx="8280" cy="684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3573" name="Google Shape;4089;p47"/>
              <p:cNvGrpSpPr/>
              <p:nvPr/>
            </p:nvGrpSpPr>
            <p:grpSpPr>
              <a:xfrm>
                <a:off x="4923360" y="3800520"/>
                <a:ext cx="30600" cy="26280"/>
                <a:chOff x="4923360" y="3800520"/>
                <a:chExt cx="30600" cy="26280"/>
              </a:xfrm>
            </p:grpSpPr>
            <p:sp>
              <p:nvSpPr>
                <p:cNvPr id="3574" name="Google Shape;4090;p47"/>
                <p:cNvSpPr/>
                <p:nvPr/>
              </p:nvSpPr>
              <p:spPr>
                <a:xfrm>
                  <a:off x="4923360" y="3800520"/>
                  <a:ext cx="30600" cy="2628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w="0">
                  <a:noFill/>
                </a:ln>
              </p:spPr>
              <p:style>
                <a:lnRef idx="0"/>
                <a:fillRef idx="0"/>
                <a:effectRef idx="0"/>
                <a:fontRef idx="minor"/>
              </p:style>
            </p:sp>
            <p:sp>
              <p:nvSpPr>
                <p:cNvPr id="3575" name="Google Shape;4091;p47"/>
                <p:cNvSpPr/>
                <p:nvPr/>
              </p:nvSpPr>
              <p:spPr>
                <a:xfrm>
                  <a:off x="4937400" y="3810240"/>
                  <a:ext cx="6840" cy="684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3576" name="Google Shape;4092;p47"/>
              <p:cNvGrpSpPr/>
              <p:nvPr/>
            </p:nvGrpSpPr>
            <p:grpSpPr>
              <a:xfrm>
                <a:off x="5108400" y="3651120"/>
                <a:ext cx="30600" cy="26280"/>
                <a:chOff x="5108400" y="3651120"/>
                <a:chExt cx="30600" cy="26280"/>
              </a:xfrm>
            </p:grpSpPr>
            <p:sp>
              <p:nvSpPr>
                <p:cNvPr id="3577" name="Google Shape;4093;p47"/>
                <p:cNvSpPr/>
                <p:nvPr/>
              </p:nvSpPr>
              <p:spPr>
                <a:xfrm>
                  <a:off x="5108400" y="3651120"/>
                  <a:ext cx="30600" cy="2628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3578" name="Google Shape;4094;p47"/>
                <p:cNvSpPr/>
                <p:nvPr/>
              </p:nvSpPr>
              <p:spPr>
                <a:xfrm>
                  <a:off x="5122800" y="3660480"/>
                  <a:ext cx="6840" cy="684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3579" name="Google Shape;4095;p47"/>
              <p:cNvGrpSpPr/>
              <p:nvPr/>
            </p:nvGrpSpPr>
            <p:grpSpPr>
              <a:xfrm>
                <a:off x="5119560" y="3760560"/>
                <a:ext cx="30600" cy="26280"/>
                <a:chOff x="5119560" y="3760560"/>
                <a:chExt cx="30600" cy="26280"/>
              </a:xfrm>
            </p:grpSpPr>
            <p:sp>
              <p:nvSpPr>
                <p:cNvPr id="3580" name="Google Shape;4096;p47"/>
                <p:cNvSpPr/>
                <p:nvPr/>
              </p:nvSpPr>
              <p:spPr>
                <a:xfrm>
                  <a:off x="5119560" y="3760560"/>
                  <a:ext cx="30600" cy="2628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3581" name="Google Shape;4097;p47"/>
                <p:cNvSpPr/>
                <p:nvPr/>
              </p:nvSpPr>
              <p:spPr>
                <a:xfrm>
                  <a:off x="5132160" y="3770280"/>
                  <a:ext cx="8280" cy="684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3582" name="Google Shape;4098;p47"/>
              <p:cNvGrpSpPr/>
              <p:nvPr/>
            </p:nvGrpSpPr>
            <p:grpSpPr>
              <a:xfrm>
                <a:off x="5119560" y="3788280"/>
                <a:ext cx="30600" cy="26280"/>
                <a:chOff x="5119560" y="3788280"/>
                <a:chExt cx="30600" cy="26280"/>
              </a:xfrm>
            </p:grpSpPr>
            <p:sp>
              <p:nvSpPr>
                <p:cNvPr id="3583" name="Google Shape;4099;p47"/>
                <p:cNvSpPr/>
                <p:nvPr/>
              </p:nvSpPr>
              <p:spPr>
                <a:xfrm>
                  <a:off x="5119560" y="3788280"/>
                  <a:ext cx="30600" cy="2628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3584" name="Google Shape;4100;p47"/>
                <p:cNvSpPr/>
                <p:nvPr/>
              </p:nvSpPr>
              <p:spPr>
                <a:xfrm>
                  <a:off x="5132160" y="3798000"/>
                  <a:ext cx="8280" cy="684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3585" name="Google Shape;4101;p47"/>
              <p:cNvGrpSpPr/>
              <p:nvPr/>
            </p:nvGrpSpPr>
            <p:grpSpPr>
              <a:xfrm>
                <a:off x="5158080" y="3875400"/>
                <a:ext cx="30600" cy="26280"/>
                <a:chOff x="5158080" y="3875400"/>
                <a:chExt cx="30600" cy="26280"/>
              </a:xfrm>
            </p:grpSpPr>
            <p:sp>
              <p:nvSpPr>
                <p:cNvPr id="3586" name="Google Shape;4102;p47"/>
                <p:cNvSpPr/>
                <p:nvPr/>
              </p:nvSpPr>
              <p:spPr>
                <a:xfrm>
                  <a:off x="5158080" y="3875400"/>
                  <a:ext cx="30600" cy="2628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3587" name="Google Shape;4103;p47"/>
                <p:cNvSpPr/>
                <p:nvPr/>
              </p:nvSpPr>
              <p:spPr>
                <a:xfrm>
                  <a:off x="5170680" y="3885120"/>
                  <a:ext cx="8280" cy="684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3588" name="Google Shape;4104;p47"/>
              <p:cNvGrpSpPr/>
              <p:nvPr/>
            </p:nvGrpSpPr>
            <p:grpSpPr>
              <a:xfrm>
                <a:off x="5233320" y="3764520"/>
                <a:ext cx="30600" cy="26280"/>
                <a:chOff x="5233320" y="3764520"/>
                <a:chExt cx="30600" cy="26280"/>
              </a:xfrm>
            </p:grpSpPr>
            <p:sp>
              <p:nvSpPr>
                <p:cNvPr id="3589" name="Google Shape;4105;p47"/>
                <p:cNvSpPr/>
                <p:nvPr/>
              </p:nvSpPr>
              <p:spPr>
                <a:xfrm>
                  <a:off x="5233320" y="3764520"/>
                  <a:ext cx="30600" cy="2628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w="0">
                  <a:noFill/>
                </a:ln>
              </p:spPr>
              <p:style>
                <a:lnRef idx="0"/>
                <a:fillRef idx="0"/>
                <a:effectRef idx="0"/>
                <a:fontRef idx="minor"/>
              </p:style>
            </p:sp>
            <p:sp>
              <p:nvSpPr>
                <p:cNvPr id="3590" name="Google Shape;4106;p47"/>
                <p:cNvSpPr/>
                <p:nvPr/>
              </p:nvSpPr>
              <p:spPr>
                <a:xfrm>
                  <a:off x="5246280" y="3774240"/>
                  <a:ext cx="8280" cy="684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nvGrpSpPr>
              <p:cNvPr id="3591" name="Google Shape;4107;p47"/>
              <p:cNvGrpSpPr/>
              <p:nvPr/>
            </p:nvGrpSpPr>
            <p:grpSpPr>
              <a:xfrm>
                <a:off x="5276160" y="3805560"/>
                <a:ext cx="30600" cy="26280"/>
                <a:chOff x="5276160" y="3805560"/>
                <a:chExt cx="30600" cy="26280"/>
              </a:xfrm>
            </p:grpSpPr>
            <p:sp>
              <p:nvSpPr>
                <p:cNvPr id="3592" name="Google Shape;4108;p47"/>
                <p:cNvSpPr/>
                <p:nvPr/>
              </p:nvSpPr>
              <p:spPr>
                <a:xfrm>
                  <a:off x="5276160" y="3805560"/>
                  <a:ext cx="30600" cy="2628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w="0">
                  <a:noFill/>
                </a:ln>
              </p:spPr>
              <p:style>
                <a:lnRef idx="0"/>
                <a:fillRef idx="0"/>
                <a:effectRef idx="0"/>
                <a:fontRef idx="minor"/>
              </p:style>
            </p:sp>
            <p:sp>
              <p:nvSpPr>
                <p:cNvPr id="3593" name="Google Shape;4109;p47"/>
                <p:cNvSpPr/>
                <p:nvPr/>
              </p:nvSpPr>
              <p:spPr>
                <a:xfrm>
                  <a:off x="5289120" y="3815280"/>
                  <a:ext cx="8280" cy="684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3594" name="Google Shape;4110;p47"/>
              <p:cNvGrpSpPr/>
              <p:nvPr/>
            </p:nvGrpSpPr>
            <p:grpSpPr>
              <a:xfrm>
                <a:off x="5294160" y="3852000"/>
                <a:ext cx="30600" cy="26280"/>
                <a:chOff x="5294160" y="3852000"/>
                <a:chExt cx="30600" cy="26280"/>
              </a:xfrm>
            </p:grpSpPr>
            <p:sp>
              <p:nvSpPr>
                <p:cNvPr id="3595" name="Google Shape;4111;p47"/>
                <p:cNvSpPr/>
                <p:nvPr/>
              </p:nvSpPr>
              <p:spPr>
                <a:xfrm>
                  <a:off x="5294160" y="3852000"/>
                  <a:ext cx="30600" cy="2628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w="0">
                  <a:noFill/>
                </a:ln>
              </p:spPr>
              <p:style>
                <a:lnRef idx="0"/>
                <a:fillRef idx="0"/>
                <a:effectRef idx="0"/>
                <a:fontRef idx="minor"/>
              </p:style>
            </p:sp>
            <p:sp>
              <p:nvSpPr>
                <p:cNvPr id="3596" name="Google Shape;4112;p47"/>
                <p:cNvSpPr/>
                <p:nvPr/>
              </p:nvSpPr>
              <p:spPr>
                <a:xfrm>
                  <a:off x="5308200" y="3861720"/>
                  <a:ext cx="6840" cy="684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3597" name="Google Shape;4113;p47"/>
              <p:cNvGrpSpPr/>
              <p:nvPr/>
            </p:nvGrpSpPr>
            <p:grpSpPr>
              <a:xfrm>
                <a:off x="5341680" y="3852000"/>
                <a:ext cx="30600" cy="26280"/>
                <a:chOff x="5341680" y="3852000"/>
                <a:chExt cx="30600" cy="26280"/>
              </a:xfrm>
            </p:grpSpPr>
            <p:sp>
              <p:nvSpPr>
                <p:cNvPr id="3598" name="Google Shape;4114;p47"/>
                <p:cNvSpPr/>
                <p:nvPr/>
              </p:nvSpPr>
              <p:spPr>
                <a:xfrm>
                  <a:off x="5341680" y="3852000"/>
                  <a:ext cx="30600" cy="2628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w="0">
                  <a:noFill/>
                </a:ln>
              </p:spPr>
              <p:style>
                <a:lnRef idx="0"/>
                <a:fillRef idx="0"/>
                <a:effectRef idx="0"/>
                <a:fontRef idx="minor"/>
              </p:style>
            </p:sp>
            <p:sp>
              <p:nvSpPr>
                <p:cNvPr id="3599" name="Google Shape;4115;p47"/>
                <p:cNvSpPr/>
                <p:nvPr/>
              </p:nvSpPr>
              <p:spPr>
                <a:xfrm>
                  <a:off x="5354640" y="3861720"/>
                  <a:ext cx="8280" cy="684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3600" name="Google Shape;4116;p47"/>
              <p:cNvGrpSpPr/>
              <p:nvPr/>
            </p:nvGrpSpPr>
            <p:grpSpPr>
              <a:xfrm>
                <a:off x="5054760" y="3507840"/>
                <a:ext cx="30600" cy="26280"/>
                <a:chOff x="5054760" y="3507840"/>
                <a:chExt cx="30600" cy="26280"/>
              </a:xfrm>
            </p:grpSpPr>
            <p:sp>
              <p:nvSpPr>
                <p:cNvPr id="3601" name="Google Shape;4117;p47"/>
                <p:cNvSpPr/>
                <p:nvPr/>
              </p:nvSpPr>
              <p:spPr>
                <a:xfrm>
                  <a:off x="5054760" y="3507840"/>
                  <a:ext cx="30600" cy="2628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w="0">
                  <a:noFill/>
                </a:ln>
              </p:spPr>
              <p:style>
                <a:lnRef idx="0"/>
                <a:fillRef idx="0"/>
                <a:effectRef idx="0"/>
                <a:fontRef idx="minor"/>
              </p:style>
            </p:sp>
            <p:sp>
              <p:nvSpPr>
                <p:cNvPr id="3602" name="Google Shape;4118;p47"/>
                <p:cNvSpPr/>
                <p:nvPr/>
              </p:nvSpPr>
              <p:spPr>
                <a:xfrm>
                  <a:off x="5067720" y="3517560"/>
                  <a:ext cx="8280" cy="684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3603" name="Google Shape;4119;p47"/>
              <p:cNvGrpSpPr/>
              <p:nvPr/>
            </p:nvGrpSpPr>
            <p:grpSpPr>
              <a:xfrm>
                <a:off x="4876560" y="3675240"/>
                <a:ext cx="30600" cy="26280"/>
                <a:chOff x="4876560" y="3675240"/>
                <a:chExt cx="30600" cy="26280"/>
              </a:xfrm>
            </p:grpSpPr>
            <p:sp>
              <p:nvSpPr>
                <p:cNvPr id="3604" name="Google Shape;4120;p47"/>
                <p:cNvSpPr/>
                <p:nvPr/>
              </p:nvSpPr>
              <p:spPr>
                <a:xfrm>
                  <a:off x="4876560" y="3675240"/>
                  <a:ext cx="30600" cy="2628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w="0">
                  <a:noFill/>
                </a:ln>
              </p:spPr>
              <p:style>
                <a:lnRef idx="0"/>
                <a:fillRef idx="0"/>
                <a:effectRef idx="0"/>
                <a:fontRef idx="minor"/>
              </p:style>
            </p:sp>
            <p:sp>
              <p:nvSpPr>
                <p:cNvPr id="3605" name="Google Shape;4121;p47"/>
                <p:cNvSpPr/>
                <p:nvPr/>
              </p:nvSpPr>
              <p:spPr>
                <a:xfrm>
                  <a:off x="4889520" y="3684960"/>
                  <a:ext cx="8280" cy="684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w="0">
                  <a:noFill/>
                </a:ln>
              </p:spPr>
              <p:style>
                <a:lnRef idx="0"/>
                <a:fillRef idx="0"/>
                <a:effectRef idx="0"/>
                <a:fontRef idx="minor"/>
              </p:style>
            </p:sp>
          </p:grpSp>
          <p:grpSp>
            <p:nvGrpSpPr>
              <p:cNvPr id="3606" name="Google Shape;4122;p47"/>
              <p:cNvGrpSpPr/>
              <p:nvPr/>
            </p:nvGrpSpPr>
            <p:grpSpPr>
              <a:xfrm>
                <a:off x="4842360" y="3688200"/>
                <a:ext cx="30600" cy="26280"/>
                <a:chOff x="4842360" y="3688200"/>
                <a:chExt cx="30600" cy="26280"/>
              </a:xfrm>
            </p:grpSpPr>
            <p:sp>
              <p:nvSpPr>
                <p:cNvPr id="3607" name="Google Shape;4123;p47"/>
                <p:cNvSpPr/>
                <p:nvPr/>
              </p:nvSpPr>
              <p:spPr>
                <a:xfrm>
                  <a:off x="4842360" y="3688200"/>
                  <a:ext cx="30600" cy="2628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w="0">
                  <a:noFill/>
                </a:ln>
              </p:spPr>
              <p:style>
                <a:lnRef idx="0"/>
                <a:fillRef idx="0"/>
                <a:effectRef idx="0"/>
                <a:fontRef idx="minor"/>
              </p:style>
            </p:sp>
            <p:sp>
              <p:nvSpPr>
                <p:cNvPr id="3608" name="Google Shape;4124;p47"/>
                <p:cNvSpPr/>
                <p:nvPr/>
              </p:nvSpPr>
              <p:spPr>
                <a:xfrm>
                  <a:off x="4854960" y="3697920"/>
                  <a:ext cx="8280" cy="684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w="0">
                  <a:noFill/>
                </a:ln>
              </p:spPr>
              <p:style>
                <a:lnRef idx="0"/>
                <a:fillRef idx="0"/>
                <a:effectRef idx="0"/>
                <a:fontRef idx="minor"/>
              </p:style>
            </p:sp>
          </p:grpSp>
          <p:grpSp>
            <p:nvGrpSpPr>
              <p:cNvPr id="3609" name="Google Shape;4125;p47"/>
              <p:cNvGrpSpPr/>
              <p:nvPr/>
            </p:nvGrpSpPr>
            <p:grpSpPr>
              <a:xfrm>
                <a:off x="5187960" y="3607920"/>
                <a:ext cx="30600" cy="26280"/>
                <a:chOff x="5187960" y="3607920"/>
                <a:chExt cx="30600" cy="26280"/>
              </a:xfrm>
            </p:grpSpPr>
            <p:sp>
              <p:nvSpPr>
                <p:cNvPr id="3610" name="Google Shape;4126;p47"/>
                <p:cNvSpPr/>
                <p:nvPr/>
              </p:nvSpPr>
              <p:spPr>
                <a:xfrm>
                  <a:off x="5187960" y="3607920"/>
                  <a:ext cx="30600" cy="2628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3611" name="Google Shape;4127;p47"/>
                <p:cNvSpPr/>
                <p:nvPr/>
              </p:nvSpPr>
              <p:spPr>
                <a:xfrm>
                  <a:off x="5202000" y="3617640"/>
                  <a:ext cx="6840" cy="684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sp>
            <p:nvSpPr>
              <p:cNvPr id="3612" name="Google Shape;4128;p47"/>
              <p:cNvSpPr/>
              <p:nvPr/>
            </p:nvSpPr>
            <p:spPr>
              <a:xfrm>
                <a:off x="5142600" y="3409920"/>
                <a:ext cx="41760" cy="3564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w="0">
                <a:noFill/>
              </a:ln>
            </p:spPr>
            <p:style>
              <a:lnRef idx="0"/>
              <a:fillRef idx="0"/>
              <a:effectRef idx="0"/>
              <a:fontRef idx="minor"/>
            </p:style>
          </p:sp>
          <p:sp>
            <p:nvSpPr>
              <p:cNvPr id="3613" name="Google Shape;4129;p47"/>
              <p:cNvSpPr/>
              <p:nvPr/>
            </p:nvSpPr>
            <p:spPr>
              <a:xfrm>
                <a:off x="5158440" y="3419640"/>
                <a:ext cx="16560" cy="16560"/>
              </a:xfrm>
              <a:custGeom>
                <a:avLst/>
                <a:gdLst/>
                <a:ahLst/>
                <a:rect l="l" t="t" r="r" b="b"/>
                <a:pathLst>
                  <a:path w="2179" h="2178">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w="0">
                <a:noFill/>
              </a:ln>
            </p:spPr>
            <p:style>
              <a:lnRef idx="0"/>
              <a:fillRef idx="0"/>
              <a:effectRef idx="0"/>
              <a:fontRef idx="minor"/>
            </p:style>
          </p:sp>
          <p:grpSp>
            <p:nvGrpSpPr>
              <p:cNvPr id="3614" name="Google Shape;4130;p47"/>
              <p:cNvGrpSpPr/>
              <p:nvPr/>
            </p:nvGrpSpPr>
            <p:grpSpPr>
              <a:xfrm>
                <a:off x="5269320" y="3304080"/>
                <a:ext cx="39600" cy="33840"/>
                <a:chOff x="5269320" y="3304080"/>
                <a:chExt cx="39600" cy="33840"/>
              </a:xfrm>
            </p:grpSpPr>
            <p:sp>
              <p:nvSpPr>
                <p:cNvPr id="3615" name="Google Shape;4131;p47"/>
                <p:cNvSpPr/>
                <p:nvPr/>
              </p:nvSpPr>
              <p:spPr>
                <a:xfrm>
                  <a:off x="5269320" y="3304080"/>
                  <a:ext cx="39600" cy="3384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w="0">
                  <a:noFill/>
                </a:ln>
              </p:spPr>
              <p:style>
                <a:lnRef idx="0"/>
                <a:fillRef idx="0"/>
                <a:effectRef idx="0"/>
                <a:fontRef idx="minor"/>
              </p:style>
            </p:sp>
            <p:sp>
              <p:nvSpPr>
                <p:cNvPr id="3616" name="Google Shape;4132;p47"/>
                <p:cNvSpPr/>
                <p:nvPr/>
              </p:nvSpPr>
              <p:spPr>
                <a:xfrm>
                  <a:off x="5284800" y="3313800"/>
                  <a:ext cx="14400" cy="1440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w="0">
                  <a:noFill/>
                </a:ln>
              </p:spPr>
              <p:style>
                <a:lnRef idx="0"/>
                <a:fillRef idx="0"/>
                <a:effectRef idx="0"/>
                <a:fontRef idx="minor"/>
              </p:style>
            </p:sp>
          </p:grpSp>
          <p:grpSp>
            <p:nvGrpSpPr>
              <p:cNvPr id="3617" name="Google Shape;4133;p47"/>
              <p:cNvGrpSpPr/>
              <p:nvPr/>
            </p:nvGrpSpPr>
            <p:grpSpPr>
              <a:xfrm>
                <a:off x="5327280" y="3476520"/>
                <a:ext cx="49320" cy="42120"/>
                <a:chOff x="5327280" y="3476520"/>
                <a:chExt cx="49320" cy="42120"/>
              </a:xfrm>
            </p:grpSpPr>
            <p:sp>
              <p:nvSpPr>
                <p:cNvPr id="3618" name="Google Shape;4134;p47"/>
                <p:cNvSpPr/>
                <p:nvPr/>
              </p:nvSpPr>
              <p:spPr>
                <a:xfrm>
                  <a:off x="5327280" y="3476520"/>
                  <a:ext cx="49320" cy="4212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w="0">
                  <a:noFill/>
                </a:ln>
              </p:spPr>
              <p:style>
                <a:lnRef idx="0"/>
                <a:fillRef idx="0"/>
                <a:effectRef idx="0"/>
                <a:fontRef idx="minor"/>
              </p:style>
            </p:sp>
            <p:sp>
              <p:nvSpPr>
                <p:cNvPr id="3619" name="Google Shape;4135;p47"/>
                <p:cNvSpPr/>
                <p:nvPr/>
              </p:nvSpPr>
              <p:spPr>
                <a:xfrm>
                  <a:off x="5340240" y="3486240"/>
                  <a:ext cx="26640" cy="2268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w="0">
                  <a:noFill/>
                </a:ln>
              </p:spPr>
              <p:style>
                <a:lnRef idx="0"/>
                <a:fillRef idx="0"/>
                <a:effectRef idx="0"/>
                <a:fontRef idx="minor"/>
              </p:style>
            </p:sp>
          </p:grpSp>
          <p:sp>
            <p:nvSpPr>
              <p:cNvPr id="3620" name="Google Shape;4136;p47"/>
              <p:cNvSpPr/>
              <p:nvPr/>
            </p:nvSpPr>
            <p:spPr>
              <a:xfrm>
                <a:off x="5290200" y="3702960"/>
                <a:ext cx="30600" cy="2628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3621" name="Google Shape;4137;p47"/>
              <p:cNvSpPr/>
              <p:nvPr/>
            </p:nvSpPr>
            <p:spPr>
              <a:xfrm>
                <a:off x="5304600" y="3712680"/>
                <a:ext cx="6840" cy="684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nvGrpSpPr>
              <p:cNvPr id="3622" name="Google Shape;4138;p47"/>
              <p:cNvGrpSpPr/>
              <p:nvPr/>
            </p:nvGrpSpPr>
            <p:grpSpPr>
              <a:xfrm>
                <a:off x="5341680" y="3776040"/>
                <a:ext cx="30600" cy="26280"/>
                <a:chOff x="5341680" y="3776040"/>
                <a:chExt cx="30600" cy="26280"/>
              </a:xfrm>
            </p:grpSpPr>
            <p:sp>
              <p:nvSpPr>
                <p:cNvPr id="3623" name="Google Shape;4139;p47"/>
                <p:cNvSpPr/>
                <p:nvPr/>
              </p:nvSpPr>
              <p:spPr>
                <a:xfrm>
                  <a:off x="5341680" y="3776040"/>
                  <a:ext cx="30600" cy="2628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3624" name="Google Shape;4140;p47"/>
                <p:cNvSpPr/>
                <p:nvPr/>
              </p:nvSpPr>
              <p:spPr>
                <a:xfrm>
                  <a:off x="5354640" y="3785760"/>
                  <a:ext cx="8280" cy="684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3625" name="Google Shape;4141;p47"/>
              <p:cNvGrpSpPr/>
              <p:nvPr/>
            </p:nvGrpSpPr>
            <p:grpSpPr>
              <a:xfrm>
                <a:off x="5438880" y="3699360"/>
                <a:ext cx="30600" cy="26280"/>
                <a:chOff x="5438880" y="3699360"/>
                <a:chExt cx="30600" cy="26280"/>
              </a:xfrm>
            </p:grpSpPr>
            <p:sp>
              <p:nvSpPr>
                <p:cNvPr id="3626" name="Google Shape;4142;p47"/>
                <p:cNvSpPr/>
                <p:nvPr/>
              </p:nvSpPr>
              <p:spPr>
                <a:xfrm>
                  <a:off x="5438880" y="3699360"/>
                  <a:ext cx="30600" cy="2628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3627" name="Google Shape;4143;p47"/>
                <p:cNvSpPr/>
                <p:nvPr/>
              </p:nvSpPr>
              <p:spPr>
                <a:xfrm>
                  <a:off x="5453280" y="3709080"/>
                  <a:ext cx="6840" cy="684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3628" name="Google Shape;4144;p47"/>
              <p:cNvGrpSpPr/>
              <p:nvPr/>
            </p:nvGrpSpPr>
            <p:grpSpPr>
              <a:xfrm>
                <a:off x="5412240" y="3622320"/>
                <a:ext cx="30600" cy="26280"/>
                <a:chOff x="5412240" y="3622320"/>
                <a:chExt cx="30600" cy="26280"/>
              </a:xfrm>
            </p:grpSpPr>
            <p:sp>
              <p:nvSpPr>
                <p:cNvPr id="3629" name="Google Shape;4145;p47"/>
                <p:cNvSpPr/>
                <p:nvPr/>
              </p:nvSpPr>
              <p:spPr>
                <a:xfrm>
                  <a:off x="5412240" y="3622320"/>
                  <a:ext cx="30600" cy="2628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3630" name="Google Shape;4146;p47"/>
                <p:cNvSpPr/>
                <p:nvPr/>
              </p:nvSpPr>
              <p:spPr>
                <a:xfrm>
                  <a:off x="5426640" y="3632040"/>
                  <a:ext cx="6840" cy="684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w="0">
                  <a:noFill/>
                </a:ln>
              </p:spPr>
              <p:style>
                <a:lnRef idx="0"/>
                <a:fillRef idx="0"/>
                <a:effectRef idx="0"/>
                <a:fontRef idx="minor"/>
              </p:style>
            </p:sp>
          </p:grpSp>
          <p:grpSp>
            <p:nvGrpSpPr>
              <p:cNvPr id="3631" name="Google Shape;4147;p47"/>
              <p:cNvGrpSpPr/>
              <p:nvPr/>
            </p:nvGrpSpPr>
            <p:grpSpPr>
              <a:xfrm>
                <a:off x="5476320" y="3474000"/>
                <a:ext cx="26280" cy="26280"/>
                <a:chOff x="5476320" y="3474000"/>
                <a:chExt cx="26280" cy="26280"/>
              </a:xfrm>
            </p:grpSpPr>
            <p:sp>
              <p:nvSpPr>
                <p:cNvPr id="3632" name="Google Shape;4148;p47"/>
                <p:cNvSpPr/>
                <p:nvPr/>
              </p:nvSpPr>
              <p:spPr>
                <a:xfrm>
                  <a:off x="5476320" y="3474000"/>
                  <a:ext cx="26280" cy="2628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w="0">
                  <a:noFill/>
                </a:ln>
              </p:spPr>
              <p:style>
                <a:lnRef idx="0"/>
                <a:fillRef idx="0"/>
                <a:effectRef idx="0"/>
                <a:fontRef idx="minor"/>
              </p:style>
            </p:sp>
            <p:sp>
              <p:nvSpPr>
                <p:cNvPr id="3633" name="Google Shape;4149;p47"/>
                <p:cNvSpPr/>
                <p:nvPr/>
              </p:nvSpPr>
              <p:spPr>
                <a:xfrm>
                  <a:off x="5485680" y="3483720"/>
                  <a:ext cx="6840" cy="684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3634" name="Google Shape;4150;p47"/>
              <p:cNvGrpSpPr/>
              <p:nvPr/>
            </p:nvGrpSpPr>
            <p:grpSpPr>
              <a:xfrm>
                <a:off x="5564520" y="3481560"/>
                <a:ext cx="30600" cy="26280"/>
                <a:chOff x="5564520" y="3481560"/>
                <a:chExt cx="30600" cy="26280"/>
              </a:xfrm>
            </p:grpSpPr>
            <p:sp>
              <p:nvSpPr>
                <p:cNvPr id="3635" name="Google Shape;4151;p47"/>
                <p:cNvSpPr/>
                <p:nvPr/>
              </p:nvSpPr>
              <p:spPr>
                <a:xfrm>
                  <a:off x="5564520" y="3481560"/>
                  <a:ext cx="30600" cy="2628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3636" name="Google Shape;4152;p47"/>
                <p:cNvSpPr/>
                <p:nvPr/>
              </p:nvSpPr>
              <p:spPr>
                <a:xfrm>
                  <a:off x="5578560" y="3491280"/>
                  <a:ext cx="6840" cy="684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3637" name="Google Shape;4153;p47"/>
              <p:cNvGrpSpPr/>
              <p:nvPr/>
            </p:nvGrpSpPr>
            <p:grpSpPr>
              <a:xfrm>
                <a:off x="5534280" y="3470040"/>
                <a:ext cx="30600" cy="26280"/>
                <a:chOff x="5534280" y="3470040"/>
                <a:chExt cx="30600" cy="26280"/>
              </a:xfrm>
            </p:grpSpPr>
            <p:sp>
              <p:nvSpPr>
                <p:cNvPr id="3638" name="Google Shape;4154;p47"/>
                <p:cNvSpPr/>
                <p:nvPr/>
              </p:nvSpPr>
              <p:spPr>
                <a:xfrm>
                  <a:off x="5534280" y="3470040"/>
                  <a:ext cx="30600" cy="2628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3639" name="Google Shape;4155;p47"/>
                <p:cNvSpPr/>
                <p:nvPr/>
              </p:nvSpPr>
              <p:spPr>
                <a:xfrm>
                  <a:off x="5546880" y="3479760"/>
                  <a:ext cx="8280" cy="684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w="0">
                  <a:noFill/>
                </a:ln>
              </p:spPr>
              <p:style>
                <a:lnRef idx="0"/>
                <a:fillRef idx="0"/>
                <a:effectRef idx="0"/>
                <a:fontRef idx="minor"/>
              </p:style>
            </p:sp>
          </p:grpSp>
          <p:grpSp>
            <p:nvGrpSpPr>
              <p:cNvPr id="3640" name="Google Shape;4156;p47"/>
              <p:cNvGrpSpPr/>
              <p:nvPr/>
            </p:nvGrpSpPr>
            <p:grpSpPr>
              <a:xfrm>
                <a:off x="5610960" y="3314520"/>
                <a:ext cx="30600" cy="26280"/>
                <a:chOff x="5610960" y="3314520"/>
                <a:chExt cx="30600" cy="26280"/>
              </a:xfrm>
            </p:grpSpPr>
            <p:sp>
              <p:nvSpPr>
                <p:cNvPr id="3641" name="Google Shape;4157;p47"/>
                <p:cNvSpPr/>
                <p:nvPr/>
              </p:nvSpPr>
              <p:spPr>
                <a:xfrm>
                  <a:off x="5610960" y="3314520"/>
                  <a:ext cx="30600" cy="2628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w="0">
                  <a:noFill/>
                </a:ln>
              </p:spPr>
              <p:style>
                <a:lnRef idx="0"/>
                <a:fillRef idx="0"/>
                <a:effectRef idx="0"/>
                <a:fontRef idx="minor"/>
              </p:style>
            </p:sp>
            <p:sp>
              <p:nvSpPr>
                <p:cNvPr id="3642" name="Google Shape;4158;p47"/>
                <p:cNvSpPr/>
                <p:nvPr/>
              </p:nvSpPr>
              <p:spPr>
                <a:xfrm>
                  <a:off x="5623920" y="3324240"/>
                  <a:ext cx="8280" cy="684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w="0">
                  <a:noFill/>
                </a:ln>
              </p:spPr>
              <p:style>
                <a:lnRef idx="0"/>
                <a:fillRef idx="0"/>
                <a:effectRef idx="0"/>
                <a:fontRef idx="minor"/>
              </p:style>
            </p:sp>
          </p:grpSp>
          <p:grpSp>
            <p:nvGrpSpPr>
              <p:cNvPr id="3643" name="Google Shape;4159;p47"/>
              <p:cNvGrpSpPr/>
              <p:nvPr/>
            </p:nvGrpSpPr>
            <p:grpSpPr>
              <a:xfrm>
                <a:off x="4834440" y="3501360"/>
                <a:ext cx="30600" cy="26280"/>
                <a:chOff x="4834440" y="3501360"/>
                <a:chExt cx="30600" cy="26280"/>
              </a:xfrm>
            </p:grpSpPr>
            <p:sp>
              <p:nvSpPr>
                <p:cNvPr id="3644" name="Google Shape;4160;p47"/>
                <p:cNvSpPr/>
                <p:nvPr/>
              </p:nvSpPr>
              <p:spPr>
                <a:xfrm>
                  <a:off x="4834440" y="3501360"/>
                  <a:ext cx="30600" cy="2628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3645" name="Google Shape;4161;p47"/>
                <p:cNvSpPr/>
                <p:nvPr/>
              </p:nvSpPr>
              <p:spPr>
                <a:xfrm>
                  <a:off x="4847400" y="3511080"/>
                  <a:ext cx="8280" cy="684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3646" name="Google Shape;4162;p47"/>
              <p:cNvGrpSpPr/>
              <p:nvPr/>
            </p:nvGrpSpPr>
            <p:grpSpPr>
              <a:xfrm>
                <a:off x="4898520" y="3580200"/>
                <a:ext cx="30600" cy="26280"/>
                <a:chOff x="4898520" y="3580200"/>
                <a:chExt cx="30600" cy="26280"/>
              </a:xfrm>
            </p:grpSpPr>
            <p:sp>
              <p:nvSpPr>
                <p:cNvPr id="3647" name="Google Shape;4163;p47"/>
                <p:cNvSpPr/>
                <p:nvPr/>
              </p:nvSpPr>
              <p:spPr>
                <a:xfrm>
                  <a:off x="4898520" y="3580200"/>
                  <a:ext cx="30600" cy="2628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3648" name="Google Shape;4164;p47"/>
                <p:cNvSpPr/>
                <p:nvPr/>
              </p:nvSpPr>
              <p:spPr>
                <a:xfrm>
                  <a:off x="4911480" y="3589920"/>
                  <a:ext cx="8280" cy="684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3649" name="Google Shape;4165;p47"/>
              <p:cNvGrpSpPr/>
              <p:nvPr/>
            </p:nvGrpSpPr>
            <p:grpSpPr>
              <a:xfrm>
                <a:off x="4882680" y="3607920"/>
                <a:ext cx="30600" cy="26280"/>
                <a:chOff x="4882680" y="3607920"/>
                <a:chExt cx="30600" cy="26280"/>
              </a:xfrm>
            </p:grpSpPr>
            <p:sp>
              <p:nvSpPr>
                <p:cNvPr id="3650" name="Google Shape;4166;p47"/>
                <p:cNvSpPr/>
                <p:nvPr/>
              </p:nvSpPr>
              <p:spPr>
                <a:xfrm>
                  <a:off x="4882680" y="3607920"/>
                  <a:ext cx="30600" cy="2628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w="0">
                  <a:noFill/>
                </a:ln>
              </p:spPr>
              <p:style>
                <a:lnRef idx="0"/>
                <a:fillRef idx="0"/>
                <a:effectRef idx="0"/>
                <a:fontRef idx="minor"/>
              </p:style>
            </p:sp>
            <p:sp>
              <p:nvSpPr>
                <p:cNvPr id="3651" name="Google Shape;4167;p47"/>
                <p:cNvSpPr/>
                <p:nvPr/>
              </p:nvSpPr>
              <p:spPr>
                <a:xfrm>
                  <a:off x="4895640" y="3617640"/>
                  <a:ext cx="8280" cy="684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w="0">
                  <a:noFill/>
                </a:ln>
              </p:spPr>
              <p:style>
                <a:lnRef idx="0"/>
                <a:fillRef idx="0"/>
                <a:effectRef idx="0"/>
                <a:fontRef idx="minor"/>
              </p:style>
            </p:sp>
          </p:grpSp>
          <p:grpSp>
            <p:nvGrpSpPr>
              <p:cNvPr id="3652" name="Google Shape;4168;p47"/>
              <p:cNvGrpSpPr/>
              <p:nvPr/>
            </p:nvGrpSpPr>
            <p:grpSpPr>
              <a:xfrm>
                <a:off x="4843440" y="3631320"/>
                <a:ext cx="15480" cy="15480"/>
                <a:chOff x="4843440" y="3631320"/>
                <a:chExt cx="15480" cy="15480"/>
              </a:xfrm>
            </p:grpSpPr>
            <p:sp>
              <p:nvSpPr>
                <p:cNvPr id="3653" name="Google Shape;4169;p47"/>
                <p:cNvSpPr/>
                <p:nvPr/>
              </p:nvSpPr>
              <p:spPr>
                <a:xfrm>
                  <a:off x="4843440" y="3631320"/>
                  <a:ext cx="15480" cy="1548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w="0">
                  <a:noFill/>
                </a:ln>
              </p:spPr>
              <p:style>
                <a:lnRef idx="0"/>
                <a:fillRef idx="0"/>
                <a:effectRef idx="0"/>
                <a:fontRef idx="minor"/>
              </p:style>
            </p:sp>
            <p:sp>
              <p:nvSpPr>
                <p:cNvPr id="3654" name="Google Shape;4170;p47"/>
                <p:cNvSpPr/>
                <p:nvPr/>
              </p:nvSpPr>
              <p:spPr>
                <a:xfrm>
                  <a:off x="4849200" y="3637080"/>
                  <a:ext cx="3960" cy="396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w="0">
                  <a:noFill/>
                </a:ln>
              </p:spPr>
              <p:style>
                <a:lnRef idx="0"/>
                <a:fillRef idx="0"/>
                <a:effectRef idx="0"/>
                <a:fontRef idx="minor"/>
              </p:style>
            </p:sp>
          </p:grpSp>
          <p:grpSp>
            <p:nvGrpSpPr>
              <p:cNvPr id="3655" name="Google Shape;4171;p47"/>
              <p:cNvGrpSpPr/>
              <p:nvPr/>
            </p:nvGrpSpPr>
            <p:grpSpPr>
              <a:xfrm>
                <a:off x="4727880" y="3591720"/>
                <a:ext cx="30600" cy="26280"/>
                <a:chOff x="4727880" y="3591720"/>
                <a:chExt cx="30600" cy="26280"/>
              </a:xfrm>
            </p:grpSpPr>
            <p:sp>
              <p:nvSpPr>
                <p:cNvPr id="3656" name="Google Shape;4172;p47"/>
                <p:cNvSpPr/>
                <p:nvPr/>
              </p:nvSpPr>
              <p:spPr>
                <a:xfrm>
                  <a:off x="4727880" y="3591720"/>
                  <a:ext cx="30600" cy="2628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3657" name="Google Shape;4173;p47"/>
                <p:cNvSpPr/>
                <p:nvPr/>
              </p:nvSpPr>
              <p:spPr>
                <a:xfrm>
                  <a:off x="4740840" y="3601080"/>
                  <a:ext cx="8280" cy="684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sp>
            <p:nvSpPr>
              <p:cNvPr id="3658" name="Google Shape;4174;p47"/>
              <p:cNvSpPr/>
              <p:nvPr/>
            </p:nvSpPr>
            <p:spPr>
              <a:xfrm>
                <a:off x="4651920" y="3622680"/>
                <a:ext cx="30600" cy="2628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w="0">
                <a:noFill/>
              </a:ln>
            </p:spPr>
            <p:style>
              <a:lnRef idx="0"/>
              <a:fillRef idx="0"/>
              <a:effectRef idx="0"/>
              <a:fontRef idx="minor"/>
            </p:style>
          </p:sp>
          <p:sp>
            <p:nvSpPr>
              <p:cNvPr id="3659" name="Google Shape;4175;p47"/>
              <p:cNvSpPr/>
              <p:nvPr/>
            </p:nvSpPr>
            <p:spPr>
              <a:xfrm>
                <a:off x="4666320" y="3632400"/>
                <a:ext cx="6840" cy="684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nvGrpSpPr>
              <p:cNvPr id="3660" name="Google Shape;4176;p47"/>
              <p:cNvGrpSpPr/>
              <p:nvPr/>
            </p:nvGrpSpPr>
            <p:grpSpPr>
              <a:xfrm>
                <a:off x="4609440" y="3577320"/>
                <a:ext cx="30600" cy="26280"/>
                <a:chOff x="4609440" y="3577320"/>
                <a:chExt cx="30600" cy="26280"/>
              </a:xfrm>
            </p:grpSpPr>
            <p:sp>
              <p:nvSpPr>
                <p:cNvPr id="3661" name="Google Shape;4177;p47"/>
                <p:cNvSpPr/>
                <p:nvPr/>
              </p:nvSpPr>
              <p:spPr>
                <a:xfrm>
                  <a:off x="4609440" y="3577320"/>
                  <a:ext cx="30600" cy="2628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w="0">
                  <a:noFill/>
                </a:ln>
              </p:spPr>
              <p:style>
                <a:lnRef idx="0"/>
                <a:fillRef idx="0"/>
                <a:effectRef idx="0"/>
                <a:fontRef idx="minor"/>
              </p:style>
            </p:sp>
            <p:sp>
              <p:nvSpPr>
                <p:cNvPr id="3662" name="Google Shape;4178;p47"/>
                <p:cNvSpPr/>
                <p:nvPr/>
              </p:nvSpPr>
              <p:spPr>
                <a:xfrm>
                  <a:off x="4623480" y="3587040"/>
                  <a:ext cx="6840" cy="684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3663" name="Google Shape;4179;p47"/>
              <p:cNvGrpSpPr/>
              <p:nvPr/>
            </p:nvGrpSpPr>
            <p:grpSpPr>
              <a:xfrm>
                <a:off x="4649400" y="3577320"/>
                <a:ext cx="30600" cy="26280"/>
                <a:chOff x="4649400" y="3577320"/>
                <a:chExt cx="30600" cy="26280"/>
              </a:xfrm>
            </p:grpSpPr>
            <p:sp>
              <p:nvSpPr>
                <p:cNvPr id="3664" name="Google Shape;4180;p47"/>
                <p:cNvSpPr/>
                <p:nvPr/>
              </p:nvSpPr>
              <p:spPr>
                <a:xfrm>
                  <a:off x="4649400" y="3577320"/>
                  <a:ext cx="30600" cy="2628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3665" name="Google Shape;4181;p47"/>
                <p:cNvSpPr/>
                <p:nvPr/>
              </p:nvSpPr>
              <p:spPr>
                <a:xfrm>
                  <a:off x="4662360" y="3587040"/>
                  <a:ext cx="8280" cy="684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w="0">
                  <a:noFill/>
                </a:ln>
              </p:spPr>
              <p:style>
                <a:lnRef idx="0"/>
                <a:fillRef idx="0"/>
                <a:effectRef idx="0"/>
                <a:fontRef idx="minor"/>
              </p:style>
            </p:sp>
          </p:grpSp>
          <p:grpSp>
            <p:nvGrpSpPr>
              <p:cNvPr id="3666" name="Google Shape;4182;p47"/>
              <p:cNvGrpSpPr/>
              <p:nvPr/>
            </p:nvGrpSpPr>
            <p:grpSpPr>
              <a:xfrm>
                <a:off x="4605480" y="3639600"/>
                <a:ext cx="30600" cy="26280"/>
                <a:chOff x="4605480" y="3639600"/>
                <a:chExt cx="30600" cy="26280"/>
              </a:xfrm>
            </p:grpSpPr>
            <p:sp>
              <p:nvSpPr>
                <p:cNvPr id="3667" name="Google Shape;4183;p47"/>
                <p:cNvSpPr/>
                <p:nvPr/>
              </p:nvSpPr>
              <p:spPr>
                <a:xfrm>
                  <a:off x="4605480" y="3639600"/>
                  <a:ext cx="30600" cy="2628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w="0">
                  <a:noFill/>
                </a:ln>
              </p:spPr>
              <p:style>
                <a:lnRef idx="0"/>
                <a:fillRef idx="0"/>
                <a:effectRef idx="0"/>
                <a:fontRef idx="minor"/>
              </p:style>
            </p:sp>
            <p:sp>
              <p:nvSpPr>
                <p:cNvPr id="3668" name="Google Shape;4184;p47"/>
                <p:cNvSpPr/>
                <p:nvPr/>
              </p:nvSpPr>
              <p:spPr>
                <a:xfrm>
                  <a:off x="4619880" y="3649320"/>
                  <a:ext cx="6840" cy="684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3669" name="Google Shape;4185;p47"/>
              <p:cNvGrpSpPr/>
              <p:nvPr/>
            </p:nvGrpSpPr>
            <p:grpSpPr>
              <a:xfrm>
                <a:off x="4785120" y="3618720"/>
                <a:ext cx="26280" cy="26280"/>
                <a:chOff x="4785120" y="3618720"/>
                <a:chExt cx="26280" cy="26280"/>
              </a:xfrm>
            </p:grpSpPr>
            <p:sp>
              <p:nvSpPr>
                <p:cNvPr id="3670" name="Google Shape;4186;p47"/>
                <p:cNvSpPr/>
                <p:nvPr/>
              </p:nvSpPr>
              <p:spPr>
                <a:xfrm>
                  <a:off x="4785120" y="3618720"/>
                  <a:ext cx="26280" cy="2628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w="0">
                  <a:noFill/>
                </a:ln>
              </p:spPr>
              <p:style>
                <a:lnRef idx="0"/>
                <a:fillRef idx="0"/>
                <a:effectRef idx="0"/>
                <a:fontRef idx="minor"/>
              </p:style>
            </p:sp>
            <p:sp>
              <p:nvSpPr>
                <p:cNvPr id="3671" name="Google Shape;4187;p47"/>
                <p:cNvSpPr/>
                <p:nvPr/>
              </p:nvSpPr>
              <p:spPr>
                <a:xfrm>
                  <a:off x="4793760" y="3628440"/>
                  <a:ext cx="8280" cy="684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3672" name="Google Shape;4188;p47"/>
              <p:cNvGrpSpPr/>
              <p:nvPr/>
            </p:nvGrpSpPr>
            <p:grpSpPr>
              <a:xfrm>
                <a:off x="4810320" y="3601440"/>
                <a:ext cx="30600" cy="26280"/>
                <a:chOff x="4810320" y="3601440"/>
                <a:chExt cx="30600" cy="26280"/>
              </a:xfrm>
            </p:grpSpPr>
            <p:sp>
              <p:nvSpPr>
                <p:cNvPr id="3673" name="Google Shape;4189;p47"/>
                <p:cNvSpPr/>
                <p:nvPr/>
              </p:nvSpPr>
              <p:spPr>
                <a:xfrm>
                  <a:off x="4810320" y="3601440"/>
                  <a:ext cx="30600" cy="2628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3674" name="Google Shape;4190;p47"/>
                <p:cNvSpPr/>
                <p:nvPr/>
              </p:nvSpPr>
              <p:spPr>
                <a:xfrm>
                  <a:off x="4824360" y="3611160"/>
                  <a:ext cx="6840" cy="684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3675" name="Google Shape;4191;p47"/>
              <p:cNvGrpSpPr/>
              <p:nvPr/>
            </p:nvGrpSpPr>
            <p:grpSpPr>
              <a:xfrm>
                <a:off x="4830840" y="3373200"/>
                <a:ext cx="30600" cy="26280"/>
                <a:chOff x="4830840" y="3373200"/>
                <a:chExt cx="30600" cy="26280"/>
              </a:xfrm>
            </p:grpSpPr>
            <p:sp>
              <p:nvSpPr>
                <p:cNvPr id="3676" name="Google Shape;4192;p47"/>
                <p:cNvSpPr/>
                <p:nvPr/>
              </p:nvSpPr>
              <p:spPr>
                <a:xfrm>
                  <a:off x="4830840" y="3373200"/>
                  <a:ext cx="30600" cy="2628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3677" name="Google Shape;4193;p47"/>
                <p:cNvSpPr/>
                <p:nvPr/>
              </p:nvSpPr>
              <p:spPr>
                <a:xfrm>
                  <a:off x="4845240" y="3382920"/>
                  <a:ext cx="6840" cy="684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w="0">
                  <a:noFill/>
                </a:ln>
              </p:spPr>
              <p:style>
                <a:lnRef idx="0"/>
                <a:fillRef idx="0"/>
                <a:effectRef idx="0"/>
                <a:fontRef idx="minor"/>
              </p:style>
            </p:sp>
          </p:grpSp>
          <p:grpSp>
            <p:nvGrpSpPr>
              <p:cNvPr id="3678" name="Google Shape;4194;p47"/>
              <p:cNvGrpSpPr/>
              <p:nvPr/>
            </p:nvGrpSpPr>
            <p:grpSpPr>
              <a:xfrm>
                <a:off x="4719240" y="3355200"/>
                <a:ext cx="30600" cy="26280"/>
                <a:chOff x="4719240" y="3355200"/>
                <a:chExt cx="30600" cy="26280"/>
              </a:xfrm>
            </p:grpSpPr>
            <p:sp>
              <p:nvSpPr>
                <p:cNvPr id="3679" name="Google Shape;4195;p47"/>
                <p:cNvSpPr/>
                <p:nvPr/>
              </p:nvSpPr>
              <p:spPr>
                <a:xfrm>
                  <a:off x="4719240" y="3355200"/>
                  <a:ext cx="30600" cy="2628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3680" name="Google Shape;4196;p47"/>
                <p:cNvSpPr/>
                <p:nvPr/>
              </p:nvSpPr>
              <p:spPr>
                <a:xfrm>
                  <a:off x="4733640" y="3364920"/>
                  <a:ext cx="6840" cy="684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w="0">
                  <a:noFill/>
                </a:ln>
              </p:spPr>
              <p:style>
                <a:lnRef idx="0"/>
                <a:fillRef idx="0"/>
                <a:effectRef idx="0"/>
                <a:fontRef idx="minor"/>
              </p:style>
            </p:sp>
          </p:grpSp>
          <p:grpSp>
            <p:nvGrpSpPr>
              <p:cNvPr id="3681" name="Google Shape;4197;p47"/>
              <p:cNvGrpSpPr/>
              <p:nvPr/>
            </p:nvGrpSpPr>
            <p:grpSpPr>
              <a:xfrm>
                <a:off x="4798800" y="3450240"/>
                <a:ext cx="26280" cy="26280"/>
                <a:chOff x="4798800" y="3450240"/>
                <a:chExt cx="26280" cy="26280"/>
              </a:xfrm>
            </p:grpSpPr>
            <p:sp>
              <p:nvSpPr>
                <p:cNvPr id="3682" name="Google Shape;4198;p47"/>
                <p:cNvSpPr/>
                <p:nvPr/>
              </p:nvSpPr>
              <p:spPr>
                <a:xfrm>
                  <a:off x="4798800" y="3450240"/>
                  <a:ext cx="26280" cy="2628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w="0">
                  <a:noFill/>
                </a:ln>
              </p:spPr>
              <p:style>
                <a:lnRef idx="0"/>
                <a:fillRef idx="0"/>
                <a:effectRef idx="0"/>
                <a:fontRef idx="minor"/>
              </p:style>
            </p:sp>
            <p:sp>
              <p:nvSpPr>
                <p:cNvPr id="3683" name="Google Shape;4199;p47"/>
                <p:cNvSpPr/>
                <p:nvPr/>
              </p:nvSpPr>
              <p:spPr>
                <a:xfrm>
                  <a:off x="4807080" y="3459960"/>
                  <a:ext cx="8280" cy="684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3684" name="Google Shape;4200;p47"/>
              <p:cNvGrpSpPr/>
              <p:nvPr/>
            </p:nvGrpSpPr>
            <p:grpSpPr>
              <a:xfrm>
                <a:off x="4645440" y="3467520"/>
                <a:ext cx="30600" cy="26280"/>
                <a:chOff x="4645440" y="3467520"/>
                <a:chExt cx="30600" cy="26280"/>
              </a:xfrm>
            </p:grpSpPr>
            <p:sp>
              <p:nvSpPr>
                <p:cNvPr id="3685" name="Google Shape;4201;p47"/>
                <p:cNvSpPr/>
                <p:nvPr/>
              </p:nvSpPr>
              <p:spPr>
                <a:xfrm>
                  <a:off x="4645440" y="3467520"/>
                  <a:ext cx="30600" cy="2628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w="0">
                  <a:noFill/>
                </a:ln>
              </p:spPr>
              <p:style>
                <a:lnRef idx="0"/>
                <a:fillRef idx="0"/>
                <a:effectRef idx="0"/>
                <a:fontRef idx="minor"/>
              </p:style>
            </p:sp>
            <p:sp>
              <p:nvSpPr>
                <p:cNvPr id="3686" name="Google Shape;4202;p47"/>
                <p:cNvSpPr/>
                <p:nvPr/>
              </p:nvSpPr>
              <p:spPr>
                <a:xfrm>
                  <a:off x="4659840" y="3477240"/>
                  <a:ext cx="6840" cy="684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w="0">
                  <a:noFill/>
                </a:ln>
              </p:spPr>
              <p:style>
                <a:lnRef idx="0"/>
                <a:fillRef idx="0"/>
                <a:effectRef idx="0"/>
                <a:fontRef idx="minor"/>
              </p:style>
            </p:sp>
          </p:grpSp>
          <p:grpSp>
            <p:nvGrpSpPr>
              <p:cNvPr id="3687" name="Google Shape;4203;p47"/>
              <p:cNvGrpSpPr/>
              <p:nvPr/>
            </p:nvGrpSpPr>
            <p:grpSpPr>
              <a:xfrm>
                <a:off x="4687560" y="3583800"/>
                <a:ext cx="30600" cy="26280"/>
                <a:chOff x="4687560" y="3583800"/>
                <a:chExt cx="30600" cy="26280"/>
              </a:xfrm>
            </p:grpSpPr>
            <p:sp>
              <p:nvSpPr>
                <p:cNvPr id="3688" name="Google Shape;4204;p47"/>
                <p:cNvSpPr/>
                <p:nvPr/>
              </p:nvSpPr>
              <p:spPr>
                <a:xfrm>
                  <a:off x="4687560" y="3583800"/>
                  <a:ext cx="30600" cy="2628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w="0">
                  <a:noFill/>
                </a:ln>
              </p:spPr>
              <p:style>
                <a:lnRef idx="0"/>
                <a:fillRef idx="0"/>
                <a:effectRef idx="0"/>
                <a:fontRef idx="minor"/>
              </p:style>
            </p:sp>
            <p:sp>
              <p:nvSpPr>
                <p:cNvPr id="3689" name="Google Shape;4205;p47"/>
                <p:cNvSpPr/>
                <p:nvPr/>
              </p:nvSpPr>
              <p:spPr>
                <a:xfrm>
                  <a:off x="4700520" y="3593520"/>
                  <a:ext cx="8280" cy="684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w="0">
                  <a:noFill/>
                </a:ln>
              </p:spPr>
              <p:style>
                <a:lnRef idx="0"/>
                <a:fillRef idx="0"/>
                <a:effectRef idx="0"/>
                <a:fontRef idx="minor"/>
              </p:style>
            </p:sp>
          </p:grpSp>
          <p:grpSp>
            <p:nvGrpSpPr>
              <p:cNvPr id="3690" name="Google Shape;4206;p47"/>
              <p:cNvGrpSpPr/>
              <p:nvPr/>
            </p:nvGrpSpPr>
            <p:grpSpPr>
              <a:xfrm>
                <a:off x="4719240" y="3471480"/>
                <a:ext cx="30600" cy="26280"/>
                <a:chOff x="4719240" y="3471480"/>
                <a:chExt cx="30600" cy="26280"/>
              </a:xfrm>
            </p:grpSpPr>
            <p:sp>
              <p:nvSpPr>
                <p:cNvPr id="3691" name="Google Shape;4207;p47"/>
                <p:cNvSpPr/>
                <p:nvPr/>
              </p:nvSpPr>
              <p:spPr>
                <a:xfrm>
                  <a:off x="4719240" y="3471480"/>
                  <a:ext cx="30600" cy="2628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w="0">
                  <a:noFill/>
                </a:ln>
              </p:spPr>
              <p:style>
                <a:lnRef idx="0"/>
                <a:fillRef idx="0"/>
                <a:effectRef idx="0"/>
                <a:fontRef idx="minor"/>
              </p:style>
            </p:sp>
            <p:sp>
              <p:nvSpPr>
                <p:cNvPr id="3692" name="Google Shape;4208;p47"/>
                <p:cNvSpPr/>
                <p:nvPr/>
              </p:nvSpPr>
              <p:spPr>
                <a:xfrm>
                  <a:off x="4732200" y="3480840"/>
                  <a:ext cx="8280" cy="684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3693" name="Google Shape;4209;p47"/>
              <p:cNvGrpSpPr/>
              <p:nvPr/>
            </p:nvGrpSpPr>
            <p:grpSpPr>
              <a:xfrm>
                <a:off x="4719240" y="3434400"/>
                <a:ext cx="30600" cy="26280"/>
                <a:chOff x="4719240" y="3434400"/>
                <a:chExt cx="30600" cy="26280"/>
              </a:xfrm>
            </p:grpSpPr>
            <p:sp>
              <p:nvSpPr>
                <p:cNvPr id="3694" name="Google Shape;4210;p47"/>
                <p:cNvSpPr/>
                <p:nvPr/>
              </p:nvSpPr>
              <p:spPr>
                <a:xfrm>
                  <a:off x="4719240" y="3434400"/>
                  <a:ext cx="30600" cy="2628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3695" name="Google Shape;4211;p47"/>
                <p:cNvSpPr/>
                <p:nvPr/>
              </p:nvSpPr>
              <p:spPr>
                <a:xfrm>
                  <a:off x="4732200" y="3444120"/>
                  <a:ext cx="8280" cy="684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w="0">
                  <a:noFill/>
                </a:ln>
              </p:spPr>
              <p:style>
                <a:lnRef idx="0"/>
                <a:fillRef idx="0"/>
                <a:effectRef idx="0"/>
                <a:fontRef idx="minor"/>
              </p:style>
            </p:sp>
          </p:grpSp>
          <p:grpSp>
            <p:nvGrpSpPr>
              <p:cNvPr id="3696" name="Google Shape;4212;p47"/>
              <p:cNvGrpSpPr/>
              <p:nvPr/>
            </p:nvGrpSpPr>
            <p:grpSpPr>
              <a:xfrm>
                <a:off x="4768920" y="3401640"/>
                <a:ext cx="30600" cy="26280"/>
                <a:chOff x="4768920" y="3401640"/>
                <a:chExt cx="30600" cy="26280"/>
              </a:xfrm>
            </p:grpSpPr>
            <p:sp>
              <p:nvSpPr>
                <p:cNvPr id="3697" name="Google Shape;4213;p47"/>
                <p:cNvSpPr/>
                <p:nvPr/>
              </p:nvSpPr>
              <p:spPr>
                <a:xfrm>
                  <a:off x="4768920" y="3401640"/>
                  <a:ext cx="30600" cy="2628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w="0">
                  <a:noFill/>
                </a:ln>
              </p:spPr>
              <p:style>
                <a:lnRef idx="0"/>
                <a:fillRef idx="0"/>
                <a:effectRef idx="0"/>
                <a:fontRef idx="minor"/>
              </p:style>
            </p:sp>
            <p:sp>
              <p:nvSpPr>
                <p:cNvPr id="3698" name="Google Shape;4214;p47"/>
                <p:cNvSpPr/>
                <p:nvPr/>
              </p:nvSpPr>
              <p:spPr>
                <a:xfrm>
                  <a:off x="4782960" y="3411360"/>
                  <a:ext cx="6840" cy="684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699" name="Google Shape;4215;p47"/>
              <p:cNvGrpSpPr/>
              <p:nvPr/>
            </p:nvGrpSpPr>
            <p:grpSpPr>
              <a:xfrm>
                <a:off x="4762080" y="3471480"/>
                <a:ext cx="26280" cy="26280"/>
                <a:chOff x="4762080" y="3471480"/>
                <a:chExt cx="26280" cy="26280"/>
              </a:xfrm>
            </p:grpSpPr>
            <p:sp>
              <p:nvSpPr>
                <p:cNvPr id="3700" name="Google Shape;4216;p47"/>
                <p:cNvSpPr/>
                <p:nvPr/>
              </p:nvSpPr>
              <p:spPr>
                <a:xfrm>
                  <a:off x="4762080" y="3471480"/>
                  <a:ext cx="26280" cy="2628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w="0">
                  <a:noFill/>
                </a:ln>
              </p:spPr>
              <p:style>
                <a:lnRef idx="0"/>
                <a:fillRef idx="0"/>
                <a:effectRef idx="0"/>
                <a:fontRef idx="minor"/>
              </p:style>
            </p:sp>
            <p:sp>
              <p:nvSpPr>
                <p:cNvPr id="3701" name="Google Shape;4217;p47"/>
                <p:cNvSpPr/>
                <p:nvPr/>
              </p:nvSpPr>
              <p:spPr>
                <a:xfrm>
                  <a:off x="4770720" y="3480840"/>
                  <a:ext cx="8280" cy="684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3702" name="Google Shape;4218;p47"/>
              <p:cNvGrpSpPr/>
              <p:nvPr/>
            </p:nvGrpSpPr>
            <p:grpSpPr>
              <a:xfrm>
                <a:off x="4790520" y="3344760"/>
                <a:ext cx="30600" cy="26280"/>
                <a:chOff x="4790520" y="3344760"/>
                <a:chExt cx="30600" cy="26280"/>
              </a:xfrm>
            </p:grpSpPr>
            <p:sp>
              <p:nvSpPr>
                <p:cNvPr id="3703" name="Google Shape;4219;p47"/>
                <p:cNvSpPr/>
                <p:nvPr/>
              </p:nvSpPr>
              <p:spPr>
                <a:xfrm>
                  <a:off x="4790520" y="3344760"/>
                  <a:ext cx="30600" cy="2628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3704" name="Google Shape;4220;p47"/>
                <p:cNvSpPr/>
                <p:nvPr/>
              </p:nvSpPr>
              <p:spPr>
                <a:xfrm>
                  <a:off x="4804560" y="3354480"/>
                  <a:ext cx="6840" cy="684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3705" name="Google Shape;4221;p47"/>
              <p:cNvGrpSpPr/>
              <p:nvPr/>
            </p:nvGrpSpPr>
            <p:grpSpPr>
              <a:xfrm>
                <a:off x="4823640" y="3950640"/>
                <a:ext cx="36720" cy="31320"/>
                <a:chOff x="4823640" y="3950640"/>
                <a:chExt cx="36720" cy="31320"/>
              </a:xfrm>
            </p:grpSpPr>
            <p:sp>
              <p:nvSpPr>
                <p:cNvPr id="3706" name="Google Shape;4222;p47"/>
                <p:cNvSpPr/>
                <p:nvPr/>
              </p:nvSpPr>
              <p:spPr>
                <a:xfrm>
                  <a:off x="4823640" y="3950640"/>
                  <a:ext cx="36720" cy="3132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w="0">
                  <a:noFill/>
                </a:ln>
              </p:spPr>
              <p:style>
                <a:lnRef idx="0"/>
                <a:fillRef idx="0"/>
                <a:effectRef idx="0"/>
                <a:fontRef idx="minor"/>
              </p:style>
            </p:sp>
            <p:sp>
              <p:nvSpPr>
                <p:cNvPr id="3707" name="Google Shape;4223;p47"/>
                <p:cNvSpPr/>
                <p:nvPr/>
              </p:nvSpPr>
              <p:spPr>
                <a:xfrm>
                  <a:off x="4836600" y="3960360"/>
                  <a:ext cx="14040" cy="1188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w="0">
                  <a:noFill/>
                </a:ln>
              </p:spPr>
              <p:style>
                <a:lnRef idx="0"/>
                <a:fillRef idx="0"/>
                <a:effectRef idx="0"/>
                <a:fontRef idx="minor"/>
              </p:style>
            </p:sp>
          </p:grpSp>
          <p:grpSp>
            <p:nvGrpSpPr>
              <p:cNvPr id="3708" name="Google Shape;4224;p47"/>
              <p:cNvGrpSpPr/>
              <p:nvPr/>
            </p:nvGrpSpPr>
            <p:grpSpPr>
              <a:xfrm>
                <a:off x="4823280" y="4110480"/>
                <a:ext cx="30600" cy="26280"/>
                <a:chOff x="4823280" y="4110480"/>
                <a:chExt cx="30600" cy="26280"/>
              </a:xfrm>
            </p:grpSpPr>
            <p:sp>
              <p:nvSpPr>
                <p:cNvPr id="3709" name="Google Shape;4225;p47"/>
                <p:cNvSpPr/>
                <p:nvPr/>
              </p:nvSpPr>
              <p:spPr>
                <a:xfrm>
                  <a:off x="4823280" y="4110480"/>
                  <a:ext cx="30600" cy="2628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w="0">
                  <a:noFill/>
                </a:ln>
              </p:spPr>
              <p:style>
                <a:lnRef idx="0"/>
                <a:fillRef idx="0"/>
                <a:effectRef idx="0"/>
                <a:fontRef idx="minor"/>
              </p:style>
            </p:sp>
            <p:sp>
              <p:nvSpPr>
                <p:cNvPr id="3710" name="Google Shape;4226;p47"/>
                <p:cNvSpPr/>
                <p:nvPr/>
              </p:nvSpPr>
              <p:spPr>
                <a:xfrm>
                  <a:off x="4836240" y="4120200"/>
                  <a:ext cx="8280" cy="684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w="0">
                  <a:noFill/>
                </a:ln>
              </p:spPr>
              <p:style>
                <a:lnRef idx="0"/>
                <a:fillRef idx="0"/>
                <a:effectRef idx="0"/>
                <a:fontRef idx="minor"/>
              </p:style>
            </p:sp>
          </p:grpSp>
          <p:grpSp>
            <p:nvGrpSpPr>
              <p:cNvPr id="3711" name="Google Shape;4227;p47"/>
              <p:cNvGrpSpPr/>
              <p:nvPr/>
            </p:nvGrpSpPr>
            <p:grpSpPr>
              <a:xfrm>
                <a:off x="4838400" y="3821040"/>
                <a:ext cx="30600" cy="26280"/>
                <a:chOff x="4838400" y="3821040"/>
                <a:chExt cx="30600" cy="26280"/>
              </a:xfrm>
            </p:grpSpPr>
            <p:sp>
              <p:nvSpPr>
                <p:cNvPr id="3712" name="Google Shape;4228;p47"/>
                <p:cNvSpPr/>
                <p:nvPr/>
              </p:nvSpPr>
              <p:spPr>
                <a:xfrm>
                  <a:off x="4838400" y="3821040"/>
                  <a:ext cx="30600" cy="2628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3713" name="Google Shape;4229;p47"/>
                <p:cNvSpPr/>
                <p:nvPr/>
              </p:nvSpPr>
              <p:spPr>
                <a:xfrm>
                  <a:off x="4851360" y="3830760"/>
                  <a:ext cx="8280" cy="684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w="0">
                  <a:noFill/>
                </a:ln>
              </p:spPr>
              <p:style>
                <a:lnRef idx="0"/>
                <a:fillRef idx="0"/>
                <a:effectRef idx="0"/>
                <a:fontRef idx="minor"/>
              </p:style>
            </p:sp>
          </p:grpSp>
          <p:grpSp>
            <p:nvGrpSpPr>
              <p:cNvPr id="3714" name="Google Shape;4230;p47"/>
              <p:cNvGrpSpPr/>
              <p:nvPr/>
            </p:nvGrpSpPr>
            <p:grpSpPr>
              <a:xfrm>
                <a:off x="4661280" y="3814920"/>
                <a:ext cx="36000" cy="30960"/>
                <a:chOff x="4661280" y="3814920"/>
                <a:chExt cx="36000" cy="30960"/>
              </a:xfrm>
            </p:grpSpPr>
            <p:sp>
              <p:nvSpPr>
                <p:cNvPr id="3715" name="Google Shape;4231;p47"/>
                <p:cNvSpPr/>
                <p:nvPr/>
              </p:nvSpPr>
              <p:spPr>
                <a:xfrm>
                  <a:off x="4661280" y="3814920"/>
                  <a:ext cx="36000" cy="3096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w="0">
                  <a:noFill/>
                </a:ln>
              </p:spPr>
              <p:style>
                <a:lnRef idx="0"/>
                <a:fillRef idx="0"/>
                <a:effectRef idx="0"/>
                <a:fontRef idx="minor"/>
              </p:style>
            </p:sp>
            <p:sp>
              <p:nvSpPr>
                <p:cNvPr id="3716" name="Google Shape;4232;p47"/>
                <p:cNvSpPr/>
                <p:nvPr/>
              </p:nvSpPr>
              <p:spPr>
                <a:xfrm>
                  <a:off x="4676040" y="3824640"/>
                  <a:ext cx="11520" cy="1152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w="0">
                  <a:noFill/>
                </a:ln>
              </p:spPr>
              <p:style>
                <a:lnRef idx="0"/>
                <a:fillRef idx="0"/>
                <a:effectRef idx="0"/>
                <a:fontRef idx="minor"/>
              </p:style>
            </p:sp>
          </p:grpSp>
          <p:grpSp>
            <p:nvGrpSpPr>
              <p:cNvPr id="3717" name="Google Shape;4233;p47"/>
              <p:cNvGrpSpPr/>
              <p:nvPr/>
            </p:nvGrpSpPr>
            <p:grpSpPr>
              <a:xfrm>
                <a:off x="4559040" y="3850920"/>
                <a:ext cx="32760" cy="28080"/>
                <a:chOff x="4559040" y="3850920"/>
                <a:chExt cx="32760" cy="28080"/>
              </a:xfrm>
            </p:grpSpPr>
            <p:sp>
              <p:nvSpPr>
                <p:cNvPr id="3718" name="Google Shape;4234;p47"/>
                <p:cNvSpPr/>
                <p:nvPr/>
              </p:nvSpPr>
              <p:spPr>
                <a:xfrm>
                  <a:off x="4559040" y="3850920"/>
                  <a:ext cx="32760" cy="2808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w="0">
                  <a:noFill/>
                </a:ln>
              </p:spPr>
              <p:style>
                <a:lnRef idx="0"/>
                <a:fillRef idx="0"/>
                <a:effectRef idx="0"/>
                <a:fontRef idx="minor"/>
              </p:style>
            </p:sp>
            <p:sp>
              <p:nvSpPr>
                <p:cNvPr id="3719" name="Google Shape;4235;p47"/>
                <p:cNvSpPr/>
                <p:nvPr/>
              </p:nvSpPr>
              <p:spPr>
                <a:xfrm>
                  <a:off x="4573440" y="3860640"/>
                  <a:ext cx="8640" cy="864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w="0">
                  <a:noFill/>
                </a:ln>
              </p:spPr>
              <p:style>
                <a:lnRef idx="0"/>
                <a:fillRef idx="0"/>
                <a:effectRef idx="0"/>
                <a:fontRef idx="minor"/>
              </p:style>
            </p:sp>
          </p:grpSp>
          <p:grpSp>
            <p:nvGrpSpPr>
              <p:cNvPr id="3720" name="Google Shape;4236;p47"/>
              <p:cNvGrpSpPr/>
              <p:nvPr/>
            </p:nvGrpSpPr>
            <p:grpSpPr>
              <a:xfrm>
                <a:off x="4696920" y="3638520"/>
                <a:ext cx="32760" cy="28080"/>
                <a:chOff x="4696920" y="3638520"/>
                <a:chExt cx="32760" cy="28080"/>
              </a:xfrm>
            </p:grpSpPr>
            <p:sp>
              <p:nvSpPr>
                <p:cNvPr id="3721" name="Google Shape;4237;p47"/>
                <p:cNvSpPr/>
                <p:nvPr/>
              </p:nvSpPr>
              <p:spPr>
                <a:xfrm>
                  <a:off x="4696920" y="3638520"/>
                  <a:ext cx="32760" cy="2808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w="0">
                  <a:noFill/>
                </a:ln>
              </p:spPr>
              <p:style>
                <a:lnRef idx="0"/>
                <a:fillRef idx="0"/>
                <a:effectRef idx="0"/>
                <a:fontRef idx="minor"/>
              </p:style>
            </p:sp>
            <p:sp>
              <p:nvSpPr>
                <p:cNvPr id="3722" name="Google Shape;4238;p47"/>
                <p:cNvSpPr/>
                <p:nvPr/>
              </p:nvSpPr>
              <p:spPr>
                <a:xfrm>
                  <a:off x="4711320" y="3648240"/>
                  <a:ext cx="8640" cy="864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w="0">
                  <a:noFill/>
                </a:ln>
              </p:spPr>
              <p:style>
                <a:lnRef idx="0"/>
                <a:fillRef idx="0"/>
                <a:effectRef idx="0"/>
                <a:fontRef idx="minor"/>
              </p:style>
            </p:sp>
          </p:grpSp>
          <p:grpSp>
            <p:nvGrpSpPr>
              <p:cNvPr id="3723" name="Google Shape;4239;p47"/>
              <p:cNvGrpSpPr/>
              <p:nvPr/>
            </p:nvGrpSpPr>
            <p:grpSpPr>
              <a:xfrm>
                <a:off x="4929480" y="3939120"/>
                <a:ext cx="32760" cy="28080"/>
                <a:chOff x="4929480" y="3939120"/>
                <a:chExt cx="32760" cy="28080"/>
              </a:xfrm>
            </p:grpSpPr>
            <p:sp>
              <p:nvSpPr>
                <p:cNvPr id="3724" name="Google Shape;4240;p47"/>
                <p:cNvSpPr/>
                <p:nvPr/>
              </p:nvSpPr>
              <p:spPr>
                <a:xfrm>
                  <a:off x="4929480" y="3939120"/>
                  <a:ext cx="32760" cy="2808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w="0">
                  <a:noFill/>
                </a:ln>
              </p:spPr>
              <p:style>
                <a:lnRef idx="0"/>
                <a:fillRef idx="0"/>
                <a:effectRef idx="0"/>
                <a:fontRef idx="minor"/>
              </p:style>
            </p:sp>
            <p:sp>
              <p:nvSpPr>
                <p:cNvPr id="3725" name="Google Shape;4241;p47"/>
                <p:cNvSpPr/>
                <p:nvPr/>
              </p:nvSpPr>
              <p:spPr>
                <a:xfrm>
                  <a:off x="4943880" y="3948840"/>
                  <a:ext cx="8640" cy="864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w="0">
                  <a:noFill/>
                </a:ln>
              </p:spPr>
              <p:style>
                <a:lnRef idx="0"/>
                <a:fillRef idx="0"/>
                <a:effectRef idx="0"/>
                <a:fontRef idx="minor"/>
              </p:style>
            </p:sp>
          </p:grpSp>
          <p:grpSp>
            <p:nvGrpSpPr>
              <p:cNvPr id="3726" name="Google Shape;4242;p47"/>
              <p:cNvGrpSpPr/>
              <p:nvPr/>
            </p:nvGrpSpPr>
            <p:grpSpPr>
              <a:xfrm>
                <a:off x="4907160" y="3985920"/>
                <a:ext cx="32760" cy="28080"/>
                <a:chOff x="4907160" y="3985920"/>
                <a:chExt cx="32760" cy="28080"/>
              </a:xfrm>
            </p:grpSpPr>
            <p:sp>
              <p:nvSpPr>
                <p:cNvPr id="3727" name="Google Shape;4243;p47"/>
                <p:cNvSpPr/>
                <p:nvPr/>
              </p:nvSpPr>
              <p:spPr>
                <a:xfrm>
                  <a:off x="4907160" y="3985920"/>
                  <a:ext cx="32760" cy="2808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3728" name="Google Shape;4244;p47"/>
                <p:cNvSpPr/>
                <p:nvPr/>
              </p:nvSpPr>
              <p:spPr>
                <a:xfrm>
                  <a:off x="4921560" y="3995640"/>
                  <a:ext cx="8640" cy="864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w="0">
                  <a:noFill/>
                </a:ln>
              </p:spPr>
              <p:style>
                <a:lnRef idx="0"/>
                <a:fillRef idx="0"/>
                <a:effectRef idx="0"/>
                <a:fontRef idx="minor"/>
              </p:style>
            </p:sp>
          </p:grpSp>
          <p:grpSp>
            <p:nvGrpSpPr>
              <p:cNvPr id="3729" name="Google Shape;4245;p47"/>
              <p:cNvGrpSpPr/>
              <p:nvPr/>
            </p:nvGrpSpPr>
            <p:grpSpPr>
              <a:xfrm>
                <a:off x="4911840" y="4048200"/>
                <a:ext cx="32760" cy="28080"/>
                <a:chOff x="4911840" y="4048200"/>
                <a:chExt cx="32760" cy="28080"/>
              </a:xfrm>
            </p:grpSpPr>
            <p:sp>
              <p:nvSpPr>
                <p:cNvPr id="3730" name="Google Shape;4246;p47"/>
                <p:cNvSpPr/>
                <p:nvPr/>
              </p:nvSpPr>
              <p:spPr>
                <a:xfrm>
                  <a:off x="4911840" y="4048200"/>
                  <a:ext cx="32760" cy="2808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w="0">
                  <a:noFill/>
                </a:ln>
              </p:spPr>
              <p:style>
                <a:lnRef idx="0"/>
                <a:fillRef idx="0"/>
                <a:effectRef idx="0"/>
                <a:fontRef idx="minor"/>
              </p:style>
            </p:sp>
            <p:sp>
              <p:nvSpPr>
                <p:cNvPr id="3731" name="Google Shape;4247;p47"/>
                <p:cNvSpPr/>
                <p:nvPr/>
              </p:nvSpPr>
              <p:spPr>
                <a:xfrm>
                  <a:off x="4926240" y="4057920"/>
                  <a:ext cx="8640" cy="864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w="0">
                  <a:noFill/>
                </a:ln>
              </p:spPr>
              <p:style>
                <a:lnRef idx="0"/>
                <a:fillRef idx="0"/>
                <a:effectRef idx="0"/>
                <a:fontRef idx="minor"/>
              </p:style>
            </p:sp>
          </p:grpSp>
          <p:sp>
            <p:nvSpPr>
              <p:cNvPr id="3732" name="Google Shape;4248;p47"/>
              <p:cNvSpPr/>
              <p:nvPr/>
            </p:nvSpPr>
            <p:spPr>
              <a:xfrm>
                <a:off x="4713480" y="3934440"/>
                <a:ext cx="32760" cy="2808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w="0">
                <a:noFill/>
              </a:ln>
            </p:spPr>
            <p:style>
              <a:lnRef idx="0"/>
              <a:fillRef idx="0"/>
              <a:effectRef idx="0"/>
              <a:fontRef idx="minor"/>
            </p:style>
          </p:sp>
          <p:sp>
            <p:nvSpPr>
              <p:cNvPr id="3733" name="Google Shape;4249;p47"/>
              <p:cNvSpPr/>
              <p:nvPr/>
            </p:nvSpPr>
            <p:spPr>
              <a:xfrm>
                <a:off x="4727880" y="3944160"/>
                <a:ext cx="8640" cy="864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w="0">
                <a:noFill/>
              </a:ln>
            </p:spPr>
            <p:style>
              <a:lnRef idx="0"/>
              <a:fillRef idx="0"/>
              <a:effectRef idx="0"/>
              <a:fontRef idx="minor"/>
            </p:style>
          </p:sp>
          <p:grpSp>
            <p:nvGrpSpPr>
              <p:cNvPr id="3734" name="Google Shape;4250;p47"/>
              <p:cNvGrpSpPr/>
              <p:nvPr/>
            </p:nvGrpSpPr>
            <p:grpSpPr>
              <a:xfrm>
                <a:off x="4762800" y="3837960"/>
                <a:ext cx="41760" cy="35640"/>
                <a:chOff x="4762800" y="3837960"/>
                <a:chExt cx="41760" cy="35640"/>
              </a:xfrm>
            </p:grpSpPr>
            <p:sp>
              <p:nvSpPr>
                <p:cNvPr id="3735" name="Google Shape;4251;p47"/>
                <p:cNvSpPr/>
                <p:nvPr/>
              </p:nvSpPr>
              <p:spPr>
                <a:xfrm>
                  <a:off x="4762800" y="3837960"/>
                  <a:ext cx="41760" cy="3564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w="0">
                  <a:noFill/>
                </a:ln>
              </p:spPr>
              <p:style>
                <a:lnRef idx="0"/>
                <a:fillRef idx="0"/>
                <a:effectRef idx="0"/>
                <a:fontRef idx="minor"/>
              </p:style>
            </p:sp>
            <p:sp>
              <p:nvSpPr>
                <p:cNvPr id="3736" name="Google Shape;4252;p47"/>
                <p:cNvSpPr/>
                <p:nvPr/>
              </p:nvSpPr>
              <p:spPr>
                <a:xfrm>
                  <a:off x="4775400" y="3847680"/>
                  <a:ext cx="19080" cy="1620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w="0">
                  <a:noFill/>
                </a:ln>
              </p:spPr>
              <p:style>
                <a:lnRef idx="0"/>
                <a:fillRef idx="0"/>
                <a:effectRef idx="0"/>
                <a:fontRef idx="minor"/>
              </p:style>
            </p:sp>
          </p:grpSp>
          <p:grpSp>
            <p:nvGrpSpPr>
              <p:cNvPr id="3737" name="Google Shape;4253;p47"/>
              <p:cNvGrpSpPr/>
              <p:nvPr/>
            </p:nvGrpSpPr>
            <p:grpSpPr>
              <a:xfrm>
                <a:off x="4745880" y="4105080"/>
                <a:ext cx="32760" cy="28080"/>
                <a:chOff x="4745880" y="4105080"/>
                <a:chExt cx="32760" cy="28080"/>
              </a:xfrm>
            </p:grpSpPr>
            <p:sp>
              <p:nvSpPr>
                <p:cNvPr id="3738" name="Google Shape;4254;p47"/>
                <p:cNvSpPr/>
                <p:nvPr/>
              </p:nvSpPr>
              <p:spPr>
                <a:xfrm>
                  <a:off x="4745880" y="4105080"/>
                  <a:ext cx="32760" cy="2808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w="0">
                  <a:noFill/>
                </a:ln>
              </p:spPr>
              <p:style>
                <a:lnRef idx="0"/>
                <a:fillRef idx="0"/>
                <a:effectRef idx="0"/>
                <a:fontRef idx="minor"/>
              </p:style>
            </p:sp>
            <p:sp>
              <p:nvSpPr>
                <p:cNvPr id="3739" name="Google Shape;4255;p47"/>
                <p:cNvSpPr/>
                <p:nvPr/>
              </p:nvSpPr>
              <p:spPr>
                <a:xfrm>
                  <a:off x="4758840" y="4114800"/>
                  <a:ext cx="10440" cy="864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w="0">
                  <a:noFill/>
                </a:ln>
              </p:spPr>
              <p:style>
                <a:lnRef idx="0"/>
                <a:fillRef idx="0"/>
                <a:effectRef idx="0"/>
                <a:fontRef idx="minor"/>
              </p:style>
            </p:sp>
          </p:grpSp>
          <p:grpSp>
            <p:nvGrpSpPr>
              <p:cNvPr id="3740" name="Google Shape;4256;p47"/>
              <p:cNvGrpSpPr/>
              <p:nvPr/>
            </p:nvGrpSpPr>
            <p:grpSpPr>
              <a:xfrm>
                <a:off x="4859640" y="4162680"/>
                <a:ext cx="32760" cy="28080"/>
                <a:chOff x="4859640" y="4162680"/>
                <a:chExt cx="32760" cy="28080"/>
              </a:xfrm>
            </p:grpSpPr>
            <p:sp>
              <p:nvSpPr>
                <p:cNvPr id="3741" name="Google Shape;4257;p47"/>
                <p:cNvSpPr/>
                <p:nvPr/>
              </p:nvSpPr>
              <p:spPr>
                <a:xfrm>
                  <a:off x="4859640" y="4162680"/>
                  <a:ext cx="32760" cy="2808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w="0">
                  <a:noFill/>
                </a:ln>
              </p:spPr>
              <p:style>
                <a:lnRef idx="0"/>
                <a:fillRef idx="0"/>
                <a:effectRef idx="0"/>
                <a:fontRef idx="minor"/>
              </p:style>
            </p:sp>
            <p:sp>
              <p:nvSpPr>
                <p:cNvPr id="3742" name="Google Shape;4258;p47"/>
                <p:cNvSpPr/>
                <p:nvPr/>
              </p:nvSpPr>
              <p:spPr>
                <a:xfrm>
                  <a:off x="4874040" y="4172400"/>
                  <a:ext cx="8640" cy="864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w="0">
                  <a:noFill/>
                </a:ln>
              </p:spPr>
              <p:style>
                <a:lnRef idx="0"/>
                <a:fillRef idx="0"/>
                <a:effectRef idx="0"/>
                <a:fontRef idx="minor"/>
              </p:style>
            </p:sp>
          </p:grpSp>
        </p:grpSp>
        <p:grpSp>
          <p:nvGrpSpPr>
            <p:cNvPr id="3743" name="Google Shape;4259;p47"/>
            <p:cNvGrpSpPr/>
            <p:nvPr/>
          </p:nvGrpSpPr>
          <p:grpSpPr>
            <a:xfrm>
              <a:off x="3597840" y="3274560"/>
              <a:ext cx="854640" cy="1121400"/>
              <a:chOff x="3597840" y="3274560"/>
              <a:chExt cx="854640" cy="1121400"/>
            </a:xfrm>
          </p:grpSpPr>
          <p:grpSp>
            <p:nvGrpSpPr>
              <p:cNvPr id="3744" name="Google Shape;4260;p47"/>
              <p:cNvGrpSpPr/>
              <p:nvPr/>
            </p:nvGrpSpPr>
            <p:grpSpPr>
              <a:xfrm>
                <a:off x="3618000" y="3284640"/>
                <a:ext cx="825840" cy="1098360"/>
                <a:chOff x="3618000" y="3284640"/>
                <a:chExt cx="825840" cy="1098360"/>
              </a:xfrm>
            </p:grpSpPr>
            <p:sp>
              <p:nvSpPr>
                <p:cNvPr id="3745" name="Google Shape;4261;p47"/>
                <p:cNvSpPr/>
                <p:nvPr/>
              </p:nvSpPr>
              <p:spPr>
                <a:xfrm>
                  <a:off x="4155120" y="3869280"/>
                  <a:ext cx="288720" cy="513720"/>
                </a:xfrm>
                <a:custGeom>
                  <a:avLst/>
                  <a:gdLst/>
                  <a:ahLst/>
                  <a:rect l="l" t="t" r="r" b="b"/>
                  <a:pathLst>
                    <a:path fill="none"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a:solidFill>
                    <a:srgbClr val="a5b7c5"/>
                  </a:solidFill>
                  <a:miter/>
                </a:ln>
              </p:spPr>
              <p:style>
                <a:lnRef idx="0"/>
                <a:fillRef idx="0"/>
                <a:effectRef idx="0"/>
                <a:fontRef idx="minor"/>
              </p:style>
            </p:sp>
            <p:sp>
              <p:nvSpPr>
                <p:cNvPr id="3746" name="Google Shape;4262;p47"/>
                <p:cNvSpPr/>
                <p:nvPr/>
              </p:nvSpPr>
              <p:spPr>
                <a:xfrm>
                  <a:off x="3618000" y="3284640"/>
                  <a:ext cx="662400" cy="685080"/>
                </a:xfrm>
                <a:custGeom>
                  <a:avLst/>
                  <a:gdLst/>
                  <a:ahLst/>
                  <a:rect l="l" t="t" r="r" b="b"/>
                  <a:pathLst>
                    <a:path fill="none"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a:solidFill>
                    <a:srgbClr val="a5b7c5"/>
                  </a:solidFill>
                  <a:miter/>
                </a:ln>
              </p:spPr>
              <p:style>
                <a:lnRef idx="0"/>
                <a:fillRef idx="0"/>
                <a:effectRef idx="0"/>
                <a:fontRef idx="minor"/>
              </p:style>
            </p:sp>
            <p:sp>
              <p:nvSpPr>
                <p:cNvPr id="3747" name="Google Shape;4263;p47"/>
                <p:cNvSpPr/>
                <p:nvPr/>
              </p:nvSpPr>
              <p:spPr>
                <a:xfrm>
                  <a:off x="4230720" y="3943440"/>
                  <a:ext cx="14760" cy="77040"/>
                </a:xfrm>
                <a:custGeom>
                  <a:avLst/>
                  <a:gdLst/>
                  <a:ahLst/>
                  <a:rect l="l" t="t" r="r" b="b"/>
                  <a:pathLst>
                    <a:path fill="none" w="1985" h="9909">
                      <a:moveTo>
                        <a:pt x="1984" y="9908"/>
                      </a:moveTo>
                      <a:lnTo>
                        <a:pt x="0" y="1"/>
                      </a:lnTo>
                    </a:path>
                  </a:pathLst>
                </a:custGeom>
                <a:noFill/>
                <a:ln w="1825">
                  <a:solidFill>
                    <a:srgbClr val="a5b7c5"/>
                  </a:solidFill>
                  <a:miter/>
                </a:ln>
              </p:spPr>
              <p:style>
                <a:lnRef idx="0"/>
                <a:fillRef idx="0"/>
                <a:effectRef idx="0"/>
                <a:fontRef idx="minor"/>
              </p:style>
            </p:sp>
            <p:sp>
              <p:nvSpPr>
                <p:cNvPr id="3748" name="Google Shape;4264;p47"/>
                <p:cNvSpPr/>
                <p:nvPr/>
              </p:nvSpPr>
              <p:spPr>
                <a:xfrm>
                  <a:off x="4230720" y="3902760"/>
                  <a:ext cx="138240" cy="116280"/>
                </a:xfrm>
                <a:custGeom>
                  <a:avLst/>
                  <a:gdLst/>
                  <a:ahLst/>
                  <a:rect l="l" t="t" r="r" b="b"/>
                  <a:pathLst>
                    <a:path fill="none" w="17650" h="14868">
                      <a:moveTo>
                        <a:pt x="11952" y="14868"/>
                      </a:moveTo>
                      <a:lnTo>
                        <a:pt x="0" y="4670"/>
                      </a:lnTo>
                      <a:lnTo>
                        <a:pt x="9702" y="1"/>
                      </a:lnTo>
                      <a:lnTo>
                        <a:pt x="17649" y="7489"/>
                      </a:lnTo>
                      <a:close/>
                    </a:path>
                  </a:pathLst>
                </a:custGeom>
                <a:noFill/>
                <a:ln w="1825">
                  <a:solidFill>
                    <a:srgbClr val="a5b7c5"/>
                  </a:solidFill>
                  <a:miter/>
                </a:ln>
              </p:spPr>
              <p:style>
                <a:lnRef idx="0"/>
                <a:fillRef idx="0"/>
                <a:effectRef idx="0"/>
                <a:fontRef idx="minor"/>
              </p:style>
            </p:sp>
            <p:sp>
              <p:nvSpPr>
                <p:cNvPr id="3749" name="Google Shape;4265;p47"/>
                <p:cNvSpPr/>
                <p:nvPr/>
              </p:nvSpPr>
              <p:spPr>
                <a:xfrm>
                  <a:off x="4234320" y="3939480"/>
                  <a:ext cx="143280" cy="21600"/>
                </a:xfrm>
                <a:custGeom>
                  <a:avLst/>
                  <a:gdLst/>
                  <a:ahLst/>
                  <a:rect l="l" t="t" r="r" b="b"/>
                  <a:pathLst>
                    <a:path fill="none" w="18303" h="2819">
                      <a:moveTo>
                        <a:pt x="0" y="0"/>
                      </a:moveTo>
                      <a:lnTo>
                        <a:pt x="18303" y="2819"/>
                      </a:lnTo>
                    </a:path>
                  </a:pathLst>
                </a:custGeom>
                <a:noFill/>
                <a:ln w="1825">
                  <a:solidFill>
                    <a:srgbClr val="a5b7c5"/>
                  </a:solidFill>
                  <a:miter/>
                </a:ln>
              </p:spPr>
              <p:style>
                <a:lnRef idx="0"/>
                <a:fillRef idx="0"/>
                <a:effectRef idx="0"/>
                <a:fontRef idx="minor"/>
              </p:style>
            </p:sp>
            <p:sp>
              <p:nvSpPr>
                <p:cNvPr id="3750" name="Google Shape;4266;p47"/>
                <p:cNvSpPr/>
                <p:nvPr/>
              </p:nvSpPr>
              <p:spPr>
                <a:xfrm>
                  <a:off x="4300560" y="4023720"/>
                  <a:ext cx="23400" cy="111960"/>
                </a:xfrm>
                <a:custGeom>
                  <a:avLst/>
                  <a:gdLst/>
                  <a:ahLst/>
                  <a:rect l="l" t="t" r="r" b="b"/>
                  <a:pathLst>
                    <a:path fill="none" w="3085" h="14323">
                      <a:moveTo>
                        <a:pt x="0" y="14323"/>
                      </a:moveTo>
                      <a:lnTo>
                        <a:pt x="3085" y="0"/>
                      </a:lnTo>
                    </a:path>
                  </a:pathLst>
                </a:custGeom>
                <a:noFill/>
                <a:ln w="1825">
                  <a:solidFill>
                    <a:srgbClr val="a5b7c5"/>
                  </a:solidFill>
                  <a:miter/>
                </a:ln>
              </p:spPr>
              <p:style>
                <a:lnRef idx="0"/>
                <a:fillRef idx="0"/>
                <a:effectRef idx="0"/>
                <a:fontRef idx="minor"/>
              </p:style>
            </p:sp>
            <p:sp>
              <p:nvSpPr>
                <p:cNvPr id="3751" name="Google Shape;4267;p47"/>
                <p:cNvSpPr/>
                <p:nvPr/>
              </p:nvSpPr>
              <p:spPr>
                <a:xfrm>
                  <a:off x="4324680" y="4019760"/>
                  <a:ext cx="39960" cy="139320"/>
                </a:xfrm>
                <a:custGeom>
                  <a:avLst/>
                  <a:gdLst/>
                  <a:ahLst/>
                  <a:rect l="l" t="t" r="r" b="b"/>
                  <a:pathLst>
                    <a:path fill="none" w="5155" h="17820">
                      <a:moveTo>
                        <a:pt x="1" y="1"/>
                      </a:moveTo>
                      <a:lnTo>
                        <a:pt x="5154" y="17819"/>
                      </a:lnTo>
                    </a:path>
                  </a:pathLst>
                </a:custGeom>
                <a:noFill/>
                <a:ln w="1825">
                  <a:solidFill>
                    <a:srgbClr val="a5b7c5"/>
                  </a:solidFill>
                  <a:miter/>
                </a:ln>
              </p:spPr>
              <p:style>
                <a:lnRef idx="0"/>
                <a:fillRef idx="0"/>
                <a:effectRef idx="0"/>
                <a:fontRef idx="minor"/>
              </p:style>
            </p:sp>
            <p:sp>
              <p:nvSpPr>
                <p:cNvPr id="3752" name="Google Shape;4268;p47"/>
                <p:cNvSpPr/>
                <p:nvPr/>
              </p:nvSpPr>
              <p:spPr>
                <a:xfrm>
                  <a:off x="4324680" y="4019760"/>
                  <a:ext cx="103680" cy="51840"/>
                </a:xfrm>
                <a:custGeom>
                  <a:avLst/>
                  <a:gdLst/>
                  <a:ahLst/>
                  <a:rect l="l" t="t" r="r" b="b"/>
                  <a:pathLst>
                    <a:path fill="none" w="13259" h="6678">
                      <a:moveTo>
                        <a:pt x="1" y="1"/>
                      </a:moveTo>
                      <a:lnTo>
                        <a:pt x="13259" y="6678"/>
                      </a:lnTo>
                    </a:path>
                  </a:pathLst>
                </a:custGeom>
                <a:noFill/>
                <a:ln w="1825">
                  <a:solidFill>
                    <a:srgbClr val="a5b7c5"/>
                  </a:solidFill>
                  <a:miter/>
                </a:ln>
              </p:spPr>
              <p:style>
                <a:lnRef idx="0"/>
                <a:fillRef idx="0"/>
                <a:effectRef idx="0"/>
                <a:fontRef idx="minor"/>
              </p:style>
            </p:sp>
            <p:sp>
              <p:nvSpPr>
                <p:cNvPr id="3753" name="Google Shape;4269;p47"/>
                <p:cNvSpPr/>
                <p:nvPr/>
              </p:nvSpPr>
              <p:spPr>
                <a:xfrm>
                  <a:off x="4328640" y="3989880"/>
                  <a:ext cx="112680" cy="29160"/>
                </a:xfrm>
                <a:custGeom>
                  <a:avLst/>
                  <a:gdLst/>
                  <a:ahLst/>
                  <a:rect l="l" t="t" r="r" b="b"/>
                  <a:pathLst>
                    <a:path fill="none" w="14421" h="3799">
                      <a:moveTo>
                        <a:pt x="14420" y="0"/>
                      </a:moveTo>
                      <a:lnTo>
                        <a:pt x="1" y="3799"/>
                      </a:lnTo>
                    </a:path>
                  </a:pathLst>
                </a:custGeom>
                <a:noFill/>
                <a:ln w="1825">
                  <a:solidFill>
                    <a:srgbClr val="a5b7c5"/>
                  </a:solidFill>
                  <a:miter/>
                </a:ln>
              </p:spPr>
              <p:style>
                <a:lnRef idx="0"/>
                <a:fillRef idx="0"/>
                <a:effectRef idx="0"/>
                <a:fontRef idx="minor"/>
              </p:style>
            </p:sp>
            <p:sp>
              <p:nvSpPr>
                <p:cNvPr id="3754" name="Google Shape;4270;p47"/>
                <p:cNvSpPr/>
                <p:nvPr/>
              </p:nvSpPr>
              <p:spPr>
                <a:xfrm>
                  <a:off x="4224240" y="4019760"/>
                  <a:ext cx="23040" cy="76320"/>
                </a:xfrm>
                <a:custGeom>
                  <a:avLst/>
                  <a:gdLst/>
                  <a:ahLst/>
                  <a:rect l="l" t="t" r="r" b="b"/>
                  <a:pathLst>
                    <a:path fill="none" w="3037" h="9787">
                      <a:moveTo>
                        <a:pt x="1" y="9787"/>
                      </a:moveTo>
                      <a:lnTo>
                        <a:pt x="3037" y="1"/>
                      </a:lnTo>
                    </a:path>
                  </a:pathLst>
                </a:custGeom>
                <a:noFill/>
                <a:ln w="1825">
                  <a:solidFill>
                    <a:srgbClr val="a5b7c5"/>
                  </a:solidFill>
                  <a:miter/>
                </a:ln>
              </p:spPr>
              <p:style>
                <a:lnRef idx="0"/>
                <a:fillRef idx="0"/>
                <a:effectRef idx="0"/>
                <a:fontRef idx="minor"/>
              </p:style>
            </p:sp>
            <p:sp>
              <p:nvSpPr>
                <p:cNvPr id="3755" name="Google Shape;4271;p47"/>
                <p:cNvSpPr/>
                <p:nvPr/>
              </p:nvSpPr>
              <p:spPr>
                <a:xfrm>
                  <a:off x="4248000" y="4019760"/>
                  <a:ext cx="51480" cy="115560"/>
                </a:xfrm>
                <a:custGeom>
                  <a:avLst/>
                  <a:gdLst/>
                  <a:ahLst/>
                  <a:rect l="l" t="t" r="r" b="b"/>
                  <a:pathLst>
                    <a:path fill="none" w="6655" h="14807">
                      <a:moveTo>
                        <a:pt x="1" y="1"/>
                      </a:moveTo>
                      <a:lnTo>
                        <a:pt x="6654" y="14807"/>
                      </a:lnTo>
                    </a:path>
                  </a:pathLst>
                </a:custGeom>
                <a:noFill/>
                <a:ln w="1825">
                  <a:solidFill>
                    <a:srgbClr val="a5b7c5"/>
                  </a:solidFill>
                  <a:miter/>
                </a:ln>
              </p:spPr>
              <p:style>
                <a:lnRef idx="0"/>
                <a:fillRef idx="0"/>
                <a:effectRef idx="0"/>
                <a:fontRef idx="minor"/>
              </p:style>
            </p:sp>
            <p:sp>
              <p:nvSpPr>
                <p:cNvPr id="3756" name="Google Shape;4272;p47"/>
                <p:cNvSpPr/>
                <p:nvPr/>
              </p:nvSpPr>
              <p:spPr>
                <a:xfrm>
                  <a:off x="4300560" y="4138920"/>
                  <a:ext cx="5760" cy="118440"/>
                </a:xfrm>
                <a:custGeom>
                  <a:avLst/>
                  <a:gdLst/>
                  <a:ahLst/>
                  <a:rect l="l" t="t" r="r" b="b"/>
                  <a:pathLst>
                    <a:path fill="none" w="835" h="15134">
                      <a:moveTo>
                        <a:pt x="0" y="1"/>
                      </a:moveTo>
                      <a:lnTo>
                        <a:pt x="835" y="15134"/>
                      </a:lnTo>
                    </a:path>
                  </a:pathLst>
                </a:custGeom>
                <a:noFill/>
                <a:ln w="1825">
                  <a:solidFill>
                    <a:srgbClr val="a5b7c5"/>
                  </a:solidFill>
                  <a:miter/>
                </a:ln>
              </p:spPr>
              <p:style>
                <a:lnRef idx="0"/>
                <a:fillRef idx="0"/>
                <a:effectRef idx="0"/>
                <a:fontRef idx="minor"/>
              </p:style>
            </p:sp>
            <p:sp>
              <p:nvSpPr>
                <p:cNvPr id="3757" name="Google Shape;4273;p47"/>
                <p:cNvSpPr/>
                <p:nvPr/>
              </p:nvSpPr>
              <p:spPr>
                <a:xfrm>
                  <a:off x="4219560" y="4200120"/>
                  <a:ext cx="84600" cy="59760"/>
                </a:xfrm>
                <a:custGeom>
                  <a:avLst/>
                  <a:gdLst/>
                  <a:ahLst/>
                  <a:rect l="l" t="t" r="r" b="b"/>
                  <a:pathLst>
                    <a:path fill="none" w="10851" h="7694">
                      <a:moveTo>
                        <a:pt x="0" y="0"/>
                      </a:moveTo>
                      <a:lnTo>
                        <a:pt x="10851" y="7694"/>
                      </a:lnTo>
                    </a:path>
                  </a:pathLst>
                </a:custGeom>
                <a:noFill/>
                <a:ln w="1825">
                  <a:solidFill>
                    <a:srgbClr val="a5b7c5"/>
                  </a:solidFill>
                  <a:miter/>
                </a:ln>
              </p:spPr>
              <p:style>
                <a:lnRef idx="0"/>
                <a:fillRef idx="0"/>
                <a:effectRef idx="0"/>
                <a:fontRef idx="minor"/>
              </p:style>
            </p:sp>
            <p:sp>
              <p:nvSpPr>
                <p:cNvPr id="3758" name="Google Shape;4274;p47"/>
                <p:cNvSpPr/>
                <p:nvPr/>
              </p:nvSpPr>
              <p:spPr>
                <a:xfrm>
                  <a:off x="4223520" y="4137120"/>
                  <a:ext cx="81360" cy="14400"/>
                </a:xfrm>
                <a:custGeom>
                  <a:avLst/>
                  <a:gdLst/>
                  <a:ahLst/>
                  <a:rect l="l" t="t" r="r" b="b"/>
                  <a:pathLst>
                    <a:path fill="none" w="10417" h="1924">
                      <a:moveTo>
                        <a:pt x="1" y="1923"/>
                      </a:moveTo>
                      <a:lnTo>
                        <a:pt x="10416" y="0"/>
                      </a:lnTo>
                    </a:path>
                  </a:pathLst>
                </a:custGeom>
                <a:noFill/>
                <a:ln w="1825">
                  <a:solidFill>
                    <a:srgbClr val="a5b7c5"/>
                  </a:solidFill>
                  <a:miter/>
                </a:ln>
              </p:spPr>
              <p:style>
                <a:lnRef idx="0"/>
                <a:fillRef idx="0"/>
                <a:effectRef idx="0"/>
                <a:fontRef idx="minor"/>
              </p:style>
            </p:sp>
            <p:sp>
              <p:nvSpPr>
                <p:cNvPr id="3759" name="Google Shape;4275;p47"/>
                <p:cNvSpPr/>
                <p:nvPr/>
              </p:nvSpPr>
              <p:spPr>
                <a:xfrm>
                  <a:off x="4303800" y="4138920"/>
                  <a:ext cx="59400" cy="23040"/>
                </a:xfrm>
                <a:custGeom>
                  <a:avLst/>
                  <a:gdLst/>
                  <a:ahLst/>
                  <a:rect l="l" t="t" r="r" b="b"/>
                  <a:pathLst>
                    <a:path fill="none" w="7622" h="3038">
                      <a:moveTo>
                        <a:pt x="7621" y="3037"/>
                      </a:moveTo>
                      <a:lnTo>
                        <a:pt x="0" y="1"/>
                      </a:lnTo>
                    </a:path>
                  </a:pathLst>
                </a:custGeom>
                <a:noFill/>
                <a:ln w="1825">
                  <a:solidFill>
                    <a:srgbClr val="a5b7c5"/>
                  </a:solidFill>
                  <a:miter/>
                </a:ln>
              </p:spPr>
              <p:style>
                <a:lnRef idx="0"/>
                <a:fillRef idx="0"/>
                <a:effectRef idx="0"/>
                <a:fontRef idx="minor"/>
              </p:style>
            </p:sp>
            <p:sp>
              <p:nvSpPr>
                <p:cNvPr id="3760" name="Google Shape;4276;p47"/>
                <p:cNvSpPr/>
                <p:nvPr/>
              </p:nvSpPr>
              <p:spPr>
                <a:xfrm>
                  <a:off x="4201560" y="4267080"/>
                  <a:ext cx="39240" cy="76320"/>
                </a:xfrm>
                <a:custGeom>
                  <a:avLst/>
                  <a:gdLst/>
                  <a:ahLst/>
                  <a:rect l="l" t="t" r="r" b="b"/>
                  <a:pathLst>
                    <a:path fill="none" w="5082" h="9811">
                      <a:moveTo>
                        <a:pt x="1" y="0"/>
                      </a:moveTo>
                      <a:lnTo>
                        <a:pt x="5081" y="9811"/>
                      </a:lnTo>
                    </a:path>
                  </a:pathLst>
                </a:custGeom>
                <a:noFill/>
                <a:ln w="1825">
                  <a:solidFill>
                    <a:srgbClr val="a5b7c5"/>
                  </a:solidFill>
                  <a:miter/>
                </a:ln>
              </p:spPr>
              <p:style>
                <a:lnRef idx="0"/>
                <a:fillRef idx="0"/>
                <a:effectRef idx="0"/>
                <a:fontRef idx="minor"/>
              </p:style>
            </p:sp>
            <p:sp>
              <p:nvSpPr>
                <p:cNvPr id="3761" name="Google Shape;4277;p47"/>
                <p:cNvSpPr/>
                <p:nvPr/>
              </p:nvSpPr>
              <p:spPr>
                <a:xfrm>
                  <a:off x="4203720" y="4258080"/>
                  <a:ext cx="102600" cy="8640"/>
                </a:xfrm>
                <a:custGeom>
                  <a:avLst/>
                  <a:gdLst/>
                  <a:ahLst/>
                  <a:rect l="l" t="t" r="r" b="b"/>
                  <a:pathLst>
                    <a:path fill="none" w="13114" h="1175">
                      <a:moveTo>
                        <a:pt x="1" y="1174"/>
                      </a:moveTo>
                      <a:lnTo>
                        <a:pt x="13114" y="1"/>
                      </a:lnTo>
                    </a:path>
                  </a:pathLst>
                </a:custGeom>
                <a:noFill/>
                <a:ln w="1825">
                  <a:solidFill>
                    <a:srgbClr val="a5b7c5"/>
                  </a:solidFill>
                  <a:miter/>
                </a:ln>
              </p:spPr>
              <p:style>
                <a:lnRef idx="0"/>
                <a:fillRef idx="0"/>
                <a:effectRef idx="0"/>
                <a:fontRef idx="minor"/>
              </p:style>
            </p:sp>
            <p:sp>
              <p:nvSpPr>
                <p:cNvPr id="3762" name="Google Shape;4278;p47"/>
                <p:cNvSpPr/>
                <p:nvPr/>
              </p:nvSpPr>
              <p:spPr>
                <a:xfrm>
                  <a:off x="4178880" y="3943440"/>
                  <a:ext cx="51120" cy="104400"/>
                </a:xfrm>
                <a:custGeom>
                  <a:avLst/>
                  <a:gdLst/>
                  <a:ahLst/>
                  <a:rect l="l" t="t" r="r" b="b"/>
                  <a:pathLst>
                    <a:path fill="none" w="6570" h="13344">
                      <a:moveTo>
                        <a:pt x="1" y="13344"/>
                      </a:moveTo>
                      <a:lnTo>
                        <a:pt x="6569" y="1"/>
                      </a:lnTo>
                    </a:path>
                  </a:pathLst>
                </a:custGeom>
                <a:noFill/>
                <a:ln w="1825">
                  <a:solidFill>
                    <a:srgbClr val="a5b7c5"/>
                  </a:solidFill>
                  <a:miter/>
                </a:ln>
              </p:spPr>
              <p:style>
                <a:lnRef idx="0"/>
                <a:fillRef idx="0"/>
                <a:effectRef idx="0"/>
                <a:fontRef idx="minor"/>
              </p:style>
            </p:sp>
            <p:sp>
              <p:nvSpPr>
                <p:cNvPr id="3763" name="Google Shape;4279;p47"/>
                <p:cNvSpPr/>
                <p:nvPr/>
              </p:nvSpPr>
              <p:spPr>
                <a:xfrm>
                  <a:off x="4248000" y="4019760"/>
                  <a:ext cx="75960" cy="360"/>
                </a:xfrm>
                <a:custGeom>
                  <a:avLst/>
                  <a:gdLst/>
                  <a:ahLst/>
                  <a:rect l="l" t="t" r="r" b="b"/>
                  <a:pathLst>
                    <a:path fill="none" w="9739" h="1">
                      <a:moveTo>
                        <a:pt x="1" y="1"/>
                      </a:moveTo>
                      <a:lnTo>
                        <a:pt x="9739" y="1"/>
                      </a:lnTo>
                    </a:path>
                  </a:pathLst>
                </a:custGeom>
                <a:noFill/>
                <a:ln w="1825">
                  <a:solidFill>
                    <a:srgbClr val="a5b7c5"/>
                  </a:solidFill>
                  <a:miter/>
                </a:ln>
              </p:spPr>
              <p:style>
                <a:lnRef idx="0"/>
                <a:fillRef idx="0"/>
                <a:effectRef idx="0"/>
                <a:fontRef idx="minor"/>
              </p:style>
            </p:sp>
            <p:sp>
              <p:nvSpPr>
                <p:cNvPr id="3764" name="Google Shape;4280;p47"/>
                <p:cNvSpPr/>
                <p:nvPr/>
              </p:nvSpPr>
              <p:spPr>
                <a:xfrm>
                  <a:off x="4219560" y="4138920"/>
                  <a:ext cx="83520" cy="62640"/>
                </a:xfrm>
                <a:custGeom>
                  <a:avLst/>
                  <a:gdLst/>
                  <a:ahLst/>
                  <a:rect l="l" t="t" r="r" b="b"/>
                  <a:pathLst>
                    <a:path fill="none" w="10695" h="8046">
                      <a:moveTo>
                        <a:pt x="1" y="8045"/>
                      </a:moveTo>
                      <a:lnTo>
                        <a:pt x="10694" y="1"/>
                      </a:lnTo>
                    </a:path>
                  </a:pathLst>
                </a:custGeom>
                <a:noFill/>
                <a:ln w="1825">
                  <a:solidFill>
                    <a:srgbClr val="a5b7c5"/>
                  </a:solidFill>
                  <a:miter/>
                </a:ln>
              </p:spPr>
              <p:style>
                <a:lnRef idx="0"/>
                <a:fillRef idx="0"/>
                <a:effectRef idx="0"/>
                <a:fontRef idx="minor"/>
              </p:style>
            </p:sp>
            <p:sp>
              <p:nvSpPr>
                <p:cNvPr id="3765" name="Google Shape;4281;p47"/>
                <p:cNvSpPr/>
                <p:nvPr/>
              </p:nvSpPr>
              <p:spPr>
                <a:xfrm>
                  <a:off x="3655080" y="3289680"/>
                  <a:ext cx="46080" cy="63000"/>
                </a:xfrm>
                <a:custGeom>
                  <a:avLst/>
                  <a:gdLst/>
                  <a:ahLst/>
                  <a:rect l="l" t="t" r="r" b="b"/>
                  <a:pathLst>
                    <a:path fill="none" w="5953" h="8118">
                      <a:moveTo>
                        <a:pt x="1" y="0"/>
                      </a:moveTo>
                      <a:lnTo>
                        <a:pt x="5952" y="8117"/>
                      </a:lnTo>
                    </a:path>
                  </a:pathLst>
                </a:custGeom>
                <a:noFill/>
                <a:ln w="1825">
                  <a:solidFill>
                    <a:srgbClr val="a5b7c5"/>
                  </a:solidFill>
                  <a:miter/>
                </a:ln>
              </p:spPr>
              <p:style>
                <a:lnRef idx="0"/>
                <a:fillRef idx="0"/>
                <a:effectRef idx="0"/>
                <a:fontRef idx="minor"/>
              </p:style>
            </p:sp>
            <p:sp>
              <p:nvSpPr>
                <p:cNvPr id="3766" name="Google Shape;4282;p47"/>
                <p:cNvSpPr/>
                <p:nvPr/>
              </p:nvSpPr>
              <p:spPr>
                <a:xfrm>
                  <a:off x="3619800" y="3353760"/>
                  <a:ext cx="84960" cy="36000"/>
                </a:xfrm>
                <a:custGeom>
                  <a:avLst/>
                  <a:gdLst/>
                  <a:ahLst/>
                  <a:rect l="l" t="t" r="r" b="b"/>
                  <a:pathLst>
                    <a:path fill="none" w="10901" h="4670">
                      <a:moveTo>
                        <a:pt x="1" y="4670"/>
                      </a:moveTo>
                      <a:lnTo>
                        <a:pt x="10900" y="0"/>
                      </a:lnTo>
                    </a:path>
                  </a:pathLst>
                </a:custGeom>
                <a:noFill/>
                <a:ln w="1825">
                  <a:solidFill>
                    <a:srgbClr val="a5b7c5"/>
                  </a:solidFill>
                  <a:miter/>
                </a:ln>
              </p:spPr>
              <p:style>
                <a:lnRef idx="0"/>
                <a:fillRef idx="0"/>
                <a:effectRef idx="0"/>
                <a:fontRef idx="minor"/>
              </p:style>
            </p:sp>
            <p:sp>
              <p:nvSpPr>
                <p:cNvPr id="3767" name="Google Shape;4283;p47"/>
                <p:cNvSpPr/>
                <p:nvPr/>
              </p:nvSpPr>
              <p:spPr>
                <a:xfrm>
                  <a:off x="3702960" y="3354840"/>
                  <a:ext cx="69840" cy="78480"/>
                </a:xfrm>
                <a:custGeom>
                  <a:avLst/>
                  <a:gdLst/>
                  <a:ahLst/>
                  <a:rect l="l" t="t" r="r" b="b"/>
                  <a:pathLst>
                    <a:path fill="none" w="8953" h="10089">
                      <a:moveTo>
                        <a:pt x="1" y="0"/>
                      </a:moveTo>
                      <a:lnTo>
                        <a:pt x="8952" y="10089"/>
                      </a:lnTo>
                    </a:path>
                  </a:pathLst>
                </a:custGeom>
                <a:noFill/>
                <a:ln w="1825">
                  <a:solidFill>
                    <a:srgbClr val="a5b7c5"/>
                  </a:solidFill>
                  <a:miter/>
                </a:ln>
              </p:spPr>
              <p:style>
                <a:lnRef idx="0"/>
                <a:fillRef idx="0"/>
                <a:effectRef idx="0"/>
                <a:fontRef idx="minor"/>
              </p:style>
            </p:sp>
            <p:sp>
              <p:nvSpPr>
                <p:cNvPr id="3768" name="Google Shape;4284;p47"/>
                <p:cNvSpPr/>
                <p:nvPr/>
              </p:nvSpPr>
              <p:spPr>
                <a:xfrm>
                  <a:off x="3780000" y="3366360"/>
                  <a:ext cx="33840" cy="66960"/>
                </a:xfrm>
                <a:custGeom>
                  <a:avLst/>
                  <a:gdLst/>
                  <a:ahLst/>
                  <a:rect l="l" t="t" r="r" b="b"/>
                  <a:pathLst>
                    <a:path fill="none" w="4380" h="8601">
                      <a:moveTo>
                        <a:pt x="1" y="8601"/>
                      </a:moveTo>
                      <a:lnTo>
                        <a:pt x="4380" y="0"/>
                      </a:lnTo>
                    </a:path>
                  </a:pathLst>
                </a:custGeom>
                <a:noFill/>
                <a:ln w="1825">
                  <a:solidFill>
                    <a:srgbClr val="a5b7c5"/>
                  </a:solidFill>
                  <a:miter/>
                </a:ln>
              </p:spPr>
              <p:style>
                <a:lnRef idx="0"/>
                <a:fillRef idx="0"/>
                <a:effectRef idx="0"/>
                <a:fontRef idx="minor"/>
              </p:style>
            </p:sp>
            <p:sp>
              <p:nvSpPr>
                <p:cNvPr id="3769" name="Google Shape;4285;p47"/>
                <p:cNvSpPr/>
                <p:nvPr/>
              </p:nvSpPr>
              <p:spPr>
                <a:xfrm>
                  <a:off x="3701880" y="3353760"/>
                  <a:ext cx="115560" cy="11880"/>
                </a:xfrm>
                <a:custGeom>
                  <a:avLst/>
                  <a:gdLst/>
                  <a:ahLst/>
                  <a:rect l="l" t="t" r="r" b="b"/>
                  <a:pathLst>
                    <a:path fill="none" w="14795" h="1622">
                      <a:moveTo>
                        <a:pt x="14795" y="1621"/>
                      </a:moveTo>
                      <a:lnTo>
                        <a:pt x="0" y="0"/>
                      </a:lnTo>
                    </a:path>
                  </a:pathLst>
                </a:custGeom>
                <a:noFill/>
                <a:ln w="1825">
                  <a:solidFill>
                    <a:srgbClr val="a5b7c5"/>
                  </a:solidFill>
                  <a:miter/>
                </a:ln>
              </p:spPr>
              <p:style>
                <a:lnRef idx="0"/>
                <a:fillRef idx="0"/>
                <a:effectRef idx="0"/>
                <a:fontRef idx="minor"/>
              </p:style>
            </p:sp>
            <p:sp>
              <p:nvSpPr>
                <p:cNvPr id="3770" name="Google Shape;4286;p47"/>
                <p:cNvSpPr/>
                <p:nvPr/>
              </p:nvSpPr>
              <p:spPr>
                <a:xfrm>
                  <a:off x="3701880" y="3313080"/>
                  <a:ext cx="226440" cy="39960"/>
                </a:xfrm>
                <a:custGeom>
                  <a:avLst/>
                  <a:gdLst/>
                  <a:ahLst/>
                  <a:rect l="l" t="t" r="r" b="b"/>
                  <a:pathLst>
                    <a:path fill="none" w="28888" h="5167">
                      <a:moveTo>
                        <a:pt x="28887" y="1"/>
                      </a:moveTo>
                      <a:lnTo>
                        <a:pt x="0" y="5166"/>
                      </a:lnTo>
                    </a:path>
                  </a:pathLst>
                </a:custGeom>
                <a:noFill/>
                <a:ln w="1825">
                  <a:solidFill>
                    <a:srgbClr val="a5b7c5"/>
                  </a:solidFill>
                  <a:miter/>
                </a:ln>
              </p:spPr>
              <p:style>
                <a:lnRef idx="0"/>
                <a:fillRef idx="0"/>
                <a:effectRef idx="0"/>
                <a:fontRef idx="minor"/>
              </p:style>
            </p:sp>
            <p:sp>
              <p:nvSpPr>
                <p:cNvPr id="3771" name="Google Shape;4287;p47"/>
                <p:cNvSpPr/>
                <p:nvPr/>
              </p:nvSpPr>
              <p:spPr>
                <a:xfrm>
                  <a:off x="3888720" y="3313080"/>
                  <a:ext cx="39600" cy="113760"/>
                </a:xfrm>
                <a:custGeom>
                  <a:avLst/>
                  <a:gdLst/>
                  <a:ahLst/>
                  <a:rect l="l" t="t" r="r" b="b"/>
                  <a:pathLst>
                    <a:path fill="none" w="5130" h="14554">
                      <a:moveTo>
                        <a:pt x="5129" y="1"/>
                      </a:moveTo>
                      <a:lnTo>
                        <a:pt x="0" y="14553"/>
                      </a:lnTo>
                    </a:path>
                  </a:pathLst>
                </a:custGeom>
                <a:noFill/>
                <a:ln w="1825">
                  <a:solidFill>
                    <a:srgbClr val="a5b7c5"/>
                  </a:solidFill>
                  <a:miter/>
                </a:ln>
              </p:spPr>
              <p:style>
                <a:lnRef idx="0"/>
                <a:fillRef idx="0"/>
                <a:effectRef idx="0"/>
                <a:fontRef idx="minor"/>
              </p:style>
            </p:sp>
            <p:sp>
              <p:nvSpPr>
                <p:cNvPr id="3772" name="Google Shape;4288;p47"/>
                <p:cNvSpPr/>
                <p:nvPr/>
              </p:nvSpPr>
              <p:spPr>
                <a:xfrm>
                  <a:off x="3814200" y="3366360"/>
                  <a:ext cx="73440" cy="60480"/>
                </a:xfrm>
                <a:custGeom>
                  <a:avLst/>
                  <a:gdLst/>
                  <a:ahLst/>
                  <a:rect l="l" t="t" r="r" b="b"/>
                  <a:pathLst>
                    <a:path fill="none" w="9449" h="7767">
                      <a:moveTo>
                        <a:pt x="1" y="0"/>
                      </a:moveTo>
                      <a:lnTo>
                        <a:pt x="9448" y="7766"/>
                      </a:lnTo>
                    </a:path>
                  </a:pathLst>
                </a:custGeom>
                <a:noFill/>
                <a:ln w="1825">
                  <a:solidFill>
                    <a:srgbClr val="a5b7c5"/>
                  </a:solidFill>
                  <a:miter/>
                </a:ln>
              </p:spPr>
              <p:style>
                <a:lnRef idx="0"/>
                <a:fillRef idx="0"/>
                <a:effectRef idx="0"/>
                <a:fontRef idx="minor"/>
              </p:style>
            </p:sp>
            <p:sp>
              <p:nvSpPr>
                <p:cNvPr id="3773" name="Google Shape;4289;p47"/>
                <p:cNvSpPr/>
                <p:nvPr/>
              </p:nvSpPr>
              <p:spPr>
                <a:xfrm>
                  <a:off x="3838320" y="3427560"/>
                  <a:ext cx="49680" cy="66960"/>
                </a:xfrm>
                <a:custGeom>
                  <a:avLst/>
                  <a:gdLst/>
                  <a:ahLst/>
                  <a:rect l="l" t="t" r="r" b="b"/>
                  <a:pathLst>
                    <a:path fill="none" w="6388" h="8614">
                      <a:moveTo>
                        <a:pt x="0" y="8613"/>
                      </a:moveTo>
                      <a:lnTo>
                        <a:pt x="6387" y="0"/>
                      </a:lnTo>
                    </a:path>
                  </a:pathLst>
                </a:custGeom>
                <a:noFill/>
                <a:ln w="1825">
                  <a:solidFill>
                    <a:srgbClr val="a5b7c5"/>
                  </a:solidFill>
                  <a:miter/>
                </a:ln>
              </p:spPr>
              <p:style>
                <a:lnRef idx="0"/>
                <a:fillRef idx="0"/>
                <a:effectRef idx="0"/>
                <a:fontRef idx="minor"/>
              </p:style>
            </p:sp>
            <p:sp>
              <p:nvSpPr>
                <p:cNvPr id="3774" name="Google Shape;4290;p47"/>
                <p:cNvSpPr/>
                <p:nvPr/>
              </p:nvSpPr>
              <p:spPr>
                <a:xfrm>
                  <a:off x="3814200" y="3313080"/>
                  <a:ext cx="113760" cy="52560"/>
                </a:xfrm>
                <a:custGeom>
                  <a:avLst/>
                  <a:gdLst/>
                  <a:ahLst/>
                  <a:rect l="l" t="t" r="r" b="b"/>
                  <a:pathLst>
                    <a:path fill="none" w="14578" h="6788">
                      <a:moveTo>
                        <a:pt x="1" y="6787"/>
                      </a:moveTo>
                      <a:lnTo>
                        <a:pt x="14577" y="1"/>
                      </a:lnTo>
                    </a:path>
                  </a:pathLst>
                </a:custGeom>
                <a:noFill/>
                <a:ln w="1825">
                  <a:solidFill>
                    <a:srgbClr val="a5b7c5"/>
                  </a:solidFill>
                  <a:miter/>
                </a:ln>
              </p:spPr>
              <p:style>
                <a:lnRef idx="0"/>
                <a:fillRef idx="0"/>
                <a:effectRef idx="0"/>
                <a:fontRef idx="minor"/>
              </p:style>
            </p:sp>
            <p:sp>
              <p:nvSpPr>
                <p:cNvPr id="3775" name="Google Shape;4291;p47"/>
                <p:cNvSpPr/>
                <p:nvPr/>
              </p:nvSpPr>
              <p:spPr>
                <a:xfrm>
                  <a:off x="3888720" y="3427560"/>
                  <a:ext cx="54720" cy="75600"/>
                </a:xfrm>
                <a:custGeom>
                  <a:avLst/>
                  <a:gdLst/>
                  <a:ahLst/>
                  <a:rect l="l" t="t" r="r" b="b"/>
                  <a:pathLst>
                    <a:path fill="none" w="7041" h="9690">
                      <a:moveTo>
                        <a:pt x="0" y="0"/>
                      </a:moveTo>
                      <a:lnTo>
                        <a:pt x="7041" y="9690"/>
                      </a:lnTo>
                    </a:path>
                  </a:pathLst>
                </a:custGeom>
                <a:noFill/>
                <a:ln w="1825">
                  <a:solidFill>
                    <a:srgbClr val="a5b7c5"/>
                  </a:solidFill>
                  <a:miter/>
                </a:ln>
              </p:spPr>
              <p:style>
                <a:lnRef idx="0"/>
                <a:fillRef idx="0"/>
                <a:effectRef idx="0"/>
                <a:fontRef idx="minor"/>
              </p:style>
            </p:sp>
            <p:sp>
              <p:nvSpPr>
                <p:cNvPr id="3776" name="Google Shape;4292;p47"/>
                <p:cNvSpPr/>
                <p:nvPr/>
              </p:nvSpPr>
              <p:spPr>
                <a:xfrm>
                  <a:off x="3944160" y="3406320"/>
                  <a:ext cx="39960" cy="96840"/>
                </a:xfrm>
                <a:custGeom>
                  <a:avLst/>
                  <a:gdLst/>
                  <a:ahLst/>
                  <a:rect l="l" t="t" r="r" b="b"/>
                  <a:pathLst>
                    <a:path fill="none" w="5166" h="12400">
                      <a:moveTo>
                        <a:pt x="1" y="12400"/>
                      </a:moveTo>
                      <a:lnTo>
                        <a:pt x="5166" y="1"/>
                      </a:lnTo>
                    </a:path>
                  </a:pathLst>
                </a:custGeom>
                <a:noFill/>
                <a:ln w="1825">
                  <a:solidFill>
                    <a:srgbClr val="a5b7c5"/>
                  </a:solidFill>
                  <a:miter/>
                </a:ln>
              </p:spPr>
              <p:style>
                <a:lnRef idx="0"/>
                <a:fillRef idx="0"/>
                <a:effectRef idx="0"/>
                <a:fontRef idx="minor"/>
              </p:style>
            </p:sp>
            <p:sp>
              <p:nvSpPr>
                <p:cNvPr id="3777" name="Google Shape;4293;p47"/>
                <p:cNvSpPr/>
                <p:nvPr/>
              </p:nvSpPr>
              <p:spPr>
                <a:xfrm>
                  <a:off x="3984480" y="3357360"/>
                  <a:ext cx="54720" cy="47880"/>
                </a:xfrm>
                <a:custGeom>
                  <a:avLst/>
                  <a:gdLst/>
                  <a:ahLst/>
                  <a:rect l="l" t="t" r="r" b="b"/>
                  <a:pathLst>
                    <a:path fill="none" w="7030" h="6194">
                      <a:moveTo>
                        <a:pt x="1" y="6194"/>
                      </a:moveTo>
                      <a:lnTo>
                        <a:pt x="7029" y="0"/>
                      </a:lnTo>
                    </a:path>
                  </a:pathLst>
                </a:custGeom>
                <a:noFill/>
                <a:ln w="1825">
                  <a:solidFill>
                    <a:srgbClr val="a5b7c5"/>
                  </a:solidFill>
                  <a:miter/>
                </a:ln>
              </p:spPr>
              <p:style>
                <a:lnRef idx="0"/>
                <a:fillRef idx="0"/>
                <a:effectRef idx="0"/>
                <a:fontRef idx="minor"/>
              </p:style>
            </p:sp>
            <p:sp>
              <p:nvSpPr>
                <p:cNvPr id="3778" name="Google Shape;4294;p47"/>
                <p:cNvSpPr/>
                <p:nvPr/>
              </p:nvSpPr>
              <p:spPr>
                <a:xfrm>
                  <a:off x="3888720" y="3406320"/>
                  <a:ext cx="95400" cy="20520"/>
                </a:xfrm>
                <a:custGeom>
                  <a:avLst/>
                  <a:gdLst/>
                  <a:ahLst/>
                  <a:rect l="l" t="t" r="r" b="b"/>
                  <a:pathLst>
                    <a:path fill="none" w="12206" h="2711">
                      <a:moveTo>
                        <a:pt x="0" y="2710"/>
                      </a:moveTo>
                      <a:lnTo>
                        <a:pt x="12206" y="1"/>
                      </a:lnTo>
                    </a:path>
                  </a:pathLst>
                </a:custGeom>
                <a:noFill/>
                <a:ln w="1825">
                  <a:solidFill>
                    <a:srgbClr val="a5b7c5"/>
                  </a:solidFill>
                  <a:miter/>
                </a:ln>
              </p:spPr>
              <p:style>
                <a:lnRef idx="0"/>
                <a:fillRef idx="0"/>
                <a:effectRef idx="0"/>
                <a:fontRef idx="minor"/>
              </p:style>
            </p:sp>
            <p:sp>
              <p:nvSpPr>
                <p:cNvPr id="3779" name="Google Shape;4295;p47"/>
                <p:cNvSpPr/>
                <p:nvPr/>
              </p:nvSpPr>
              <p:spPr>
                <a:xfrm>
                  <a:off x="3984480" y="3406320"/>
                  <a:ext cx="41400" cy="135720"/>
                </a:xfrm>
                <a:custGeom>
                  <a:avLst/>
                  <a:gdLst/>
                  <a:ahLst/>
                  <a:rect l="l" t="t" r="r" b="b"/>
                  <a:pathLst>
                    <a:path fill="none" w="5372" h="17336">
                      <a:moveTo>
                        <a:pt x="1" y="1"/>
                      </a:moveTo>
                      <a:lnTo>
                        <a:pt x="5372" y="17335"/>
                      </a:lnTo>
                    </a:path>
                  </a:pathLst>
                </a:custGeom>
                <a:noFill/>
                <a:ln w="1825">
                  <a:solidFill>
                    <a:srgbClr val="a5b7c5"/>
                  </a:solidFill>
                  <a:miter/>
                </a:ln>
              </p:spPr>
              <p:style>
                <a:lnRef idx="0"/>
                <a:fillRef idx="0"/>
                <a:effectRef idx="0"/>
                <a:fontRef idx="minor"/>
              </p:style>
            </p:sp>
            <p:sp>
              <p:nvSpPr>
                <p:cNvPr id="3780" name="Google Shape;4296;p47"/>
                <p:cNvSpPr/>
                <p:nvPr/>
              </p:nvSpPr>
              <p:spPr>
                <a:xfrm>
                  <a:off x="4026960" y="3427560"/>
                  <a:ext cx="34920" cy="114480"/>
                </a:xfrm>
                <a:custGeom>
                  <a:avLst/>
                  <a:gdLst/>
                  <a:ahLst/>
                  <a:rect l="l" t="t" r="r" b="b"/>
                  <a:pathLst>
                    <a:path fill="none" w="4526" h="14626">
                      <a:moveTo>
                        <a:pt x="1" y="14625"/>
                      </a:moveTo>
                      <a:lnTo>
                        <a:pt x="4525" y="0"/>
                      </a:lnTo>
                    </a:path>
                  </a:pathLst>
                </a:custGeom>
                <a:noFill/>
                <a:ln w="1825">
                  <a:solidFill>
                    <a:srgbClr val="a5b7c5"/>
                  </a:solidFill>
                  <a:miter/>
                </a:ln>
              </p:spPr>
              <p:style>
                <a:lnRef idx="0"/>
                <a:fillRef idx="0"/>
                <a:effectRef idx="0"/>
                <a:fontRef idx="minor"/>
              </p:style>
            </p:sp>
            <p:sp>
              <p:nvSpPr>
                <p:cNvPr id="3781" name="Google Shape;4297;p47"/>
                <p:cNvSpPr/>
                <p:nvPr/>
              </p:nvSpPr>
              <p:spPr>
                <a:xfrm>
                  <a:off x="3876120" y="3542400"/>
                  <a:ext cx="149760" cy="51480"/>
                </a:xfrm>
                <a:custGeom>
                  <a:avLst/>
                  <a:gdLst/>
                  <a:ahLst/>
                  <a:rect l="l" t="t" r="r" b="b"/>
                  <a:pathLst>
                    <a:path fill="none" w="19150" h="6618">
                      <a:moveTo>
                        <a:pt x="1" y="6617"/>
                      </a:moveTo>
                      <a:lnTo>
                        <a:pt x="19150" y="0"/>
                      </a:lnTo>
                    </a:path>
                  </a:pathLst>
                </a:custGeom>
                <a:noFill/>
                <a:ln w="1825">
                  <a:solidFill>
                    <a:srgbClr val="a5b7c5"/>
                  </a:solidFill>
                  <a:miter/>
                </a:ln>
              </p:spPr>
              <p:style>
                <a:lnRef idx="0"/>
                <a:fillRef idx="0"/>
                <a:effectRef idx="0"/>
                <a:fontRef idx="minor"/>
              </p:style>
            </p:sp>
            <p:sp>
              <p:nvSpPr>
                <p:cNvPr id="3782" name="Google Shape;4298;p47"/>
                <p:cNvSpPr/>
                <p:nvPr/>
              </p:nvSpPr>
              <p:spPr>
                <a:xfrm>
                  <a:off x="4006800" y="3542400"/>
                  <a:ext cx="19440" cy="98280"/>
                </a:xfrm>
                <a:custGeom>
                  <a:avLst/>
                  <a:gdLst/>
                  <a:ahLst/>
                  <a:rect l="l" t="t" r="r" b="b"/>
                  <a:pathLst>
                    <a:path fill="none" w="2565" h="12593">
                      <a:moveTo>
                        <a:pt x="2565" y="0"/>
                      </a:moveTo>
                      <a:lnTo>
                        <a:pt x="0" y="12593"/>
                      </a:lnTo>
                    </a:path>
                  </a:pathLst>
                </a:custGeom>
                <a:noFill/>
                <a:ln w="1825">
                  <a:solidFill>
                    <a:srgbClr val="a5b7c5"/>
                  </a:solidFill>
                  <a:miter/>
                </a:ln>
              </p:spPr>
              <p:style>
                <a:lnRef idx="0"/>
                <a:fillRef idx="0"/>
                <a:effectRef idx="0"/>
                <a:fontRef idx="minor"/>
              </p:style>
            </p:sp>
            <p:sp>
              <p:nvSpPr>
                <p:cNvPr id="3783" name="Google Shape;4299;p47"/>
                <p:cNvSpPr/>
                <p:nvPr/>
              </p:nvSpPr>
              <p:spPr>
                <a:xfrm>
                  <a:off x="3912840" y="3641760"/>
                  <a:ext cx="97200" cy="41040"/>
                </a:xfrm>
                <a:custGeom>
                  <a:avLst/>
                  <a:gdLst/>
                  <a:ahLst/>
                  <a:rect l="l" t="t" r="r" b="b"/>
                  <a:pathLst>
                    <a:path fill="none" w="12437" h="5312">
                      <a:moveTo>
                        <a:pt x="1" y="5311"/>
                      </a:moveTo>
                      <a:lnTo>
                        <a:pt x="12436" y="1"/>
                      </a:lnTo>
                    </a:path>
                  </a:pathLst>
                </a:custGeom>
                <a:noFill/>
                <a:ln w="1825">
                  <a:solidFill>
                    <a:srgbClr val="a5b7c5"/>
                  </a:solidFill>
                  <a:miter/>
                </a:ln>
              </p:spPr>
              <p:style>
                <a:lnRef idx="0"/>
                <a:fillRef idx="0"/>
                <a:effectRef idx="0"/>
                <a:fontRef idx="minor"/>
              </p:style>
            </p:sp>
            <p:sp>
              <p:nvSpPr>
                <p:cNvPr id="3784" name="Google Shape;4300;p47"/>
                <p:cNvSpPr/>
                <p:nvPr/>
              </p:nvSpPr>
              <p:spPr>
                <a:xfrm>
                  <a:off x="3875760" y="3503880"/>
                  <a:ext cx="67680" cy="88560"/>
                </a:xfrm>
                <a:custGeom>
                  <a:avLst/>
                  <a:gdLst/>
                  <a:ahLst/>
                  <a:rect l="l" t="t" r="r" b="b"/>
                  <a:pathLst>
                    <a:path fill="none" w="8698" h="11336">
                      <a:moveTo>
                        <a:pt x="8698" y="1"/>
                      </a:moveTo>
                      <a:lnTo>
                        <a:pt x="0" y="11335"/>
                      </a:lnTo>
                    </a:path>
                  </a:pathLst>
                </a:custGeom>
                <a:noFill/>
                <a:ln w="1825">
                  <a:solidFill>
                    <a:srgbClr val="a5b7c5"/>
                  </a:solidFill>
                  <a:miter/>
                </a:ln>
              </p:spPr>
              <p:style>
                <a:lnRef idx="0"/>
                <a:fillRef idx="0"/>
                <a:effectRef idx="0"/>
                <a:fontRef idx="minor"/>
              </p:style>
            </p:sp>
            <p:sp>
              <p:nvSpPr>
                <p:cNvPr id="3785" name="Google Shape;4301;p47"/>
                <p:cNvSpPr/>
                <p:nvPr/>
              </p:nvSpPr>
              <p:spPr>
                <a:xfrm>
                  <a:off x="3944160" y="3503880"/>
                  <a:ext cx="88560" cy="35280"/>
                </a:xfrm>
                <a:custGeom>
                  <a:avLst/>
                  <a:gdLst/>
                  <a:ahLst/>
                  <a:rect l="l" t="t" r="r" b="b"/>
                  <a:pathLst>
                    <a:path fill="none" w="11372" h="4598">
                      <a:moveTo>
                        <a:pt x="1" y="1"/>
                      </a:moveTo>
                      <a:lnTo>
                        <a:pt x="11372" y="4598"/>
                      </a:lnTo>
                    </a:path>
                  </a:pathLst>
                </a:custGeom>
                <a:noFill/>
                <a:ln w="1825">
                  <a:solidFill>
                    <a:srgbClr val="a5b7c5"/>
                  </a:solidFill>
                  <a:miter/>
                </a:ln>
              </p:spPr>
              <p:style>
                <a:lnRef idx="0"/>
                <a:fillRef idx="0"/>
                <a:effectRef idx="0"/>
                <a:fontRef idx="minor"/>
              </p:style>
            </p:sp>
            <p:sp>
              <p:nvSpPr>
                <p:cNvPr id="3786" name="Google Shape;4302;p47"/>
                <p:cNvSpPr/>
                <p:nvPr/>
              </p:nvSpPr>
              <p:spPr>
                <a:xfrm>
                  <a:off x="4033440" y="3490560"/>
                  <a:ext cx="132120" cy="48600"/>
                </a:xfrm>
                <a:custGeom>
                  <a:avLst/>
                  <a:gdLst/>
                  <a:ahLst/>
                  <a:rect l="l" t="t" r="r" b="b"/>
                  <a:pathLst>
                    <a:path fill="none" w="16888" h="6267">
                      <a:moveTo>
                        <a:pt x="1" y="6267"/>
                      </a:moveTo>
                      <a:lnTo>
                        <a:pt x="16888" y="0"/>
                      </a:lnTo>
                    </a:path>
                  </a:pathLst>
                </a:custGeom>
                <a:noFill/>
                <a:ln w="1825">
                  <a:solidFill>
                    <a:srgbClr val="a5b7c5"/>
                  </a:solidFill>
                  <a:miter/>
                </a:ln>
              </p:spPr>
              <p:style>
                <a:lnRef idx="0"/>
                <a:fillRef idx="0"/>
                <a:effectRef idx="0"/>
                <a:fontRef idx="minor"/>
              </p:style>
            </p:sp>
            <p:sp>
              <p:nvSpPr>
                <p:cNvPr id="3787" name="Google Shape;4303;p47"/>
                <p:cNvSpPr/>
                <p:nvPr/>
              </p:nvSpPr>
              <p:spPr>
                <a:xfrm>
                  <a:off x="4166280" y="3490560"/>
                  <a:ext cx="72720" cy="94680"/>
                </a:xfrm>
                <a:custGeom>
                  <a:avLst/>
                  <a:gdLst/>
                  <a:ahLst/>
                  <a:rect l="l" t="t" r="r" b="b"/>
                  <a:pathLst>
                    <a:path fill="none" w="9340" h="12146">
                      <a:moveTo>
                        <a:pt x="1" y="0"/>
                      </a:moveTo>
                      <a:lnTo>
                        <a:pt x="9339" y="12146"/>
                      </a:lnTo>
                    </a:path>
                  </a:pathLst>
                </a:custGeom>
                <a:noFill/>
                <a:ln w="1825">
                  <a:solidFill>
                    <a:srgbClr val="a5b7c5"/>
                  </a:solidFill>
                  <a:miter/>
                </a:ln>
              </p:spPr>
              <p:style>
                <a:lnRef idx="0"/>
                <a:fillRef idx="0"/>
                <a:effectRef idx="0"/>
                <a:fontRef idx="minor"/>
              </p:style>
            </p:sp>
            <p:sp>
              <p:nvSpPr>
                <p:cNvPr id="3788" name="Google Shape;4304;p47"/>
                <p:cNvSpPr/>
                <p:nvPr/>
              </p:nvSpPr>
              <p:spPr>
                <a:xfrm>
                  <a:off x="4027680" y="3539880"/>
                  <a:ext cx="211320" cy="39240"/>
                </a:xfrm>
                <a:custGeom>
                  <a:avLst/>
                  <a:gdLst/>
                  <a:ahLst/>
                  <a:rect l="l" t="t" r="r" b="b"/>
                  <a:pathLst>
                    <a:path fill="none" w="26953" h="5082">
                      <a:moveTo>
                        <a:pt x="26952" y="5081"/>
                      </a:moveTo>
                      <a:lnTo>
                        <a:pt x="1" y="1"/>
                      </a:lnTo>
                    </a:path>
                  </a:pathLst>
                </a:custGeom>
                <a:noFill/>
                <a:ln w="1825">
                  <a:solidFill>
                    <a:srgbClr val="a5b7c5"/>
                  </a:solidFill>
                  <a:miter/>
                </a:ln>
              </p:spPr>
              <p:style>
                <a:lnRef idx="0"/>
                <a:fillRef idx="0"/>
                <a:effectRef idx="0"/>
                <a:fontRef idx="minor"/>
              </p:style>
            </p:sp>
            <p:sp>
              <p:nvSpPr>
                <p:cNvPr id="3789" name="Google Shape;4305;p47"/>
                <p:cNvSpPr/>
                <p:nvPr/>
              </p:nvSpPr>
              <p:spPr>
                <a:xfrm>
                  <a:off x="4027680" y="3539880"/>
                  <a:ext cx="99000" cy="174240"/>
                </a:xfrm>
                <a:custGeom>
                  <a:avLst/>
                  <a:gdLst/>
                  <a:ahLst/>
                  <a:rect l="l" t="t" r="r" b="b"/>
                  <a:pathLst>
                    <a:path fill="none" w="12679" h="22235">
                      <a:moveTo>
                        <a:pt x="1" y="1"/>
                      </a:moveTo>
                      <a:lnTo>
                        <a:pt x="12678" y="22234"/>
                      </a:lnTo>
                    </a:path>
                  </a:pathLst>
                </a:custGeom>
                <a:noFill/>
                <a:ln w="1825">
                  <a:solidFill>
                    <a:srgbClr val="a5b7c5"/>
                  </a:solidFill>
                  <a:miter/>
                </a:ln>
              </p:spPr>
              <p:style>
                <a:lnRef idx="0"/>
                <a:fillRef idx="0"/>
                <a:effectRef idx="0"/>
                <a:fontRef idx="minor"/>
              </p:style>
            </p:sp>
            <p:sp>
              <p:nvSpPr>
                <p:cNvPr id="3790" name="Google Shape;4306;p47"/>
                <p:cNvSpPr/>
                <p:nvPr/>
              </p:nvSpPr>
              <p:spPr>
                <a:xfrm>
                  <a:off x="4027680" y="3539880"/>
                  <a:ext cx="159120" cy="110880"/>
                </a:xfrm>
                <a:custGeom>
                  <a:avLst/>
                  <a:gdLst/>
                  <a:ahLst/>
                  <a:rect l="l" t="t" r="r" b="b"/>
                  <a:pathLst>
                    <a:path fill="none" w="20312" h="14203">
                      <a:moveTo>
                        <a:pt x="1" y="1"/>
                      </a:moveTo>
                      <a:lnTo>
                        <a:pt x="20311" y="14202"/>
                      </a:lnTo>
                    </a:path>
                  </a:pathLst>
                </a:custGeom>
                <a:noFill/>
                <a:ln w="1825">
                  <a:solidFill>
                    <a:srgbClr val="a5b7c5"/>
                  </a:solidFill>
                  <a:miter/>
                </a:ln>
              </p:spPr>
              <p:style>
                <a:lnRef idx="0"/>
                <a:fillRef idx="0"/>
                <a:effectRef idx="0"/>
                <a:fontRef idx="minor"/>
              </p:style>
            </p:sp>
            <p:sp>
              <p:nvSpPr>
                <p:cNvPr id="3791" name="Google Shape;4307;p47"/>
                <p:cNvSpPr/>
                <p:nvPr/>
              </p:nvSpPr>
              <p:spPr>
                <a:xfrm>
                  <a:off x="4006800" y="3641760"/>
                  <a:ext cx="119880" cy="72360"/>
                </a:xfrm>
                <a:custGeom>
                  <a:avLst/>
                  <a:gdLst/>
                  <a:ahLst/>
                  <a:rect l="l" t="t" r="r" b="b"/>
                  <a:pathLst>
                    <a:path fill="none" w="15352" h="9304">
                      <a:moveTo>
                        <a:pt x="0" y="1"/>
                      </a:moveTo>
                      <a:lnTo>
                        <a:pt x="15351" y="9303"/>
                      </a:lnTo>
                    </a:path>
                  </a:pathLst>
                </a:custGeom>
                <a:noFill/>
                <a:ln w="1825">
                  <a:solidFill>
                    <a:srgbClr val="a5b7c5"/>
                  </a:solidFill>
                  <a:miter/>
                </a:ln>
              </p:spPr>
              <p:style>
                <a:lnRef idx="0"/>
                <a:fillRef idx="0"/>
                <a:effectRef idx="0"/>
                <a:fontRef idx="minor"/>
              </p:style>
            </p:sp>
            <p:sp>
              <p:nvSpPr>
                <p:cNvPr id="3792" name="Google Shape;4308;p47"/>
                <p:cNvSpPr/>
                <p:nvPr/>
              </p:nvSpPr>
              <p:spPr>
                <a:xfrm>
                  <a:off x="4006800" y="3641760"/>
                  <a:ext cx="38880" cy="139680"/>
                </a:xfrm>
                <a:custGeom>
                  <a:avLst/>
                  <a:gdLst/>
                  <a:ahLst/>
                  <a:rect l="l" t="t" r="r" b="b"/>
                  <a:pathLst>
                    <a:path fill="none" w="5057" h="17832">
                      <a:moveTo>
                        <a:pt x="5057" y="17832"/>
                      </a:moveTo>
                      <a:lnTo>
                        <a:pt x="0" y="1"/>
                      </a:lnTo>
                    </a:path>
                  </a:pathLst>
                </a:custGeom>
                <a:noFill/>
                <a:ln w="1825">
                  <a:solidFill>
                    <a:srgbClr val="a5b7c5"/>
                  </a:solidFill>
                  <a:miter/>
                </a:ln>
              </p:spPr>
              <p:style>
                <a:lnRef idx="0"/>
                <a:fillRef idx="0"/>
                <a:effectRef idx="0"/>
                <a:fontRef idx="minor"/>
              </p:style>
            </p:sp>
            <p:sp>
              <p:nvSpPr>
                <p:cNvPr id="3793" name="Google Shape;4309;p47"/>
                <p:cNvSpPr/>
                <p:nvPr/>
              </p:nvSpPr>
              <p:spPr>
                <a:xfrm>
                  <a:off x="3996360" y="3784680"/>
                  <a:ext cx="51120" cy="9720"/>
                </a:xfrm>
                <a:custGeom>
                  <a:avLst/>
                  <a:gdLst/>
                  <a:ahLst/>
                  <a:rect l="l" t="t" r="r" b="b"/>
                  <a:pathLst>
                    <a:path fill="none" w="6594" h="1307">
                      <a:moveTo>
                        <a:pt x="1" y="1307"/>
                      </a:moveTo>
                      <a:lnTo>
                        <a:pt x="6594" y="0"/>
                      </a:lnTo>
                    </a:path>
                  </a:pathLst>
                </a:custGeom>
                <a:noFill/>
                <a:ln w="1825">
                  <a:solidFill>
                    <a:srgbClr val="a5b7c5"/>
                  </a:solidFill>
                  <a:miter/>
                </a:ln>
              </p:spPr>
              <p:style>
                <a:lnRef idx="0"/>
                <a:fillRef idx="0"/>
                <a:effectRef idx="0"/>
                <a:fontRef idx="minor"/>
              </p:style>
            </p:sp>
            <p:sp>
              <p:nvSpPr>
                <p:cNvPr id="3794" name="Google Shape;4310;p47"/>
                <p:cNvSpPr/>
                <p:nvPr/>
              </p:nvSpPr>
              <p:spPr>
                <a:xfrm>
                  <a:off x="4048200" y="3784680"/>
                  <a:ext cx="46800" cy="68040"/>
                </a:xfrm>
                <a:custGeom>
                  <a:avLst/>
                  <a:gdLst/>
                  <a:ahLst/>
                  <a:rect l="l" t="t" r="r" b="b"/>
                  <a:pathLst>
                    <a:path fill="none" w="6050" h="8759">
                      <a:moveTo>
                        <a:pt x="1" y="0"/>
                      </a:moveTo>
                      <a:lnTo>
                        <a:pt x="6049" y="8758"/>
                      </a:lnTo>
                    </a:path>
                  </a:pathLst>
                </a:custGeom>
                <a:noFill/>
                <a:ln w="1825">
                  <a:solidFill>
                    <a:srgbClr val="a5b7c5"/>
                  </a:solidFill>
                  <a:miter/>
                </a:ln>
              </p:spPr>
              <p:style>
                <a:lnRef idx="0"/>
                <a:fillRef idx="0"/>
                <a:effectRef idx="0"/>
                <a:fontRef idx="minor"/>
              </p:style>
            </p:sp>
            <p:sp>
              <p:nvSpPr>
                <p:cNvPr id="3795" name="Google Shape;4311;p47"/>
                <p:cNvSpPr/>
                <p:nvPr/>
              </p:nvSpPr>
              <p:spPr>
                <a:xfrm>
                  <a:off x="4096080" y="3788280"/>
                  <a:ext cx="9720" cy="64080"/>
                </a:xfrm>
                <a:custGeom>
                  <a:avLst/>
                  <a:gdLst/>
                  <a:ahLst/>
                  <a:rect l="l" t="t" r="r" b="b"/>
                  <a:pathLst>
                    <a:path fill="none" w="1307" h="8251">
                      <a:moveTo>
                        <a:pt x="0" y="8250"/>
                      </a:moveTo>
                      <a:lnTo>
                        <a:pt x="1307" y="0"/>
                      </a:lnTo>
                    </a:path>
                  </a:pathLst>
                </a:custGeom>
                <a:noFill/>
                <a:ln w="1825">
                  <a:solidFill>
                    <a:srgbClr val="a5b7c5"/>
                  </a:solidFill>
                  <a:miter/>
                </a:ln>
              </p:spPr>
              <p:style>
                <a:lnRef idx="0"/>
                <a:fillRef idx="0"/>
                <a:effectRef idx="0"/>
                <a:fontRef idx="minor"/>
              </p:style>
            </p:sp>
            <p:sp>
              <p:nvSpPr>
                <p:cNvPr id="3796" name="Google Shape;4312;p47"/>
                <p:cNvSpPr/>
                <p:nvPr/>
              </p:nvSpPr>
              <p:spPr>
                <a:xfrm>
                  <a:off x="4095720" y="3853440"/>
                  <a:ext cx="45000" cy="15120"/>
                </a:xfrm>
                <a:custGeom>
                  <a:avLst/>
                  <a:gdLst/>
                  <a:ahLst/>
                  <a:rect l="l" t="t" r="r" b="b"/>
                  <a:pathLst>
                    <a:path fill="none" w="5807" h="2021">
                      <a:moveTo>
                        <a:pt x="0" y="0"/>
                      </a:moveTo>
                      <a:lnTo>
                        <a:pt x="5807" y="2021"/>
                      </a:lnTo>
                    </a:path>
                  </a:pathLst>
                </a:custGeom>
                <a:noFill/>
                <a:ln w="1825">
                  <a:solidFill>
                    <a:srgbClr val="a5b7c5"/>
                  </a:solidFill>
                  <a:miter/>
                </a:ln>
              </p:spPr>
              <p:style>
                <a:lnRef idx="0"/>
                <a:fillRef idx="0"/>
                <a:effectRef idx="0"/>
                <a:fontRef idx="minor"/>
              </p:style>
            </p:sp>
            <p:sp>
              <p:nvSpPr>
                <p:cNvPr id="3797" name="Google Shape;4313;p47"/>
                <p:cNvSpPr/>
                <p:nvPr/>
              </p:nvSpPr>
              <p:spPr>
                <a:xfrm>
                  <a:off x="4138560" y="3868200"/>
                  <a:ext cx="15840" cy="101160"/>
                </a:xfrm>
                <a:custGeom>
                  <a:avLst/>
                  <a:gdLst/>
                  <a:ahLst/>
                  <a:rect l="l" t="t" r="r" b="b"/>
                  <a:pathLst>
                    <a:path fill="none" w="2094" h="12932">
                      <a:moveTo>
                        <a:pt x="1" y="1"/>
                      </a:moveTo>
                      <a:lnTo>
                        <a:pt x="2093" y="12932"/>
                      </a:lnTo>
                    </a:path>
                  </a:pathLst>
                </a:custGeom>
                <a:noFill/>
                <a:ln w="1825">
                  <a:solidFill>
                    <a:srgbClr val="a5b7c5"/>
                  </a:solidFill>
                  <a:miter/>
                </a:ln>
              </p:spPr>
              <p:style>
                <a:lnRef idx="0"/>
                <a:fillRef idx="0"/>
                <a:effectRef idx="0"/>
                <a:fontRef idx="minor"/>
              </p:style>
            </p:sp>
            <p:sp>
              <p:nvSpPr>
                <p:cNvPr id="3798" name="Google Shape;4314;p47"/>
                <p:cNvSpPr/>
                <p:nvPr/>
              </p:nvSpPr>
              <p:spPr>
                <a:xfrm>
                  <a:off x="3875760" y="3592800"/>
                  <a:ext cx="130320" cy="47880"/>
                </a:xfrm>
                <a:custGeom>
                  <a:avLst/>
                  <a:gdLst/>
                  <a:ahLst/>
                  <a:rect l="l" t="t" r="r" b="b"/>
                  <a:pathLst>
                    <a:path fill="none" w="16670" h="6194">
                      <a:moveTo>
                        <a:pt x="0" y="0"/>
                      </a:moveTo>
                      <a:lnTo>
                        <a:pt x="16669" y="6194"/>
                      </a:lnTo>
                    </a:path>
                  </a:pathLst>
                </a:custGeom>
                <a:noFill/>
                <a:ln w="1825">
                  <a:solidFill>
                    <a:srgbClr val="a5b7c5"/>
                  </a:solidFill>
                  <a:miter/>
                </a:ln>
              </p:spPr>
              <p:style>
                <a:lnRef idx="0"/>
                <a:fillRef idx="0"/>
                <a:effectRef idx="0"/>
                <a:fontRef idx="minor"/>
              </p:style>
            </p:sp>
            <p:sp>
              <p:nvSpPr>
                <p:cNvPr id="3799" name="Google Shape;4315;p47"/>
                <p:cNvSpPr/>
                <p:nvPr/>
              </p:nvSpPr>
              <p:spPr>
                <a:xfrm>
                  <a:off x="4164840" y="3394440"/>
                  <a:ext cx="25560" cy="92520"/>
                </a:xfrm>
                <a:custGeom>
                  <a:avLst/>
                  <a:gdLst/>
                  <a:ahLst/>
                  <a:rect l="l" t="t" r="r" b="b"/>
                  <a:pathLst>
                    <a:path fill="none" w="3364" h="11844">
                      <a:moveTo>
                        <a:pt x="0" y="11843"/>
                      </a:moveTo>
                      <a:lnTo>
                        <a:pt x="3363" y="1"/>
                      </a:lnTo>
                    </a:path>
                  </a:pathLst>
                </a:custGeom>
                <a:noFill/>
                <a:ln w="1825">
                  <a:solidFill>
                    <a:srgbClr val="a5b7c5"/>
                  </a:solidFill>
                  <a:miter/>
                </a:ln>
              </p:spPr>
              <p:style>
                <a:lnRef idx="0"/>
                <a:fillRef idx="0"/>
                <a:effectRef idx="0"/>
                <a:fontRef idx="minor"/>
              </p:style>
            </p:sp>
            <p:sp>
              <p:nvSpPr>
                <p:cNvPr id="3800" name="Google Shape;4316;p47"/>
                <p:cNvSpPr/>
                <p:nvPr/>
              </p:nvSpPr>
              <p:spPr>
                <a:xfrm>
                  <a:off x="4191120" y="3394440"/>
                  <a:ext cx="86040" cy="51840"/>
                </a:xfrm>
                <a:custGeom>
                  <a:avLst/>
                  <a:gdLst/>
                  <a:ahLst/>
                  <a:rect l="l" t="t" r="r" b="b"/>
                  <a:pathLst>
                    <a:path fill="none" w="11009" h="6703">
                      <a:moveTo>
                        <a:pt x="0" y="1"/>
                      </a:moveTo>
                      <a:lnTo>
                        <a:pt x="11008" y="6702"/>
                      </a:lnTo>
                    </a:path>
                  </a:pathLst>
                </a:custGeom>
                <a:noFill/>
                <a:ln w="1825">
                  <a:solidFill>
                    <a:srgbClr val="a5b7c5"/>
                  </a:solidFill>
                  <a:miter/>
                </a:ln>
              </p:spPr>
              <p:style>
                <a:lnRef idx="0"/>
                <a:fillRef idx="0"/>
                <a:effectRef idx="0"/>
                <a:fontRef idx="minor"/>
              </p:style>
            </p:sp>
          </p:grpSp>
          <p:grpSp>
            <p:nvGrpSpPr>
              <p:cNvPr id="3801" name="Google Shape;4317;p47"/>
              <p:cNvGrpSpPr/>
              <p:nvPr/>
            </p:nvGrpSpPr>
            <p:grpSpPr>
              <a:xfrm>
                <a:off x="4181040" y="4251600"/>
                <a:ext cx="37080" cy="31680"/>
                <a:chOff x="4181040" y="4251600"/>
                <a:chExt cx="37080" cy="31680"/>
              </a:xfrm>
            </p:grpSpPr>
            <p:sp>
              <p:nvSpPr>
                <p:cNvPr id="3802" name="Google Shape;4318;p47"/>
                <p:cNvSpPr/>
                <p:nvPr/>
              </p:nvSpPr>
              <p:spPr>
                <a:xfrm>
                  <a:off x="4181040" y="4251600"/>
                  <a:ext cx="37080" cy="3168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w="0">
                  <a:noFill/>
                </a:ln>
              </p:spPr>
              <p:style>
                <a:lnRef idx="0"/>
                <a:fillRef idx="0"/>
                <a:effectRef idx="0"/>
                <a:fontRef idx="minor"/>
              </p:style>
            </p:sp>
            <p:sp>
              <p:nvSpPr>
                <p:cNvPr id="3803" name="Google Shape;4319;p47"/>
                <p:cNvSpPr/>
                <p:nvPr/>
              </p:nvSpPr>
              <p:spPr>
                <a:xfrm>
                  <a:off x="4196160" y="4261320"/>
                  <a:ext cx="1224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3804" name="Google Shape;4320;p47"/>
              <p:cNvGrpSpPr/>
              <p:nvPr/>
            </p:nvGrpSpPr>
            <p:grpSpPr>
              <a:xfrm>
                <a:off x="4201560" y="4081320"/>
                <a:ext cx="37080" cy="31680"/>
                <a:chOff x="4201560" y="4081320"/>
                <a:chExt cx="37080" cy="31680"/>
              </a:xfrm>
            </p:grpSpPr>
            <p:sp>
              <p:nvSpPr>
                <p:cNvPr id="3805" name="Google Shape;4321;p47"/>
                <p:cNvSpPr/>
                <p:nvPr/>
              </p:nvSpPr>
              <p:spPr>
                <a:xfrm>
                  <a:off x="4201560" y="4081320"/>
                  <a:ext cx="37080" cy="3168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3806" name="Google Shape;4322;p47"/>
                <p:cNvSpPr/>
                <p:nvPr/>
              </p:nvSpPr>
              <p:spPr>
                <a:xfrm>
                  <a:off x="4214520" y="4091040"/>
                  <a:ext cx="14400" cy="1224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3807" name="Google Shape;4323;p47"/>
              <p:cNvGrpSpPr/>
              <p:nvPr/>
            </p:nvGrpSpPr>
            <p:grpSpPr>
              <a:xfrm>
                <a:off x="4284360" y="3887280"/>
                <a:ext cx="37080" cy="31680"/>
                <a:chOff x="4284360" y="3887280"/>
                <a:chExt cx="37080" cy="31680"/>
              </a:xfrm>
            </p:grpSpPr>
            <p:sp>
              <p:nvSpPr>
                <p:cNvPr id="3808" name="Google Shape;4324;p47"/>
                <p:cNvSpPr/>
                <p:nvPr/>
              </p:nvSpPr>
              <p:spPr>
                <a:xfrm>
                  <a:off x="4284360" y="3887280"/>
                  <a:ext cx="37080" cy="3168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w="0">
                  <a:noFill/>
                </a:ln>
              </p:spPr>
              <p:style>
                <a:lnRef idx="0"/>
                <a:fillRef idx="0"/>
                <a:effectRef idx="0"/>
                <a:fontRef idx="minor"/>
              </p:style>
            </p:sp>
            <p:sp>
              <p:nvSpPr>
                <p:cNvPr id="3809" name="Google Shape;4325;p47"/>
                <p:cNvSpPr/>
                <p:nvPr/>
              </p:nvSpPr>
              <p:spPr>
                <a:xfrm>
                  <a:off x="4299480" y="3897000"/>
                  <a:ext cx="12240" cy="1224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3810" name="Google Shape;4326;p47"/>
              <p:cNvGrpSpPr/>
              <p:nvPr/>
            </p:nvGrpSpPr>
            <p:grpSpPr>
              <a:xfrm>
                <a:off x="4223880" y="3860280"/>
                <a:ext cx="37080" cy="31680"/>
                <a:chOff x="4223880" y="3860280"/>
                <a:chExt cx="37080" cy="31680"/>
              </a:xfrm>
            </p:grpSpPr>
            <p:sp>
              <p:nvSpPr>
                <p:cNvPr id="3811" name="Google Shape;4327;p47"/>
                <p:cNvSpPr/>
                <p:nvPr/>
              </p:nvSpPr>
              <p:spPr>
                <a:xfrm>
                  <a:off x="4223880" y="3860280"/>
                  <a:ext cx="37080" cy="3168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w="0">
                  <a:noFill/>
                </a:ln>
              </p:spPr>
              <p:style>
                <a:lnRef idx="0"/>
                <a:fillRef idx="0"/>
                <a:effectRef idx="0"/>
                <a:fontRef idx="minor"/>
              </p:style>
            </p:sp>
            <p:sp>
              <p:nvSpPr>
                <p:cNvPr id="3812" name="Google Shape;4328;p47"/>
                <p:cNvSpPr/>
                <p:nvPr/>
              </p:nvSpPr>
              <p:spPr>
                <a:xfrm>
                  <a:off x="4239000" y="3870000"/>
                  <a:ext cx="12240" cy="1224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w="0">
                  <a:noFill/>
                </a:ln>
              </p:spPr>
              <p:style>
                <a:lnRef idx="0"/>
                <a:fillRef idx="0"/>
                <a:effectRef idx="0"/>
                <a:fontRef idx="minor"/>
              </p:style>
            </p:sp>
          </p:grpSp>
          <p:grpSp>
            <p:nvGrpSpPr>
              <p:cNvPr id="3813" name="Google Shape;4329;p47"/>
              <p:cNvGrpSpPr/>
              <p:nvPr/>
            </p:nvGrpSpPr>
            <p:grpSpPr>
              <a:xfrm>
                <a:off x="4104720" y="3699360"/>
                <a:ext cx="37080" cy="31680"/>
                <a:chOff x="4104720" y="3699360"/>
                <a:chExt cx="37080" cy="31680"/>
              </a:xfrm>
            </p:grpSpPr>
            <p:sp>
              <p:nvSpPr>
                <p:cNvPr id="3814" name="Google Shape;4330;p47"/>
                <p:cNvSpPr/>
                <p:nvPr/>
              </p:nvSpPr>
              <p:spPr>
                <a:xfrm>
                  <a:off x="4104720" y="3699360"/>
                  <a:ext cx="37080" cy="3168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3815" name="Google Shape;4331;p47"/>
                <p:cNvSpPr/>
                <p:nvPr/>
              </p:nvSpPr>
              <p:spPr>
                <a:xfrm>
                  <a:off x="4119840" y="3709080"/>
                  <a:ext cx="12240" cy="1224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3816" name="Google Shape;4332;p47"/>
              <p:cNvGrpSpPr/>
              <p:nvPr/>
            </p:nvGrpSpPr>
            <p:grpSpPr>
              <a:xfrm>
                <a:off x="4143600" y="3475080"/>
                <a:ext cx="37080" cy="31680"/>
                <a:chOff x="4143600" y="3475080"/>
                <a:chExt cx="37080" cy="31680"/>
              </a:xfrm>
            </p:grpSpPr>
            <p:sp>
              <p:nvSpPr>
                <p:cNvPr id="3817" name="Google Shape;4333;p47"/>
                <p:cNvSpPr/>
                <p:nvPr/>
              </p:nvSpPr>
              <p:spPr>
                <a:xfrm>
                  <a:off x="4143600" y="3475080"/>
                  <a:ext cx="37080" cy="3168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w="0">
                  <a:noFill/>
                </a:ln>
              </p:spPr>
              <p:style>
                <a:lnRef idx="0"/>
                <a:fillRef idx="0"/>
                <a:effectRef idx="0"/>
                <a:fontRef idx="minor"/>
              </p:style>
            </p:sp>
            <p:sp>
              <p:nvSpPr>
                <p:cNvPr id="3818" name="Google Shape;4334;p47"/>
                <p:cNvSpPr/>
                <p:nvPr/>
              </p:nvSpPr>
              <p:spPr>
                <a:xfrm>
                  <a:off x="4158720" y="3484800"/>
                  <a:ext cx="12240" cy="1224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3819" name="Google Shape;4335;p47"/>
              <p:cNvGrpSpPr/>
              <p:nvPr/>
            </p:nvGrpSpPr>
            <p:grpSpPr>
              <a:xfrm>
                <a:off x="4217400" y="3570840"/>
                <a:ext cx="37080" cy="31680"/>
                <a:chOff x="4217400" y="3570840"/>
                <a:chExt cx="37080" cy="31680"/>
              </a:xfrm>
            </p:grpSpPr>
            <p:sp>
              <p:nvSpPr>
                <p:cNvPr id="3820" name="Google Shape;4336;p47"/>
                <p:cNvSpPr/>
                <p:nvPr/>
              </p:nvSpPr>
              <p:spPr>
                <a:xfrm>
                  <a:off x="4217400" y="3570840"/>
                  <a:ext cx="37080" cy="3168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3821" name="Google Shape;4337;p47"/>
                <p:cNvSpPr/>
                <p:nvPr/>
              </p:nvSpPr>
              <p:spPr>
                <a:xfrm>
                  <a:off x="4232520" y="3580560"/>
                  <a:ext cx="12240" cy="1224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w="0">
                  <a:noFill/>
                </a:ln>
              </p:spPr>
              <p:style>
                <a:lnRef idx="0"/>
                <a:fillRef idx="0"/>
                <a:effectRef idx="0"/>
                <a:fontRef idx="minor"/>
              </p:style>
            </p:sp>
          </p:grpSp>
          <p:grpSp>
            <p:nvGrpSpPr>
              <p:cNvPr id="3822" name="Google Shape;4338;p47"/>
              <p:cNvGrpSpPr/>
              <p:nvPr/>
            </p:nvGrpSpPr>
            <p:grpSpPr>
              <a:xfrm>
                <a:off x="4255200" y="3431520"/>
                <a:ext cx="37080" cy="31680"/>
                <a:chOff x="4255200" y="3431520"/>
                <a:chExt cx="37080" cy="31680"/>
              </a:xfrm>
            </p:grpSpPr>
            <p:sp>
              <p:nvSpPr>
                <p:cNvPr id="3823" name="Google Shape;4339;p47"/>
                <p:cNvSpPr/>
                <p:nvPr/>
              </p:nvSpPr>
              <p:spPr>
                <a:xfrm>
                  <a:off x="4255200" y="3431520"/>
                  <a:ext cx="37080" cy="3168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3824" name="Google Shape;4340;p47"/>
                <p:cNvSpPr/>
                <p:nvPr/>
              </p:nvSpPr>
              <p:spPr>
                <a:xfrm>
                  <a:off x="4270320" y="3441240"/>
                  <a:ext cx="12240" cy="1224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3825" name="Google Shape;4341;p47"/>
              <p:cNvGrpSpPr/>
              <p:nvPr/>
            </p:nvGrpSpPr>
            <p:grpSpPr>
              <a:xfrm>
                <a:off x="3853080" y="3577320"/>
                <a:ext cx="37080" cy="31680"/>
                <a:chOff x="3853080" y="3577320"/>
                <a:chExt cx="37080" cy="31680"/>
              </a:xfrm>
            </p:grpSpPr>
            <p:sp>
              <p:nvSpPr>
                <p:cNvPr id="3826" name="Google Shape;4342;p47"/>
                <p:cNvSpPr/>
                <p:nvPr/>
              </p:nvSpPr>
              <p:spPr>
                <a:xfrm>
                  <a:off x="3853080" y="3577320"/>
                  <a:ext cx="37080" cy="3168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w="0">
                  <a:noFill/>
                </a:ln>
              </p:spPr>
              <p:style>
                <a:lnRef idx="0"/>
                <a:fillRef idx="0"/>
                <a:effectRef idx="0"/>
                <a:fontRef idx="minor"/>
              </p:style>
            </p:sp>
            <p:sp>
              <p:nvSpPr>
                <p:cNvPr id="3827" name="Google Shape;4343;p47"/>
                <p:cNvSpPr/>
                <p:nvPr/>
              </p:nvSpPr>
              <p:spPr>
                <a:xfrm>
                  <a:off x="3868200" y="3587040"/>
                  <a:ext cx="12240" cy="1224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3828" name="Google Shape;4344;p47"/>
              <p:cNvGrpSpPr/>
              <p:nvPr/>
            </p:nvGrpSpPr>
            <p:grpSpPr>
              <a:xfrm>
                <a:off x="4039920" y="3412080"/>
                <a:ext cx="37080" cy="31680"/>
                <a:chOff x="4039920" y="3412080"/>
                <a:chExt cx="37080" cy="31680"/>
              </a:xfrm>
            </p:grpSpPr>
            <p:sp>
              <p:nvSpPr>
                <p:cNvPr id="3829" name="Google Shape;4345;p47"/>
                <p:cNvSpPr/>
                <p:nvPr/>
              </p:nvSpPr>
              <p:spPr>
                <a:xfrm>
                  <a:off x="4039920" y="3412080"/>
                  <a:ext cx="37080" cy="3168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830" name="Google Shape;4346;p47"/>
                <p:cNvSpPr/>
                <p:nvPr/>
              </p:nvSpPr>
              <p:spPr>
                <a:xfrm>
                  <a:off x="4055040" y="3421800"/>
                  <a:ext cx="12240" cy="1224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3831" name="Google Shape;4347;p47"/>
              <p:cNvGrpSpPr/>
              <p:nvPr/>
            </p:nvGrpSpPr>
            <p:grpSpPr>
              <a:xfrm>
                <a:off x="4017240" y="3342240"/>
                <a:ext cx="37080" cy="31680"/>
                <a:chOff x="4017240" y="3342240"/>
                <a:chExt cx="37080" cy="31680"/>
              </a:xfrm>
            </p:grpSpPr>
            <p:sp>
              <p:nvSpPr>
                <p:cNvPr id="3832" name="Google Shape;4348;p47"/>
                <p:cNvSpPr/>
                <p:nvPr/>
              </p:nvSpPr>
              <p:spPr>
                <a:xfrm>
                  <a:off x="4017240" y="3342240"/>
                  <a:ext cx="37080" cy="3168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w="0">
                  <a:noFill/>
                </a:ln>
              </p:spPr>
              <p:style>
                <a:lnRef idx="0"/>
                <a:fillRef idx="0"/>
                <a:effectRef idx="0"/>
                <a:fontRef idx="minor"/>
              </p:style>
            </p:sp>
            <p:sp>
              <p:nvSpPr>
                <p:cNvPr id="3833" name="Google Shape;4349;p47"/>
                <p:cNvSpPr/>
                <p:nvPr/>
              </p:nvSpPr>
              <p:spPr>
                <a:xfrm>
                  <a:off x="4032360" y="3351960"/>
                  <a:ext cx="12240" cy="1224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sp>
            <p:nvSpPr>
              <p:cNvPr id="3834" name="Google Shape;4350;p47"/>
              <p:cNvSpPr/>
              <p:nvPr/>
            </p:nvSpPr>
            <p:spPr>
              <a:xfrm>
                <a:off x="3998880" y="3520080"/>
                <a:ext cx="47160" cy="4032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w="0">
                <a:noFill/>
              </a:ln>
            </p:spPr>
            <p:style>
              <a:lnRef idx="0"/>
              <a:fillRef idx="0"/>
              <a:effectRef idx="0"/>
              <a:fontRef idx="minor"/>
            </p:style>
          </p:sp>
          <p:sp>
            <p:nvSpPr>
              <p:cNvPr id="3835" name="Google Shape;4351;p47"/>
              <p:cNvSpPr/>
              <p:nvPr/>
            </p:nvSpPr>
            <p:spPr>
              <a:xfrm>
                <a:off x="4011840" y="3529800"/>
                <a:ext cx="24480" cy="20880"/>
              </a:xfrm>
              <a:custGeom>
                <a:avLst/>
                <a:gdLst/>
                <a:ahLst/>
                <a:rect l="l" t="t" r="r" b="b"/>
                <a:pathLst>
                  <a:path w="3182" h="2727">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w="0">
                <a:noFill/>
              </a:ln>
            </p:spPr>
            <p:style>
              <a:lnRef idx="0"/>
              <a:fillRef idx="0"/>
              <a:effectRef idx="0"/>
              <a:fontRef idx="minor"/>
            </p:style>
          </p:sp>
          <p:grpSp>
            <p:nvGrpSpPr>
              <p:cNvPr id="3836" name="Google Shape;4352;p47"/>
              <p:cNvGrpSpPr/>
              <p:nvPr/>
            </p:nvGrpSpPr>
            <p:grpSpPr>
              <a:xfrm>
                <a:off x="3750840" y="3418560"/>
                <a:ext cx="37080" cy="31680"/>
                <a:chOff x="3750840" y="3418560"/>
                <a:chExt cx="37080" cy="31680"/>
              </a:xfrm>
            </p:grpSpPr>
            <p:sp>
              <p:nvSpPr>
                <p:cNvPr id="3837" name="Google Shape;4353;p47"/>
                <p:cNvSpPr/>
                <p:nvPr/>
              </p:nvSpPr>
              <p:spPr>
                <a:xfrm>
                  <a:off x="3750840" y="3418560"/>
                  <a:ext cx="37080" cy="3168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w="0">
                  <a:noFill/>
                </a:ln>
              </p:spPr>
              <p:style>
                <a:lnRef idx="0"/>
                <a:fillRef idx="0"/>
                <a:effectRef idx="0"/>
                <a:fontRef idx="minor"/>
              </p:style>
            </p:sp>
            <p:sp>
              <p:nvSpPr>
                <p:cNvPr id="3838" name="Google Shape;4354;p47"/>
                <p:cNvSpPr/>
                <p:nvPr/>
              </p:nvSpPr>
              <p:spPr>
                <a:xfrm>
                  <a:off x="3765960" y="3428280"/>
                  <a:ext cx="12240" cy="1224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3839" name="Google Shape;4355;p47"/>
              <p:cNvGrpSpPr/>
              <p:nvPr/>
            </p:nvGrpSpPr>
            <p:grpSpPr>
              <a:xfrm>
                <a:off x="3632400" y="3274560"/>
                <a:ext cx="37080" cy="31680"/>
                <a:chOff x="3632400" y="3274560"/>
                <a:chExt cx="37080" cy="31680"/>
              </a:xfrm>
            </p:grpSpPr>
            <p:sp>
              <p:nvSpPr>
                <p:cNvPr id="3840" name="Google Shape;4356;p47"/>
                <p:cNvSpPr/>
                <p:nvPr/>
              </p:nvSpPr>
              <p:spPr>
                <a:xfrm>
                  <a:off x="3632400" y="3274560"/>
                  <a:ext cx="37080" cy="3168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841" name="Google Shape;4357;p47"/>
                <p:cNvSpPr/>
                <p:nvPr/>
              </p:nvSpPr>
              <p:spPr>
                <a:xfrm>
                  <a:off x="3647520" y="3283920"/>
                  <a:ext cx="1224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3842" name="Google Shape;4358;p47"/>
              <p:cNvGrpSpPr/>
              <p:nvPr/>
            </p:nvGrpSpPr>
            <p:grpSpPr>
              <a:xfrm>
                <a:off x="3906360" y="3297600"/>
                <a:ext cx="37080" cy="31680"/>
                <a:chOff x="3906360" y="3297600"/>
                <a:chExt cx="37080" cy="31680"/>
              </a:xfrm>
            </p:grpSpPr>
            <p:sp>
              <p:nvSpPr>
                <p:cNvPr id="3843" name="Google Shape;4359;p47"/>
                <p:cNvSpPr/>
                <p:nvPr/>
              </p:nvSpPr>
              <p:spPr>
                <a:xfrm>
                  <a:off x="3906360" y="3297600"/>
                  <a:ext cx="37080" cy="3168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3844" name="Google Shape;4360;p47"/>
                <p:cNvSpPr/>
                <p:nvPr/>
              </p:nvSpPr>
              <p:spPr>
                <a:xfrm>
                  <a:off x="3921480" y="3307320"/>
                  <a:ext cx="12240" cy="1224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w="0">
                  <a:noFill/>
                </a:ln>
              </p:spPr>
              <p:style>
                <a:lnRef idx="0"/>
                <a:fillRef idx="0"/>
                <a:effectRef idx="0"/>
                <a:fontRef idx="minor"/>
              </p:style>
            </p:sp>
          </p:grpSp>
          <p:grpSp>
            <p:nvGrpSpPr>
              <p:cNvPr id="3845" name="Google Shape;4361;p47"/>
              <p:cNvGrpSpPr/>
              <p:nvPr/>
            </p:nvGrpSpPr>
            <p:grpSpPr>
              <a:xfrm>
                <a:off x="3866040" y="3412080"/>
                <a:ext cx="37080" cy="31680"/>
                <a:chOff x="3866040" y="3412080"/>
                <a:chExt cx="37080" cy="31680"/>
              </a:xfrm>
            </p:grpSpPr>
            <p:sp>
              <p:nvSpPr>
                <p:cNvPr id="3846" name="Google Shape;4362;p47"/>
                <p:cNvSpPr/>
                <p:nvPr/>
              </p:nvSpPr>
              <p:spPr>
                <a:xfrm>
                  <a:off x="3866040" y="3412080"/>
                  <a:ext cx="37080" cy="3168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847" name="Google Shape;4363;p47"/>
                <p:cNvSpPr/>
                <p:nvPr/>
              </p:nvSpPr>
              <p:spPr>
                <a:xfrm>
                  <a:off x="3881160" y="3421800"/>
                  <a:ext cx="12240" cy="1224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3848" name="Google Shape;4364;p47"/>
              <p:cNvGrpSpPr/>
              <p:nvPr/>
            </p:nvGrpSpPr>
            <p:grpSpPr>
              <a:xfrm>
                <a:off x="4024080" y="3766320"/>
                <a:ext cx="37080" cy="31680"/>
                <a:chOff x="4024080" y="3766320"/>
                <a:chExt cx="37080" cy="31680"/>
              </a:xfrm>
            </p:grpSpPr>
            <p:sp>
              <p:nvSpPr>
                <p:cNvPr id="3849" name="Google Shape;4365;p47"/>
                <p:cNvSpPr/>
                <p:nvPr/>
              </p:nvSpPr>
              <p:spPr>
                <a:xfrm>
                  <a:off x="4024080" y="3766320"/>
                  <a:ext cx="37080" cy="3168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850" name="Google Shape;4366;p47"/>
                <p:cNvSpPr/>
                <p:nvPr/>
              </p:nvSpPr>
              <p:spPr>
                <a:xfrm>
                  <a:off x="4039200" y="3776040"/>
                  <a:ext cx="12240" cy="1224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3851" name="Google Shape;4367;p47"/>
              <p:cNvGrpSpPr/>
              <p:nvPr/>
            </p:nvGrpSpPr>
            <p:grpSpPr>
              <a:xfrm>
                <a:off x="3974040" y="3779280"/>
                <a:ext cx="37080" cy="31680"/>
                <a:chOff x="3974040" y="3779280"/>
                <a:chExt cx="37080" cy="31680"/>
              </a:xfrm>
            </p:grpSpPr>
            <p:sp>
              <p:nvSpPr>
                <p:cNvPr id="3852" name="Google Shape;4368;p47"/>
                <p:cNvSpPr/>
                <p:nvPr/>
              </p:nvSpPr>
              <p:spPr>
                <a:xfrm>
                  <a:off x="3974040" y="3779280"/>
                  <a:ext cx="37080" cy="3168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w="0">
                  <a:noFill/>
                </a:ln>
              </p:spPr>
              <p:style>
                <a:lnRef idx="0"/>
                <a:fillRef idx="0"/>
                <a:effectRef idx="0"/>
                <a:fontRef idx="minor"/>
              </p:style>
            </p:sp>
            <p:sp>
              <p:nvSpPr>
                <p:cNvPr id="3853" name="Google Shape;4369;p47"/>
                <p:cNvSpPr/>
                <p:nvPr/>
              </p:nvSpPr>
              <p:spPr>
                <a:xfrm>
                  <a:off x="3989160" y="3789000"/>
                  <a:ext cx="12240" cy="1224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3854" name="Google Shape;4370;p47"/>
              <p:cNvGrpSpPr/>
              <p:nvPr/>
            </p:nvGrpSpPr>
            <p:grpSpPr>
              <a:xfrm>
                <a:off x="4073400" y="3837960"/>
                <a:ext cx="37080" cy="31680"/>
                <a:chOff x="4073400" y="3837960"/>
                <a:chExt cx="37080" cy="31680"/>
              </a:xfrm>
            </p:grpSpPr>
            <p:sp>
              <p:nvSpPr>
                <p:cNvPr id="3855" name="Google Shape;4371;p47"/>
                <p:cNvSpPr/>
                <p:nvPr/>
              </p:nvSpPr>
              <p:spPr>
                <a:xfrm>
                  <a:off x="4073400" y="3837960"/>
                  <a:ext cx="37080" cy="3168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3856" name="Google Shape;4372;p47"/>
                <p:cNvSpPr/>
                <p:nvPr/>
              </p:nvSpPr>
              <p:spPr>
                <a:xfrm>
                  <a:off x="4088520" y="3847680"/>
                  <a:ext cx="12240" cy="1224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3857" name="Google Shape;4373;p47"/>
              <p:cNvGrpSpPr/>
              <p:nvPr/>
            </p:nvGrpSpPr>
            <p:grpSpPr>
              <a:xfrm>
                <a:off x="4342680" y="4144320"/>
                <a:ext cx="37080" cy="31680"/>
                <a:chOff x="4342680" y="4144320"/>
                <a:chExt cx="37080" cy="31680"/>
              </a:xfrm>
            </p:grpSpPr>
            <p:sp>
              <p:nvSpPr>
                <p:cNvPr id="3858" name="Google Shape;4374;p47"/>
                <p:cNvSpPr/>
                <p:nvPr/>
              </p:nvSpPr>
              <p:spPr>
                <a:xfrm>
                  <a:off x="4342680" y="4144320"/>
                  <a:ext cx="37080" cy="3168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w="0">
                  <a:noFill/>
                </a:ln>
              </p:spPr>
              <p:style>
                <a:lnRef idx="0"/>
                <a:fillRef idx="0"/>
                <a:effectRef idx="0"/>
                <a:fontRef idx="minor"/>
              </p:style>
            </p:sp>
            <p:sp>
              <p:nvSpPr>
                <p:cNvPr id="3859" name="Google Shape;4375;p47"/>
                <p:cNvSpPr/>
                <p:nvPr/>
              </p:nvSpPr>
              <p:spPr>
                <a:xfrm>
                  <a:off x="4355640" y="4154040"/>
                  <a:ext cx="14400" cy="1224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3860" name="Google Shape;4376;p47"/>
              <p:cNvGrpSpPr/>
              <p:nvPr/>
            </p:nvGrpSpPr>
            <p:grpSpPr>
              <a:xfrm>
                <a:off x="4406400" y="4056840"/>
                <a:ext cx="37080" cy="31680"/>
                <a:chOff x="4406400" y="4056840"/>
                <a:chExt cx="37080" cy="31680"/>
              </a:xfrm>
            </p:grpSpPr>
            <p:sp>
              <p:nvSpPr>
                <p:cNvPr id="3861" name="Google Shape;4377;p47"/>
                <p:cNvSpPr/>
                <p:nvPr/>
              </p:nvSpPr>
              <p:spPr>
                <a:xfrm>
                  <a:off x="4406400" y="4056840"/>
                  <a:ext cx="37080" cy="3168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w="0">
                  <a:noFill/>
                </a:ln>
              </p:spPr>
              <p:style>
                <a:lnRef idx="0"/>
                <a:fillRef idx="0"/>
                <a:effectRef idx="0"/>
                <a:fontRef idx="minor"/>
              </p:style>
            </p:sp>
            <p:sp>
              <p:nvSpPr>
                <p:cNvPr id="3862" name="Google Shape;4378;p47"/>
                <p:cNvSpPr/>
                <p:nvPr/>
              </p:nvSpPr>
              <p:spPr>
                <a:xfrm>
                  <a:off x="4419360" y="4066560"/>
                  <a:ext cx="14400" cy="1224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w="0">
                  <a:noFill/>
                </a:ln>
              </p:spPr>
              <p:style>
                <a:lnRef idx="0"/>
                <a:fillRef idx="0"/>
                <a:effectRef idx="0"/>
                <a:fontRef idx="minor"/>
              </p:style>
            </p:sp>
          </p:grpSp>
          <p:grpSp>
            <p:nvGrpSpPr>
              <p:cNvPr id="3863" name="Google Shape;4379;p47"/>
              <p:cNvGrpSpPr/>
              <p:nvPr/>
            </p:nvGrpSpPr>
            <p:grpSpPr>
              <a:xfrm>
                <a:off x="4284360" y="4245120"/>
                <a:ext cx="37080" cy="31680"/>
                <a:chOff x="4284360" y="4245120"/>
                <a:chExt cx="37080" cy="31680"/>
              </a:xfrm>
            </p:grpSpPr>
            <p:sp>
              <p:nvSpPr>
                <p:cNvPr id="3864" name="Google Shape;4380;p47"/>
                <p:cNvSpPr/>
                <p:nvPr/>
              </p:nvSpPr>
              <p:spPr>
                <a:xfrm>
                  <a:off x="4284360" y="4245120"/>
                  <a:ext cx="37080" cy="3168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3865" name="Google Shape;4381;p47"/>
                <p:cNvSpPr/>
                <p:nvPr/>
              </p:nvSpPr>
              <p:spPr>
                <a:xfrm>
                  <a:off x="4299480" y="4254840"/>
                  <a:ext cx="12240" cy="1224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3866" name="Google Shape;4382;p47"/>
              <p:cNvGrpSpPr/>
              <p:nvPr/>
            </p:nvGrpSpPr>
            <p:grpSpPr>
              <a:xfrm>
                <a:off x="4219200" y="4331160"/>
                <a:ext cx="37080" cy="31680"/>
                <a:chOff x="4219200" y="4331160"/>
                <a:chExt cx="37080" cy="31680"/>
              </a:xfrm>
            </p:grpSpPr>
            <p:sp>
              <p:nvSpPr>
                <p:cNvPr id="3867" name="Google Shape;4383;p47"/>
                <p:cNvSpPr/>
                <p:nvPr/>
              </p:nvSpPr>
              <p:spPr>
                <a:xfrm>
                  <a:off x="4219200" y="4331160"/>
                  <a:ext cx="37080" cy="3168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3868" name="Google Shape;4384;p47"/>
                <p:cNvSpPr/>
                <p:nvPr/>
              </p:nvSpPr>
              <p:spPr>
                <a:xfrm>
                  <a:off x="4232160" y="4340880"/>
                  <a:ext cx="14400" cy="1224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3869" name="Google Shape;4385;p47"/>
              <p:cNvGrpSpPr/>
              <p:nvPr/>
            </p:nvGrpSpPr>
            <p:grpSpPr>
              <a:xfrm>
                <a:off x="4204080" y="4141800"/>
                <a:ext cx="32760" cy="28080"/>
                <a:chOff x="4204080" y="4141800"/>
                <a:chExt cx="32760" cy="28080"/>
              </a:xfrm>
            </p:grpSpPr>
            <p:sp>
              <p:nvSpPr>
                <p:cNvPr id="3870" name="Google Shape;4386;p47"/>
                <p:cNvSpPr/>
                <p:nvPr/>
              </p:nvSpPr>
              <p:spPr>
                <a:xfrm>
                  <a:off x="4204080" y="4141800"/>
                  <a:ext cx="32760" cy="2808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3871" name="Google Shape;4387;p47"/>
                <p:cNvSpPr/>
                <p:nvPr/>
              </p:nvSpPr>
              <p:spPr>
                <a:xfrm>
                  <a:off x="4217040" y="4151160"/>
                  <a:ext cx="10440" cy="864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w="0">
                  <a:noFill/>
                </a:ln>
              </p:spPr>
              <p:style>
                <a:lnRef idx="0"/>
                <a:fillRef idx="0"/>
                <a:effectRef idx="0"/>
                <a:fontRef idx="minor"/>
              </p:style>
            </p:sp>
          </p:grpSp>
          <p:grpSp>
            <p:nvGrpSpPr>
              <p:cNvPr id="3872" name="Google Shape;4388;p47"/>
              <p:cNvGrpSpPr/>
              <p:nvPr/>
            </p:nvGrpSpPr>
            <p:grpSpPr>
              <a:xfrm>
                <a:off x="4301640" y="4003920"/>
                <a:ext cx="38160" cy="32760"/>
                <a:chOff x="4301640" y="4003920"/>
                <a:chExt cx="38160" cy="32760"/>
              </a:xfrm>
            </p:grpSpPr>
            <p:sp>
              <p:nvSpPr>
                <p:cNvPr id="3873" name="Google Shape;4389;p47"/>
                <p:cNvSpPr/>
                <p:nvPr/>
              </p:nvSpPr>
              <p:spPr>
                <a:xfrm>
                  <a:off x="4301640" y="4003920"/>
                  <a:ext cx="38160" cy="3276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w="0">
                  <a:noFill/>
                </a:ln>
              </p:spPr>
              <p:style>
                <a:lnRef idx="0"/>
                <a:fillRef idx="0"/>
                <a:effectRef idx="0"/>
                <a:fontRef idx="minor"/>
              </p:style>
            </p:sp>
            <p:sp>
              <p:nvSpPr>
                <p:cNvPr id="3874" name="Google Shape;4390;p47"/>
                <p:cNvSpPr/>
                <p:nvPr/>
              </p:nvSpPr>
              <p:spPr>
                <a:xfrm>
                  <a:off x="4314240" y="4013640"/>
                  <a:ext cx="15840" cy="1332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w="0">
                  <a:noFill/>
                </a:ln>
              </p:spPr>
              <p:style>
                <a:lnRef idx="0"/>
                <a:fillRef idx="0"/>
                <a:effectRef idx="0"/>
                <a:fontRef idx="minor"/>
              </p:style>
            </p:sp>
          </p:grpSp>
          <p:grpSp>
            <p:nvGrpSpPr>
              <p:cNvPr id="3875" name="Google Shape;4391;p47"/>
              <p:cNvGrpSpPr/>
              <p:nvPr/>
            </p:nvGrpSpPr>
            <p:grpSpPr>
              <a:xfrm>
                <a:off x="4210560" y="3924720"/>
                <a:ext cx="36000" cy="30600"/>
                <a:chOff x="4210560" y="3924720"/>
                <a:chExt cx="36000" cy="30600"/>
              </a:xfrm>
            </p:grpSpPr>
            <p:sp>
              <p:nvSpPr>
                <p:cNvPr id="3876" name="Google Shape;4392;p47"/>
                <p:cNvSpPr/>
                <p:nvPr/>
              </p:nvSpPr>
              <p:spPr>
                <a:xfrm>
                  <a:off x="4210560" y="3924720"/>
                  <a:ext cx="36000" cy="3060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w="0">
                  <a:noFill/>
                </a:ln>
              </p:spPr>
              <p:style>
                <a:lnRef idx="0"/>
                <a:fillRef idx="0"/>
                <a:effectRef idx="0"/>
                <a:fontRef idx="minor"/>
              </p:style>
            </p:sp>
            <p:sp>
              <p:nvSpPr>
                <p:cNvPr id="3877" name="Google Shape;4393;p47"/>
                <p:cNvSpPr/>
                <p:nvPr/>
              </p:nvSpPr>
              <p:spPr>
                <a:xfrm>
                  <a:off x="4225680" y="3934440"/>
                  <a:ext cx="11160" cy="1116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w="0">
                  <a:noFill/>
                </a:ln>
              </p:spPr>
              <p:style>
                <a:lnRef idx="0"/>
                <a:fillRef idx="0"/>
                <a:effectRef idx="0"/>
                <a:fontRef idx="minor"/>
              </p:style>
            </p:sp>
          </p:grpSp>
          <p:grpSp>
            <p:nvGrpSpPr>
              <p:cNvPr id="3878" name="Google Shape;4394;p47"/>
              <p:cNvGrpSpPr/>
              <p:nvPr/>
            </p:nvGrpSpPr>
            <p:grpSpPr>
              <a:xfrm>
                <a:off x="3987720" y="3628800"/>
                <a:ext cx="30600" cy="26280"/>
                <a:chOff x="3987720" y="3628800"/>
                <a:chExt cx="30600" cy="26280"/>
              </a:xfrm>
            </p:grpSpPr>
            <p:sp>
              <p:nvSpPr>
                <p:cNvPr id="3879" name="Google Shape;4395;p47"/>
                <p:cNvSpPr/>
                <p:nvPr/>
              </p:nvSpPr>
              <p:spPr>
                <a:xfrm>
                  <a:off x="3987720" y="3628800"/>
                  <a:ext cx="30600" cy="2628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3880" name="Google Shape;4396;p47"/>
                <p:cNvSpPr/>
                <p:nvPr/>
              </p:nvSpPr>
              <p:spPr>
                <a:xfrm>
                  <a:off x="4000680" y="3638520"/>
                  <a:ext cx="8280" cy="684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3881" name="Google Shape;4397;p47"/>
              <p:cNvGrpSpPr/>
              <p:nvPr/>
            </p:nvGrpSpPr>
            <p:grpSpPr>
              <a:xfrm>
                <a:off x="4087440" y="3775680"/>
                <a:ext cx="30600" cy="26280"/>
                <a:chOff x="4087440" y="3775680"/>
                <a:chExt cx="30600" cy="26280"/>
              </a:xfrm>
            </p:grpSpPr>
            <p:sp>
              <p:nvSpPr>
                <p:cNvPr id="3882" name="Google Shape;4398;p47"/>
                <p:cNvSpPr/>
                <p:nvPr/>
              </p:nvSpPr>
              <p:spPr>
                <a:xfrm>
                  <a:off x="4087440" y="3775680"/>
                  <a:ext cx="30600" cy="2628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3883" name="Google Shape;4399;p47"/>
                <p:cNvSpPr/>
                <p:nvPr/>
              </p:nvSpPr>
              <p:spPr>
                <a:xfrm>
                  <a:off x="4101480" y="3785400"/>
                  <a:ext cx="6840" cy="684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3884" name="Google Shape;4400;p47"/>
              <p:cNvGrpSpPr/>
              <p:nvPr/>
            </p:nvGrpSpPr>
            <p:grpSpPr>
              <a:xfrm>
                <a:off x="4118760" y="3856680"/>
                <a:ext cx="30600" cy="26280"/>
                <a:chOff x="4118760" y="3856680"/>
                <a:chExt cx="30600" cy="26280"/>
              </a:xfrm>
            </p:grpSpPr>
            <p:sp>
              <p:nvSpPr>
                <p:cNvPr id="3885" name="Google Shape;4401;p47"/>
                <p:cNvSpPr/>
                <p:nvPr/>
              </p:nvSpPr>
              <p:spPr>
                <a:xfrm>
                  <a:off x="4118760" y="3856680"/>
                  <a:ext cx="30600" cy="2628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3886" name="Google Shape;4402;p47"/>
                <p:cNvSpPr/>
                <p:nvPr/>
              </p:nvSpPr>
              <p:spPr>
                <a:xfrm>
                  <a:off x="4133160" y="3866400"/>
                  <a:ext cx="6840" cy="684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3887" name="Google Shape;4403;p47"/>
              <p:cNvGrpSpPr/>
              <p:nvPr/>
            </p:nvGrpSpPr>
            <p:grpSpPr>
              <a:xfrm>
                <a:off x="4168440" y="3639600"/>
                <a:ext cx="30600" cy="26280"/>
                <a:chOff x="4168440" y="3639600"/>
                <a:chExt cx="30600" cy="26280"/>
              </a:xfrm>
            </p:grpSpPr>
            <p:sp>
              <p:nvSpPr>
                <p:cNvPr id="3888" name="Google Shape;4404;p47"/>
                <p:cNvSpPr/>
                <p:nvPr/>
              </p:nvSpPr>
              <p:spPr>
                <a:xfrm>
                  <a:off x="4168440" y="3639600"/>
                  <a:ext cx="30600" cy="2628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w="0">
                  <a:noFill/>
                </a:ln>
              </p:spPr>
              <p:style>
                <a:lnRef idx="0"/>
                <a:fillRef idx="0"/>
                <a:effectRef idx="0"/>
                <a:fontRef idx="minor"/>
              </p:style>
            </p:sp>
            <p:sp>
              <p:nvSpPr>
                <p:cNvPr id="3889" name="Google Shape;4405;p47"/>
                <p:cNvSpPr/>
                <p:nvPr/>
              </p:nvSpPr>
              <p:spPr>
                <a:xfrm>
                  <a:off x="4182840" y="3649320"/>
                  <a:ext cx="6840" cy="684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w="0">
                  <a:noFill/>
                </a:ln>
              </p:spPr>
              <p:style>
                <a:lnRef idx="0"/>
                <a:fillRef idx="0"/>
                <a:effectRef idx="0"/>
                <a:fontRef idx="minor"/>
              </p:style>
            </p:sp>
          </p:grpSp>
          <p:grpSp>
            <p:nvGrpSpPr>
              <p:cNvPr id="3890" name="Google Shape;4406;p47"/>
              <p:cNvGrpSpPr/>
              <p:nvPr/>
            </p:nvGrpSpPr>
            <p:grpSpPr>
              <a:xfrm>
                <a:off x="3965760" y="3393720"/>
                <a:ext cx="30600" cy="26280"/>
                <a:chOff x="3965760" y="3393720"/>
                <a:chExt cx="30600" cy="26280"/>
              </a:xfrm>
            </p:grpSpPr>
            <p:sp>
              <p:nvSpPr>
                <p:cNvPr id="3891" name="Google Shape;4407;p47"/>
                <p:cNvSpPr/>
                <p:nvPr/>
              </p:nvSpPr>
              <p:spPr>
                <a:xfrm>
                  <a:off x="3965760" y="3393720"/>
                  <a:ext cx="30600" cy="2628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w="0">
                  <a:noFill/>
                </a:ln>
              </p:spPr>
              <p:style>
                <a:lnRef idx="0"/>
                <a:fillRef idx="0"/>
                <a:effectRef idx="0"/>
                <a:fontRef idx="minor"/>
              </p:style>
            </p:sp>
            <p:sp>
              <p:nvSpPr>
                <p:cNvPr id="3892" name="Google Shape;4408;p47"/>
                <p:cNvSpPr/>
                <p:nvPr/>
              </p:nvSpPr>
              <p:spPr>
                <a:xfrm>
                  <a:off x="3978720" y="3403080"/>
                  <a:ext cx="8280" cy="684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3893" name="Google Shape;4409;p47"/>
              <p:cNvGrpSpPr/>
              <p:nvPr/>
            </p:nvGrpSpPr>
            <p:grpSpPr>
              <a:xfrm>
                <a:off x="3925080" y="3490920"/>
                <a:ext cx="30600" cy="26280"/>
                <a:chOff x="3925080" y="3490920"/>
                <a:chExt cx="30600" cy="26280"/>
              </a:xfrm>
            </p:grpSpPr>
            <p:sp>
              <p:nvSpPr>
                <p:cNvPr id="3894" name="Google Shape;4410;p47"/>
                <p:cNvSpPr/>
                <p:nvPr/>
              </p:nvSpPr>
              <p:spPr>
                <a:xfrm>
                  <a:off x="3925080" y="3490920"/>
                  <a:ext cx="30600" cy="2628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w="0">
                  <a:noFill/>
                </a:ln>
              </p:spPr>
              <p:style>
                <a:lnRef idx="0"/>
                <a:fillRef idx="0"/>
                <a:effectRef idx="0"/>
                <a:fontRef idx="minor"/>
              </p:style>
            </p:sp>
            <p:sp>
              <p:nvSpPr>
                <p:cNvPr id="3895" name="Google Shape;4411;p47"/>
                <p:cNvSpPr/>
                <p:nvPr/>
              </p:nvSpPr>
              <p:spPr>
                <a:xfrm>
                  <a:off x="3939480" y="3500640"/>
                  <a:ext cx="6840" cy="684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3896" name="Google Shape;4412;p47"/>
              <p:cNvGrpSpPr/>
              <p:nvPr/>
            </p:nvGrpSpPr>
            <p:grpSpPr>
              <a:xfrm>
                <a:off x="3682800" y="3340800"/>
                <a:ext cx="30600" cy="26280"/>
                <a:chOff x="3682800" y="3340800"/>
                <a:chExt cx="30600" cy="26280"/>
              </a:xfrm>
            </p:grpSpPr>
            <p:sp>
              <p:nvSpPr>
                <p:cNvPr id="3897" name="Google Shape;4413;p47"/>
                <p:cNvSpPr/>
                <p:nvPr/>
              </p:nvSpPr>
              <p:spPr>
                <a:xfrm>
                  <a:off x="3682800" y="3340800"/>
                  <a:ext cx="30600" cy="2628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3898" name="Google Shape;4414;p47"/>
                <p:cNvSpPr/>
                <p:nvPr/>
              </p:nvSpPr>
              <p:spPr>
                <a:xfrm>
                  <a:off x="3695760" y="3350520"/>
                  <a:ext cx="8280" cy="684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3899" name="Google Shape;4415;p47"/>
              <p:cNvGrpSpPr/>
              <p:nvPr/>
            </p:nvGrpSpPr>
            <p:grpSpPr>
              <a:xfrm>
                <a:off x="3795480" y="3353760"/>
                <a:ext cx="30600" cy="26280"/>
                <a:chOff x="3795480" y="3353760"/>
                <a:chExt cx="30600" cy="26280"/>
              </a:xfrm>
            </p:grpSpPr>
            <p:sp>
              <p:nvSpPr>
                <p:cNvPr id="3900" name="Google Shape;4416;p47"/>
                <p:cNvSpPr/>
                <p:nvPr/>
              </p:nvSpPr>
              <p:spPr>
                <a:xfrm>
                  <a:off x="3795480" y="3353760"/>
                  <a:ext cx="30600" cy="2628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w="0">
                  <a:noFill/>
                </a:ln>
              </p:spPr>
              <p:style>
                <a:lnRef idx="0"/>
                <a:fillRef idx="0"/>
                <a:effectRef idx="0"/>
                <a:fontRef idx="minor"/>
              </p:style>
            </p:sp>
            <p:sp>
              <p:nvSpPr>
                <p:cNvPr id="3901" name="Google Shape;4417;p47"/>
                <p:cNvSpPr/>
                <p:nvPr/>
              </p:nvSpPr>
              <p:spPr>
                <a:xfrm>
                  <a:off x="3809520" y="3363480"/>
                  <a:ext cx="6840" cy="684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3902" name="Google Shape;4418;p47"/>
              <p:cNvGrpSpPr/>
              <p:nvPr/>
            </p:nvGrpSpPr>
            <p:grpSpPr>
              <a:xfrm>
                <a:off x="4177080" y="4363200"/>
                <a:ext cx="38160" cy="32760"/>
                <a:chOff x="4177080" y="4363200"/>
                <a:chExt cx="38160" cy="32760"/>
              </a:xfrm>
            </p:grpSpPr>
            <p:sp>
              <p:nvSpPr>
                <p:cNvPr id="3903" name="Google Shape;4419;p47"/>
                <p:cNvSpPr/>
                <p:nvPr/>
              </p:nvSpPr>
              <p:spPr>
                <a:xfrm>
                  <a:off x="4177080" y="4363200"/>
                  <a:ext cx="38160" cy="3276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w="0">
                  <a:noFill/>
                </a:ln>
              </p:spPr>
              <p:style>
                <a:lnRef idx="0"/>
                <a:fillRef idx="0"/>
                <a:effectRef idx="0"/>
                <a:fontRef idx="minor"/>
              </p:style>
            </p:sp>
            <p:sp>
              <p:nvSpPr>
                <p:cNvPr id="3904" name="Google Shape;4420;p47"/>
                <p:cNvSpPr/>
                <p:nvPr/>
              </p:nvSpPr>
              <p:spPr>
                <a:xfrm>
                  <a:off x="4192200" y="4372920"/>
                  <a:ext cx="13320" cy="1332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w="0">
                  <a:noFill/>
                </a:ln>
              </p:spPr>
              <p:style>
                <a:lnRef idx="0"/>
                <a:fillRef idx="0"/>
                <a:effectRef idx="0"/>
                <a:fontRef idx="minor"/>
              </p:style>
            </p:sp>
          </p:grpSp>
          <p:grpSp>
            <p:nvGrpSpPr>
              <p:cNvPr id="3905" name="Google Shape;4421;p47"/>
              <p:cNvGrpSpPr/>
              <p:nvPr/>
            </p:nvGrpSpPr>
            <p:grpSpPr>
              <a:xfrm>
                <a:off x="4226040" y="4007520"/>
                <a:ext cx="32760" cy="28080"/>
                <a:chOff x="4226040" y="4007520"/>
                <a:chExt cx="32760" cy="28080"/>
              </a:xfrm>
            </p:grpSpPr>
            <p:sp>
              <p:nvSpPr>
                <p:cNvPr id="3906" name="Google Shape;4422;p47"/>
                <p:cNvSpPr/>
                <p:nvPr/>
              </p:nvSpPr>
              <p:spPr>
                <a:xfrm>
                  <a:off x="4226040" y="4007520"/>
                  <a:ext cx="32760" cy="2808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w="0">
                  <a:noFill/>
                </a:ln>
              </p:spPr>
              <p:style>
                <a:lnRef idx="0"/>
                <a:fillRef idx="0"/>
                <a:effectRef idx="0"/>
                <a:fontRef idx="minor"/>
              </p:style>
            </p:sp>
            <p:sp>
              <p:nvSpPr>
                <p:cNvPr id="3907" name="Google Shape;4423;p47"/>
                <p:cNvSpPr/>
                <p:nvPr/>
              </p:nvSpPr>
              <p:spPr>
                <a:xfrm>
                  <a:off x="4239000" y="4017240"/>
                  <a:ext cx="10080" cy="864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3908" name="Google Shape;4424;p47"/>
              <p:cNvGrpSpPr/>
              <p:nvPr/>
            </p:nvGrpSpPr>
            <p:grpSpPr>
              <a:xfrm>
                <a:off x="3597840" y="3377160"/>
                <a:ext cx="32760" cy="28080"/>
                <a:chOff x="3597840" y="3377160"/>
                <a:chExt cx="32760" cy="28080"/>
              </a:xfrm>
            </p:grpSpPr>
            <p:sp>
              <p:nvSpPr>
                <p:cNvPr id="3909" name="Google Shape;4425;p47"/>
                <p:cNvSpPr/>
                <p:nvPr/>
              </p:nvSpPr>
              <p:spPr>
                <a:xfrm>
                  <a:off x="3597840" y="3377160"/>
                  <a:ext cx="32760" cy="2808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w="0">
                  <a:noFill/>
                </a:ln>
              </p:spPr>
              <p:style>
                <a:lnRef idx="0"/>
                <a:fillRef idx="0"/>
                <a:effectRef idx="0"/>
                <a:fontRef idx="minor"/>
              </p:style>
            </p:sp>
            <p:sp>
              <p:nvSpPr>
                <p:cNvPr id="3910" name="Google Shape;4426;p47"/>
                <p:cNvSpPr/>
                <p:nvPr/>
              </p:nvSpPr>
              <p:spPr>
                <a:xfrm>
                  <a:off x="3612240" y="3386880"/>
                  <a:ext cx="8640" cy="864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w="0">
                  <a:noFill/>
                </a:ln>
              </p:spPr>
              <p:style>
                <a:lnRef idx="0"/>
                <a:fillRef idx="0"/>
                <a:effectRef idx="0"/>
                <a:fontRef idx="minor"/>
              </p:style>
            </p:sp>
          </p:grpSp>
          <p:grpSp>
            <p:nvGrpSpPr>
              <p:cNvPr id="3911" name="Google Shape;4427;p47"/>
              <p:cNvGrpSpPr/>
              <p:nvPr/>
            </p:nvGrpSpPr>
            <p:grpSpPr>
              <a:xfrm>
                <a:off x="3888000" y="3669840"/>
                <a:ext cx="32760" cy="28080"/>
                <a:chOff x="3888000" y="3669840"/>
                <a:chExt cx="32760" cy="28080"/>
              </a:xfrm>
            </p:grpSpPr>
            <p:sp>
              <p:nvSpPr>
                <p:cNvPr id="3912" name="Google Shape;4428;p47"/>
                <p:cNvSpPr/>
                <p:nvPr/>
              </p:nvSpPr>
              <p:spPr>
                <a:xfrm>
                  <a:off x="3888000" y="3669840"/>
                  <a:ext cx="32760" cy="2808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w="0">
                  <a:noFill/>
                </a:ln>
              </p:spPr>
              <p:style>
                <a:lnRef idx="0"/>
                <a:fillRef idx="0"/>
                <a:effectRef idx="0"/>
                <a:fontRef idx="minor"/>
              </p:style>
            </p:sp>
            <p:sp>
              <p:nvSpPr>
                <p:cNvPr id="3913" name="Google Shape;4429;p47"/>
                <p:cNvSpPr/>
                <p:nvPr/>
              </p:nvSpPr>
              <p:spPr>
                <a:xfrm>
                  <a:off x="3902400" y="3679560"/>
                  <a:ext cx="8640" cy="864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w="0">
                  <a:noFill/>
                </a:ln>
              </p:spPr>
              <p:style>
                <a:lnRef idx="0"/>
                <a:fillRef idx="0"/>
                <a:effectRef idx="0"/>
                <a:fontRef idx="minor"/>
              </p:style>
            </p:sp>
          </p:grpSp>
          <p:grpSp>
            <p:nvGrpSpPr>
              <p:cNvPr id="3914" name="Google Shape;4430;p47"/>
              <p:cNvGrpSpPr/>
              <p:nvPr/>
            </p:nvGrpSpPr>
            <p:grpSpPr>
              <a:xfrm>
                <a:off x="3818160" y="3481560"/>
                <a:ext cx="32760" cy="28080"/>
                <a:chOff x="3818160" y="3481560"/>
                <a:chExt cx="32760" cy="28080"/>
              </a:xfrm>
            </p:grpSpPr>
            <p:sp>
              <p:nvSpPr>
                <p:cNvPr id="3915" name="Google Shape;4431;p47"/>
                <p:cNvSpPr/>
                <p:nvPr/>
              </p:nvSpPr>
              <p:spPr>
                <a:xfrm>
                  <a:off x="3818160" y="3481560"/>
                  <a:ext cx="32760" cy="2808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w="0">
                  <a:noFill/>
                </a:ln>
              </p:spPr>
              <p:style>
                <a:lnRef idx="0"/>
                <a:fillRef idx="0"/>
                <a:effectRef idx="0"/>
                <a:fontRef idx="minor"/>
              </p:style>
            </p:sp>
            <p:sp>
              <p:nvSpPr>
                <p:cNvPr id="3916" name="Google Shape;4432;p47"/>
                <p:cNvSpPr/>
                <p:nvPr/>
              </p:nvSpPr>
              <p:spPr>
                <a:xfrm>
                  <a:off x="3831120" y="3491280"/>
                  <a:ext cx="10080" cy="864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3917" name="Google Shape;4433;p47"/>
              <p:cNvGrpSpPr/>
              <p:nvPr/>
            </p:nvGrpSpPr>
            <p:grpSpPr>
              <a:xfrm>
                <a:off x="4278240" y="4120920"/>
                <a:ext cx="36720" cy="31320"/>
                <a:chOff x="4278240" y="4120920"/>
                <a:chExt cx="36720" cy="31320"/>
              </a:xfrm>
            </p:grpSpPr>
            <p:sp>
              <p:nvSpPr>
                <p:cNvPr id="3918" name="Google Shape;4434;p47"/>
                <p:cNvSpPr/>
                <p:nvPr/>
              </p:nvSpPr>
              <p:spPr>
                <a:xfrm>
                  <a:off x="4278240" y="4120920"/>
                  <a:ext cx="36720" cy="3132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w="0">
                  <a:noFill/>
                </a:ln>
              </p:spPr>
              <p:style>
                <a:lnRef idx="0"/>
                <a:fillRef idx="0"/>
                <a:effectRef idx="0"/>
                <a:fontRef idx="minor"/>
              </p:style>
            </p:sp>
            <p:sp>
              <p:nvSpPr>
                <p:cNvPr id="3919" name="Google Shape;4435;p47"/>
                <p:cNvSpPr/>
                <p:nvPr/>
              </p:nvSpPr>
              <p:spPr>
                <a:xfrm>
                  <a:off x="4290840" y="4130640"/>
                  <a:ext cx="14400" cy="1224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w="0">
                  <a:noFill/>
                </a:ln>
              </p:spPr>
              <p:style>
                <a:lnRef idx="0"/>
                <a:fillRef idx="0"/>
                <a:effectRef idx="0"/>
                <a:fontRef idx="minor"/>
              </p:style>
            </p:sp>
          </p:grpSp>
          <p:grpSp>
            <p:nvGrpSpPr>
              <p:cNvPr id="3920" name="Google Shape;4436;p47"/>
              <p:cNvGrpSpPr/>
              <p:nvPr/>
            </p:nvGrpSpPr>
            <p:grpSpPr>
              <a:xfrm>
                <a:off x="4419720" y="3977280"/>
                <a:ext cx="32760" cy="28080"/>
                <a:chOff x="4419720" y="3977280"/>
                <a:chExt cx="32760" cy="28080"/>
              </a:xfrm>
            </p:grpSpPr>
            <p:sp>
              <p:nvSpPr>
                <p:cNvPr id="3921" name="Google Shape;4437;p47"/>
                <p:cNvSpPr/>
                <p:nvPr/>
              </p:nvSpPr>
              <p:spPr>
                <a:xfrm>
                  <a:off x="4419720" y="3977280"/>
                  <a:ext cx="32760" cy="2808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w="0">
                  <a:noFill/>
                </a:ln>
              </p:spPr>
              <p:style>
                <a:lnRef idx="0"/>
                <a:fillRef idx="0"/>
                <a:effectRef idx="0"/>
                <a:fontRef idx="minor"/>
              </p:style>
            </p:sp>
            <p:sp>
              <p:nvSpPr>
                <p:cNvPr id="3922" name="Google Shape;4438;p47"/>
                <p:cNvSpPr/>
                <p:nvPr/>
              </p:nvSpPr>
              <p:spPr>
                <a:xfrm>
                  <a:off x="4432680" y="3987000"/>
                  <a:ext cx="10440" cy="864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w="0">
                  <a:noFill/>
                </a:ln>
              </p:spPr>
              <p:style>
                <a:lnRef idx="0"/>
                <a:fillRef idx="0"/>
                <a:effectRef idx="0"/>
                <a:fontRef idx="minor"/>
              </p:style>
            </p:sp>
          </p:grpSp>
          <p:grpSp>
            <p:nvGrpSpPr>
              <p:cNvPr id="3923" name="Google Shape;4439;p47"/>
              <p:cNvGrpSpPr/>
              <p:nvPr/>
            </p:nvGrpSpPr>
            <p:grpSpPr>
              <a:xfrm>
                <a:off x="4159080" y="4034520"/>
                <a:ext cx="32760" cy="28080"/>
                <a:chOff x="4159080" y="4034520"/>
                <a:chExt cx="32760" cy="28080"/>
              </a:xfrm>
            </p:grpSpPr>
            <p:sp>
              <p:nvSpPr>
                <p:cNvPr id="3924" name="Google Shape;4440;p47"/>
                <p:cNvSpPr/>
                <p:nvPr/>
              </p:nvSpPr>
              <p:spPr>
                <a:xfrm>
                  <a:off x="4159080" y="4034520"/>
                  <a:ext cx="32760" cy="2808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w="0">
                  <a:noFill/>
                </a:ln>
              </p:spPr>
              <p:style>
                <a:lnRef idx="0"/>
                <a:fillRef idx="0"/>
                <a:effectRef idx="0"/>
                <a:fontRef idx="minor"/>
              </p:style>
            </p:sp>
            <p:sp>
              <p:nvSpPr>
                <p:cNvPr id="3925" name="Google Shape;4441;p47"/>
                <p:cNvSpPr/>
                <p:nvPr/>
              </p:nvSpPr>
              <p:spPr>
                <a:xfrm>
                  <a:off x="4173480" y="4044240"/>
                  <a:ext cx="8640" cy="864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w="0">
                  <a:noFill/>
                </a:ln>
              </p:spPr>
              <p:style>
                <a:lnRef idx="0"/>
                <a:fillRef idx="0"/>
                <a:effectRef idx="0"/>
                <a:fontRef idx="minor"/>
              </p:style>
            </p:sp>
          </p:grpSp>
          <p:grpSp>
            <p:nvGrpSpPr>
              <p:cNvPr id="3926" name="Google Shape;4442;p47"/>
              <p:cNvGrpSpPr/>
              <p:nvPr/>
            </p:nvGrpSpPr>
            <p:grpSpPr>
              <a:xfrm>
                <a:off x="4134960" y="3957120"/>
                <a:ext cx="32760" cy="28080"/>
                <a:chOff x="4134960" y="3957120"/>
                <a:chExt cx="32760" cy="28080"/>
              </a:xfrm>
            </p:grpSpPr>
            <p:sp>
              <p:nvSpPr>
                <p:cNvPr id="3927" name="Google Shape;4443;p47"/>
                <p:cNvSpPr/>
                <p:nvPr/>
              </p:nvSpPr>
              <p:spPr>
                <a:xfrm>
                  <a:off x="4134960" y="3957120"/>
                  <a:ext cx="32760" cy="2808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w="0">
                  <a:noFill/>
                </a:ln>
              </p:spPr>
              <p:style>
                <a:lnRef idx="0"/>
                <a:fillRef idx="0"/>
                <a:effectRef idx="0"/>
                <a:fontRef idx="minor"/>
              </p:style>
            </p:sp>
            <p:sp>
              <p:nvSpPr>
                <p:cNvPr id="3928" name="Google Shape;4444;p47"/>
                <p:cNvSpPr/>
                <p:nvPr/>
              </p:nvSpPr>
              <p:spPr>
                <a:xfrm>
                  <a:off x="4147920" y="3966840"/>
                  <a:ext cx="10080" cy="864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w="0">
                  <a:noFill/>
                </a:ln>
              </p:spPr>
              <p:style>
                <a:lnRef idx="0"/>
                <a:fillRef idx="0"/>
                <a:effectRef idx="0"/>
                <a:fontRef idx="minor"/>
              </p:style>
            </p:sp>
          </p:grpSp>
          <p:grpSp>
            <p:nvGrpSpPr>
              <p:cNvPr id="3929" name="Google Shape;4445;p47"/>
              <p:cNvGrpSpPr/>
              <p:nvPr/>
            </p:nvGrpSpPr>
            <p:grpSpPr>
              <a:xfrm>
                <a:off x="4193640" y="4184280"/>
                <a:ext cx="42840" cy="36720"/>
                <a:chOff x="4193640" y="4184280"/>
                <a:chExt cx="42840" cy="36720"/>
              </a:xfrm>
            </p:grpSpPr>
            <p:sp>
              <p:nvSpPr>
                <p:cNvPr id="3930" name="Google Shape;4446;p47"/>
                <p:cNvSpPr/>
                <p:nvPr/>
              </p:nvSpPr>
              <p:spPr>
                <a:xfrm>
                  <a:off x="4193640" y="4184280"/>
                  <a:ext cx="42840" cy="3672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w="0">
                  <a:noFill/>
                </a:ln>
              </p:spPr>
              <p:style>
                <a:lnRef idx="0"/>
                <a:fillRef idx="0"/>
                <a:effectRef idx="0"/>
                <a:fontRef idx="minor"/>
              </p:style>
            </p:sp>
            <p:sp>
              <p:nvSpPr>
                <p:cNvPr id="3931" name="Google Shape;4447;p47"/>
                <p:cNvSpPr/>
                <p:nvPr/>
              </p:nvSpPr>
              <p:spPr>
                <a:xfrm>
                  <a:off x="4206600" y="4194000"/>
                  <a:ext cx="20160" cy="1728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w="0">
                  <a:noFill/>
                </a:ln>
              </p:spPr>
              <p:style>
                <a:lnRef idx="0"/>
                <a:fillRef idx="0"/>
                <a:effectRef idx="0"/>
                <a:fontRef idx="minor"/>
              </p:style>
            </p:sp>
          </p:grpSp>
          <p:grpSp>
            <p:nvGrpSpPr>
              <p:cNvPr id="3932" name="Google Shape;4448;p47"/>
              <p:cNvGrpSpPr/>
              <p:nvPr/>
            </p:nvGrpSpPr>
            <p:grpSpPr>
              <a:xfrm>
                <a:off x="4343760" y="3943800"/>
                <a:ext cx="42840" cy="36720"/>
                <a:chOff x="4343760" y="3943800"/>
                <a:chExt cx="42840" cy="36720"/>
              </a:xfrm>
            </p:grpSpPr>
            <p:sp>
              <p:nvSpPr>
                <p:cNvPr id="3933" name="Google Shape;4449;p47"/>
                <p:cNvSpPr/>
                <p:nvPr/>
              </p:nvSpPr>
              <p:spPr>
                <a:xfrm>
                  <a:off x="4343760" y="3943800"/>
                  <a:ext cx="42840" cy="3672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w="0">
                  <a:noFill/>
                </a:ln>
              </p:spPr>
              <p:style>
                <a:lnRef idx="0"/>
                <a:fillRef idx="0"/>
                <a:effectRef idx="0"/>
                <a:fontRef idx="minor"/>
              </p:style>
            </p:sp>
            <p:sp>
              <p:nvSpPr>
                <p:cNvPr id="3934" name="Google Shape;4450;p47"/>
                <p:cNvSpPr/>
                <p:nvPr/>
              </p:nvSpPr>
              <p:spPr>
                <a:xfrm>
                  <a:off x="4359600" y="3953520"/>
                  <a:ext cx="17280" cy="1728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w="0">
                  <a:noFill/>
                </a:ln>
              </p:spPr>
              <p:style>
                <a:lnRef idx="0"/>
                <a:fillRef idx="0"/>
                <a:effectRef idx="0"/>
                <a:fontRef idx="minor"/>
              </p:style>
            </p:sp>
          </p:grpSp>
          <p:grpSp>
            <p:nvGrpSpPr>
              <p:cNvPr id="3935" name="Google Shape;4451;p47"/>
              <p:cNvGrpSpPr/>
              <p:nvPr/>
            </p:nvGrpSpPr>
            <p:grpSpPr>
              <a:xfrm>
                <a:off x="4172400" y="3381840"/>
                <a:ext cx="30600" cy="26280"/>
                <a:chOff x="4172400" y="3381840"/>
                <a:chExt cx="30600" cy="26280"/>
              </a:xfrm>
            </p:grpSpPr>
            <p:sp>
              <p:nvSpPr>
                <p:cNvPr id="3936" name="Google Shape;4452;p47"/>
                <p:cNvSpPr/>
                <p:nvPr/>
              </p:nvSpPr>
              <p:spPr>
                <a:xfrm>
                  <a:off x="4172400" y="3381840"/>
                  <a:ext cx="30600" cy="2628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w="0">
                  <a:noFill/>
                </a:ln>
              </p:spPr>
              <p:style>
                <a:lnRef idx="0"/>
                <a:fillRef idx="0"/>
                <a:effectRef idx="0"/>
                <a:fontRef idx="minor"/>
              </p:style>
            </p:sp>
            <p:sp>
              <p:nvSpPr>
                <p:cNvPr id="3937" name="Google Shape;4453;p47"/>
                <p:cNvSpPr/>
                <p:nvPr/>
              </p:nvSpPr>
              <p:spPr>
                <a:xfrm>
                  <a:off x="4185360" y="3391200"/>
                  <a:ext cx="8280" cy="684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38" name="Google Shape;4877;p49"/>
          <p:cNvGrpSpPr/>
          <p:nvPr/>
        </p:nvGrpSpPr>
        <p:grpSpPr>
          <a:xfrm>
            <a:off x="3353760" y="1145520"/>
            <a:ext cx="2362680" cy="1017360"/>
            <a:chOff x="3353760" y="1145520"/>
            <a:chExt cx="2362680" cy="1017360"/>
          </a:xfrm>
        </p:grpSpPr>
        <p:sp>
          <p:nvSpPr>
            <p:cNvPr id="3939" name="Google Shape;4878;p49"/>
            <p:cNvSpPr/>
            <p:nvPr/>
          </p:nvSpPr>
          <p:spPr>
            <a:xfrm>
              <a:off x="3353760" y="1720080"/>
              <a:ext cx="334080" cy="438120"/>
            </a:xfrm>
            <a:prstGeom prst="round2DiagRect">
              <a:avLst>
                <a:gd name="adj1" fmla="val 16667"/>
                <a:gd name="adj2" fmla="val 0"/>
              </a:avLst>
            </a:prstGeom>
            <a:solidFill>
              <a:srgbClr val="abbcc9"/>
            </a:solidFill>
            <a:ln w="0">
              <a:noFill/>
            </a:ln>
          </p:spPr>
          <p:style>
            <a:lnRef idx="0"/>
            <a:fillRef idx="0"/>
            <a:effectRef idx="0"/>
            <a:fontRef idx="minor"/>
          </p:style>
        </p:sp>
        <p:sp>
          <p:nvSpPr>
            <p:cNvPr id="3940" name="Google Shape;4879;p49"/>
            <p:cNvSpPr/>
            <p:nvPr/>
          </p:nvSpPr>
          <p:spPr>
            <a:xfrm>
              <a:off x="3353760" y="1233360"/>
              <a:ext cx="334080" cy="438120"/>
            </a:xfrm>
            <a:prstGeom prst="round2DiagRect">
              <a:avLst>
                <a:gd name="adj1" fmla="val 16667"/>
                <a:gd name="adj2" fmla="val 0"/>
              </a:avLst>
            </a:prstGeom>
            <a:solidFill>
              <a:srgbClr val="869fb1"/>
            </a:solidFill>
            <a:ln w="0">
              <a:noFill/>
            </a:ln>
          </p:spPr>
          <p:style>
            <a:lnRef idx="0"/>
            <a:fillRef idx="0"/>
            <a:effectRef idx="0"/>
            <a:fontRef idx="minor"/>
          </p:style>
        </p:sp>
        <p:sp>
          <p:nvSpPr>
            <p:cNvPr id="3941" name="Google Shape;4880;p49"/>
            <p:cNvSpPr/>
            <p:nvPr/>
          </p:nvSpPr>
          <p:spPr>
            <a:xfrm flipH="1">
              <a:off x="3701880" y="1145520"/>
              <a:ext cx="334080" cy="7668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s" sz="200" spc="-1" strike="noStrike">
                  <a:solidFill>
                    <a:srgbClr val="ffffff"/>
                  </a:solidFill>
                  <a:latin typeface="Arial"/>
                  <a:ea typeface="Arial"/>
                </a:rPr>
                <a:t>JANUARY</a:t>
              </a:r>
              <a:endParaRPr b="0" lang="en-US" sz="200" spc="-1" strike="noStrike">
                <a:latin typeface="Arial"/>
              </a:endParaRPr>
            </a:p>
          </p:txBody>
        </p:sp>
        <p:sp>
          <p:nvSpPr>
            <p:cNvPr id="3942" name="Google Shape;4881;p49"/>
            <p:cNvSpPr/>
            <p:nvPr/>
          </p:nvSpPr>
          <p:spPr>
            <a:xfrm flipH="1">
              <a:off x="4038840" y="1145520"/>
              <a:ext cx="362160" cy="7668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s" sz="200" spc="-1" strike="noStrike">
                  <a:solidFill>
                    <a:srgbClr val="ffffff"/>
                  </a:solidFill>
                  <a:latin typeface="Arial"/>
                  <a:ea typeface="Arial"/>
                </a:rPr>
                <a:t>FEBRUARY</a:t>
              </a:r>
              <a:endParaRPr b="0" lang="en-US" sz="200" spc="-1" strike="noStrike">
                <a:latin typeface="Arial"/>
              </a:endParaRPr>
            </a:p>
          </p:txBody>
        </p:sp>
        <p:sp>
          <p:nvSpPr>
            <p:cNvPr id="3943" name="Google Shape;4882;p49"/>
            <p:cNvSpPr/>
            <p:nvPr/>
          </p:nvSpPr>
          <p:spPr>
            <a:xfrm flipH="1">
              <a:off x="4401720" y="1145520"/>
              <a:ext cx="313920" cy="7668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s" sz="200" spc="-1" strike="noStrike">
                  <a:solidFill>
                    <a:srgbClr val="ffffff"/>
                  </a:solidFill>
                  <a:latin typeface="Arial"/>
                  <a:ea typeface="Arial"/>
                </a:rPr>
                <a:t>MARCH</a:t>
              </a:r>
              <a:endParaRPr b="0" lang="en-US" sz="200" spc="-1" strike="noStrike">
                <a:latin typeface="Arial"/>
              </a:endParaRPr>
            </a:p>
          </p:txBody>
        </p:sp>
        <p:sp>
          <p:nvSpPr>
            <p:cNvPr id="3944" name="Google Shape;4883;p49"/>
            <p:cNvSpPr/>
            <p:nvPr/>
          </p:nvSpPr>
          <p:spPr>
            <a:xfrm flipH="1">
              <a:off x="4744080" y="1145520"/>
              <a:ext cx="282240" cy="7668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s" sz="200" spc="-1" strike="noStrike">
                  <a:solidFill>
                    <a:srgbClr val="ffffff"/>
                  </a:solidFill>
                  <a:latin typeface="Arial"/>
                  <a:ea typeface="Arial"/>
                </a:rPr>
                <a:t>APRIL</a:t>
              </a:r>
              <a:endParaRPr b="0" lang="en-US" sz="200" spc="-1" strike="noStrike">
                <a:latin typeface="Arial"/>
              </a:endParaRPr>
            </a:p>
          </p:txBody>
        </p:sp>
        <p:sp>
          <p:nvSpPr>
            <p:cNvPr id="3945" name="Google Shape;4884;p49"/>
            <p:cNvSpPr/>
            <p:nvPr/>
          </p:nvSpPr>
          <p:spPr>
            <a:xfrm flipH="1">
              <a:off x="5064120" y="1145520"/>
              <a:ext cx="282240" cy="7668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s" sz="200" spc="-1" strike="noStrike">
                  <a:solidFill>
                    <a:srgbClr val="ffffff"/>
                  </a:solidFill>
                  <a:latin typeface="Arial"/>
                  <a:ea typeface="Arial"/>
                </a:rPr>
                <a:t>MAY</a:t>
              </a:r>
              <a:endParaRPr b="0" lang="en-US" sz="200" spc="-1" strike="noStrike">
                <a:latin typeface="Arial"/>
              </a:endParaRPr>
            </a:p>
          </p:txBody>
        </p:sp>
        <p:sp>
          <p:nvSpPr>
            <p:cNvPr id="3946" name="Google Shape;4885;p49"/>
            <p:cNvSpPr/>
            <p:nvPr/>
          </p:nvSpPr>
          <p:spPr>
            <a:xfrm flipH="1">
              <a:off x="5403960" y="1145520"/>
              <a:ext cx="282240" cy="7668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s" sz="200" spc="-1" strike="noStrike">
                  <a:solidFill>
                    <a:srgbClr val="ffffff"/>
                  </a:solidFill>
                  <a:latin typeface="Arial"/>
                  <a:ea typeface="Arial"/>
                </a:rPr>
                <a:t>JUNE</a:t>
              </a:r>
              <a:endParaRPr b="0" lang="en-US" sz="200" spc="-1" strike="noStrike">
                <a:latin typeface="Arial"/>
              </a:endParaRPr>
            </a:p>
          </p:txBody>
        </p:sp>
        <p:sp>
          <p:nvSpPr>
            <p:cNvPr id="3947" name="Google Shape;4886;p49"/>
            <p:cNvSpPr/>
            <p:nvPr/>
          </p:nvSpPr>
          <p:spPr>
            <a:xfrm flipH="1">
              <a:off x="3394080" y="1292400"/>
              <a:ext cx="251280" cy="87840"/>
            </a:xfrm>
            <a:prstGeom prst="rect">
              <a:avLst/>
            </a:prstGeom>
            <a:noFill/>
            <a:ln w="0">
              <a:noFill/>
            </a:ln>
          </p:spPr>
          <p:style>
            <a:lnRef idx="0"/>
            <a:fillRef idx="0"/>
            <a:effectRef idx="0"/>
            <a:fontRef idx="minor"/>
          </p:style>
          <p:txBody>
            <a:bodyPr lIns="0" rIns="0" tIns="0" bIns="0" anchor="t">
              <a:noAutofit/>
            </a:bodyPr>
            <a:p>
              <a:pPr algn="r">
                <a:lnSpc>
                  <a:spcPct val="100000"/>
                </a:lnSpc>
                <a:spcAft>
                  <a:spcPts val="1599"/>
                </a:spcAft>
                <a:buNone/>
                <a:tabLst>
                  <a:tab algn="l" pos="0"/>
                </a:tabLst>
              </a:pPr>
              <a:r>
                <a:rPr b="0" lang="es" sz="200" spc="-1" strike="noStrike">
                  <a:solidFill>
                    <a:srgbClr val="ffffff"/>
                  </a:solidFill>
                  <a:latin typeface="Arial"/>
                  <a:ea typeface="Arial"/>
                </a:rPr>
                <a:t>PHASE 1</a:t>
              </a:r>
              <a:endParaRPr b="0" lang="en-US" sz="200" spc="-1" strike="noStrike">
                <a:latin typeface="Arial"/>
              </a:endParaRPr>
            </a:p>
          </p:txBody>
        </p:sp>
        <p:sp>
          <p:nvSpPr>
            <p:cNvPr id="3948" name="Google Shape;4887;p49"/>
            <p:cNvSpPr/>
            <p:nvPr/>
          </p:nvSpPr>
          <p:spPr>
            <a:xfrm flipH="1">
              <a:off x="3394080" y="1771920"/>
              <a:ext cx="251280" cy="87840"/>
            </a:xfrm>
            <a:prstGeom prst="rect">
              <a:avLst/>
            </a:prstGeom>
            <a:noFill/>
            <a:ln w="0">
              <a:noFill/>
            </a:ln>
          </p:spPr>
          <p:style>
            <a:lnRef idx="0"/>
            <a:fillRef idx="0"/>
            <a:effectRef idx="0"/>
            <a:fontRef idx="minor"/>
          </p:style>
          <p:txBody>
            <a:bodyPr lIns="0" rIns="0" tIns="0" bIns="0" anchor="t">
              <a:noAutofit/>
            </a:bodyPr>
            <a:p>
              <a:pPr algn="r">
                <a:lnSpc>
                  <a:spcPct val="100000"/>
                </a:lnSpc>
                <a:spcAft>
                  <a:spcPts val="1599"/>
                </a:spcAft>
                <a:buNone/>
                <a:tabLst>
                  <a:tab algn="l" pos="0"/>
                </a:tabLst>
              </a:pPr>
              <a:r>
                <a:rPr b="0" lang="es" sz="200" spc="-1" strike="noStrike">
                  <a:solidFill>
                    <a:srgbClr val="ffffff"/>
                  </a:solidFill>
                  <a:latin typeface="Arial"/>
                  <a:ea typeface="Arial"/>
                </a:rPr>
                <a:t>PHASE 2</a:t>
              </a:r>
              <a:endParaRPr b="0" lang="en-US" sz="200" spc="-1" strike="noStrike">
                <a:latin typeface="Arial"/>
              </a:endParaRPr>
            </a:p>
          </p:txBody>
        </p:sp>
        <p:sp>
          <p:nvSpPr>
            <p:cNvPr id="3949" name="Google Shape;4888;p49"/>
            <p:cNvSpPr/>
            <p:nvPr/>
          </p:nvSpPr>
          <p:spPr>
            <a:xfrm flipH="1">
              <a:off x="3399840" y="1437120"/>
              <a:ext cx="236160" cy="8784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s" sz="200" spc="-1" strike="noStrike">
                  <a:solidFill>
                    <a:srgbClr val="ffffff"/>
                  </a:solidFill>
                  <a:latin typeface="Arial"/>
                  <a:ea typeface="Arial"/>
                </a:rPr>
                <a:t>Task 1</a:t>
              </a:r>
              <a:endParaRPr b="0" lang="en-US" sz="200" spc="-1" strike="noStrike">
                <a:latin typeface="Arial"/>
              </a:endParaRPr>
            </a:p>
          </p:txBody>
        </p:sp>
        <p:sp>
          <p:nvSpPr>
            <p:cNvPr id="3950" name="Google Shape;4889;p49"/>
            <p:cNvSpPr/>
            <p:nvPr/>
          </p:nvSpPr>
          <p:spPr>
            <a:xfrm flipH="1">
              <a:off x="3399840" y="1599120"/>
              <a:ext cx="236160" cy="8784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s" sz="200" spc="-1" strike="noStrike">
                  <a:solidFill>
                    <a:srgbClr val="ffffff"/>
                  </a:solidFill>
                  <a:latin typeface="Arial"/>
                  <a:ea typeface="Arial"/>
                </a:rPr>
                <a:t>Task 2</a:t>
              </a:r>
              <a:endParaRPr b="0" lang="en-US" sz="200" spc="-1" strike="noStrike">
                <a:latin typeface="Arial"/>
              </a:endParaRPr>
            </a:p>
          </p:txBody>
        </p:sp>
        <p:sp>
          <p:nvSpPr>
            <p:cNvPr id="3951" name="Google Shape;4890;p49"/>
            <p:cNvSpPr/>
            <p:nvPr/>
          </p:nvSpPr>
          <p:spPr>
            <a:xfrm flipH="1">
              <a:off x="3399840" y="1933920"/>
              <a:ext cx="236160" cy="8784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s" sz="200" spc="-1" strike="noStrike">
                  <a:solidFill>
                    <a:srgbClr val="ffffff"/>
                  </a:solidFill>
                  <a:latin typeface="Arial"/>
                  <a:ea typeface="Arial"/>
                </a:rPr>
                <a:t>Task 1</a:t>
              </a:r>
              <a:endParaRPr b="0" lang="en-US" sz="200" spc="-1" strike="noStrike">
                <a:latin typeface="Arial"/>
              </a:endParaRPr>
            </a:p>
          </p:txBody>
        </p:sp>
        <p:sp>
          <p:nvSpPr>
            <p:cNvPr id="3952" name="Google Shape;4891;p49"/>
            <p:cNvSpPr/>
            <p:nvPr/>
          </p:nvSpPr>
          <p:spPr>
            <a:xfrm flipH="1">
              <a:off x="3399840" y="2088000"/>
              <a:ext cx="236160" cy="7488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s" sz="200" spc="-1" strike="noStrike">
                  <a:solidFill>
                    <a:srgbClr val="ffffff"/>
                  </a:solidFill>
                  <a:latin typeface="Arial"/>
                  <a:ea typeface="Arial"/>
                </a:rPr>
                <a:t>Task 2</a:t>
              </a:r>
              <a:endParaRPr b="0" lang="en-US" sz="200" spc="-1" strike="noStrike">
                <a:latin typeface="Arial"/>
              </a:endParaRPr>
            </a:p>
          </p:txBody>
        </p:sp>
        <p:grpSp>
          <p:nvGrpSpPr>
            <p:cNvPr id="3953" name="Google Shape;4892;p49"/>
            <p:cNvGrpSpPr/>
            <p:nvPr/>
          </p:nvGrpSpPr>
          <p:grpSpPr>
            <a:xfrm>
              <a:off x="3765600" y="1291680"/>
              <a:ext cx="1950840" cy="828360"/>
              <a:chOff x="3765600" y="1291680"/>
              <a:chExt cx="1950840" cy="828360"/>
            </a:xfrm>
          </p:grpSpPr>
          <p:sp>
            <p:nvSpPr>
              <p:cNvPr id="3954" name="Google Shape;4893;p49"/>
              <p:cNvSpPr/>
              <p:nvPr/>
            </p:nvSpPr>
            <p:spPr>
              <a:xfrm>
                <a:off x="3765600" y="1291680"/>
                <a:ext cx="1950480" cy="20160"/>
              </a:xfrm>
              <a:custGeom>
                <a:avLst/>
                <a:gdLst/>
                <a:ahLst/>
                <a:rect l="l" t="t" r="r" b="b"/>
                <a:pathLst>
                  <a:path w="180762" h="2157">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5000"/>
                </a:srgbClr>
              </a:solidFill>
              <a:ln w="0">
                <a:noFill/>
              </a:ln>
            </p:spPr>
            <p:style>
              <a:lnRef idx="0"/>
              <a:fillRef idx="0"/>
              <a:effectRef idx="0"/>
              <a:fontRef idx="minor"/>
            </p:style>
          </p:sp>
          <p:sp>
            <p:nvSpPr>
              <p:cNvPr id="3955" name="Google Shape;4894;p49"/>
              <p:cNvSpPr/>
              <p:nvPr/>
            </p:nvSpPr>
            <p:spPr>
              <a:xfrm>
                <a:off x="3765600" y="1453320"/>
                <a:ext cx="1950480" cy="20160"/>
              </a:xfrm>
              <a:custGeom>
                <a:avLst/>
                <a:gdLst/>
                <a:ahLst/>
                <a:rect l="l" t="t" r="r" b="b"/>
                <a:pathLst>
                  <a:path w="180762" h="2156">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w="0">
                <a:noFill/>
              </a:ln>
            </p:spPr>
            <p:style>
              <a:lnRef idx="0"/>
              <a:fillRef idx="0"/>
              <a:effectRef idx="0"/>
              <a:fontRef idx="minor"/>
            </p:style>
          </p:sp>
          <p:sp>
            <p:nvSpPr>
              <p:cNvPr id="3956" name="Google Shape;4895;p49"/>
              <p:cNvSpPr/>
              <p:nvPr/>
            </p:nvSpPr>
            <p:spPr>
              <a:xfrm>
                <a:off x="3765600" y="1614960"/>
                <a:ext cx="1950480" cy="20160"/>
              </a:xfrm>
              <a:custGeom>
                <a:avLst/>
                <a:gdLst/>
                <a:ahLst/>
                <a:rect l="l" t="t" r="r" b="b"/>
                <a:pathLst>
                  <a:path w="180762" h="2156">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5000"/>
                </a:srgbClr>
              </a:solidFill>
              <a:ln w="0">
                <a:noFill/>
              </a:ln>
            </p:spPr>
            <p:style>
              <a:lnRef idx="0"/>
              <a:fillRef idx="0"/>
              <a:effectRef idx="0"/>
              <a:fontRef idx="minor"/>
            </p:style>
          </p:sp>
          <p:sp>
            <p:nvSpPr>
              <p:cNvPr id="3957" name="Google Shape;4896;p49"/>
              <p:cNvSpPr/>
              <p:nvPr/>
            </p:nvSpPr>
            <p:spPr>
              <a:xfrm>
                <a:off x="3765600" y="1776600"/>
                <a:ext cx="1950480" cy="20160"/>
              </a:xfrm>
              <a:custGeom>
                <a:avLst/>
                <a:gdLst/>
                <a:ahLst/>
                <a:rect l="l" t="t" r="r" b="b"/>
                <a:pathLst>
                  <a:path w="180762" h="2156">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w="0">
                <a:noFill/>
              </a:ln>
            </p:spPr>
            <p:style>
              <a:lnRef idx="0"/>
              <a:fillRef idx="0"/>
              <a:effectRef idx="0"/>
              <a:fontRef idx="minor"/>
            </p:style>
          </p:sp>
          <p:sp>
            <p:nvSpPr>
              <p:cNvPr id="3958" name="Google Shape;4897;p49"/>
              <p:cNvSpPr/>
              <p:nvPr/>
            </p:nvSpPr>
            <p:spPr>
              <a:xfrm>
                <a:off x="3765600" y="1938240"/>
                <a:ext cx="1950480" cy="20160"/>
              </a:xfrm>
              <a:custGeom>
                <a:avLst/>
                <a:gdLst/>
                <a:ahLst/>
                <a:rect l="l" t="t" r="r" b="b"/>
                <a:pathLst>
                  <a:path w="180762" h="2156">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5000"/>
                </a:srgbClr>
              </a:solidFill>
              <a:ln w="0">
                <a:noFill/>
              </a:ln>
            </p:spPr>
            <p:style>
              <a:lnRef idx="0"/>
              <a:fillRef idx="0"/>
              <a:effectRef idx="0"/>
              <a:fontRef idx="minor"/>
            </p:style>
          </p:sp>
          <p:sp>
            <p:nvSpPr>
              <p:cNvPr id="3959" name="Google Shape;4898;p49"/>
              <p:cNvSpPr/>
              <p:nvPr/>
            </p:nvSpPr>
            <p:spPr>
              <a:xfrm>
                <a:off x="3765600" y="2099520"/>
                <a:ext cx="1950480" cy="20160"/>
              </a:xfrm>
              <a:custGeom>
                <a:avLst/>
                <a:gdLst/>
                <a:ahLst/>
                <a:rect l="l" t="t" r="r" b="b"/>
                <a:pathLst>
                  <a:path w="180762" h="2156">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w="0">
                <a:noFill/>
              </a:ln>
            </p:spPr>
            <p:style>
              <a:lnRef idx="0"/>
              <a:fillRef idx="0"/>
              <a:effectRef idx="0"/>
              <a:fontRef idx="minor"/>
            </p:style>
          </p:sp>
          <p:sp>
            <p:nvSpPr>
              <p:cNvPr id="3960" name="Google Shape;4899;p49"/>
              <p:cNvSpPr/>
              <p:nvPr/>
            </p:nvSpPr>
            <p:spPr>
              <a:xfrm>
                <a:off x="3765600" y="1291680"/>
                <a:ext cx="397080" cy="20160"/>
              </a:xfrm>
              <a:custGeom>
                <a:avLst/>
                <a:gdLst/>
                <a:ahLst/>
                <a:rect l="l" t="t" r="r" b="b"/>
                <a:pathLst>
                  <a:path w="36851" h="2157">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w="0">
                <a:noFill/>
              </a:ln>
            </p:spPr>
            <p:style>
              <a:lnRef idx="0"/>
              <a:fillRef idx="0"/>
              <a:effectRef idx="0"/>
              <a:fontRef idx="minor"/>
            </p:style>
          </p:sp>
          <p:sp>
            <p:nvSpPr>
              <p:cNvPr id="3961" name="Google Shape;4900;p49"/>
              <p:cNvSpPr/>
              <p:nvPr/>
            </p:nvSpPr>
            <p:spPr>
              <a:xfrm>
                <a:off x="3974400" y="1453320"/>
                <a:ext cx="878760" cy="20160"/>
              </a:xfrm>
              <a:custGeom>
                <a:avLst/>
                <a:gdLst/>
                <a:ahLst/>
                <a:rect l="l" t="t" r="r" b="b"/>
                <a:pathLst>
                  <a:path w="81476" h="215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6000"/>
                </a:srgbClr>
              </a:solidFill>
              <a:ln w="0">
                <a:noFill/>
              </a:ln>
            </p:spPr>
            <p:style>
              <a:lnRef idx="0"/>
              <a:fillRef idx="0"/>
              <a:effectRef idx="0"/>
              <a:fontRef idx="minor"/>
            </p:style>
          </p:sp>
          <p:sp>
            <p:nvSpPr>
              <p:cNvPr id="3962" name="Google Shape;4901;p49"/>
              <p:cNvSpPr/>
              <p:nvPr/>
            </p:nvSpPr>
            <p:spPr>
              <a:xfrm>
                <a:off x="4251600" y="1614960"/>
                <a:ext cx="466560" cy="20160"/>
              </a:xfrm>
              <a:custGeom>
                <a:avLst/>
                <a:gdLst/>
                <a:ahLst/>
                <a:rect l="l" t="t" r="r" b="b"/>
                <a:pathLst>
                  <a:path w="43280" h="2156">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w="0">
                <a:noFill/>
              </a:ln>
            </p:spPr>
            <p:style>
              <a:lnRef idx="0"/>
              <a:fillRef idx="0"/>
              <a:effectRef idx="0"/>
              <a:fontRef idx="minor"/>
            </p:style>
          </p:sp>
          <p:sp>
            <p:nvSpPr>
              <p:cNvPr id="3963" name="Google Shape;4902;p49"/>
              <p:cNvSpPr/>
              <p:nvPr/>
            </p:nvSpPr>
            <p:spPr>
              <a:xfrm>
                <a:off x="4309560" y="1776600"/>
                <a:ext cx="882360" cy="20160"/>
              </a:xfrm>
              <a:custGeom>
                <a:avLst/>
                <a:gdLst/>
                <a:ahLst/>
                <a:rect l="l" t="t" r="r" b="b"/>
                <a:pathLst>
                  <a:path w="81797" h="2156">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6000"/>
                </a:srgbClr>
              </a:solidFill>
              <a:ln w="0">
                <a:noFill/>
              </a:ln>
            </p:spPr>
            <p:style>
              <a:lnRef idx="0"/>
              <a:fillRef idx="0"/>
              <a:effectRef idx="0"/>
              <a:fontRef idx="minor"/>
            </p:style>
          </p:sp>
          <p:sp>
            <p:nvSpPr>
              <p:cNvPr id="3964" name="Google Shape;4903;p49"/>
              <p:cNvSpPr/>
              <p:nvPr/>
            </p:nvSpPr>
            <p:spPr>
              <a:xfrm>
                <a:off x="4737240" y="1938240"/>
                <a:ext cx="712080" cy="20160"/>
              </a:xfrm>
              <a:custGeom>
                <a:avLst/>
                <a:gdLst/>
                <a:ahLst/>
                <a:rect l="l" t="t" r="r" b="b"/>
                <a:pathLst>
                  <a:path w="66033" h="2156">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w="0">
                <a:noFill/>
              </a:ln>
            </p:spPr>
            <p:style>
              <a:lnRef idx="0"/>
              <a:fillRef idx="0"/>
              <a:effectRef idx="0"/>
              <a:fontRef idx="minor"/>
            </p:style>
          </p:sp>
          <p:sp>
            <p:nvSpPr>
              <p:cNvPr id="3965" name="Google Shape;4904;p49"/>
              <p:cNvSpPr/>
              <p:nvPr/>
            </p:nvSpPr>
            <p:spPr>
              <a:xfrm>
                <a:off x="5223240" y="2099880"/>
                <a:ext cx="493200" cy="20160"/>
              </a:xfrm>
              <a:custGeom>
                <a:avLst/>
                <a:gdLst/>
                <a:ahLst/>
                <a:rect l="l" t="t" r="r" b="b"/>
                <a:pathLst>
                  <a:path w="45745" h="2144">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6000"/>
                </a:srgbClr>
              </a:solidFill>
              <a:ln w="0">
                <a:noFill/>
              </a:ln>
            </p:spPr>
            <p:style>
              <a:lnRef idx="0"/>
              <a:fillRef idx="0"/>
              <a:effectRef idx="0"/>
              <a:fontRef idx="minor"/>
            </p:style>
          </p:sp>
        </p:grpSp>
      </p:grpSp>
      <p:graphicFrame>
        <p:nvGraphicFramePr>
          <p:cNvPr id="3966" name="Google Shape;4905;p49"/>
          <p:cNvGraphicFramePr/>
          <p:nvPr/>
        </p:nvGraphicFramePr>
        <p:xfrm>
          <a:off x="5949720" y="2323080"/>
          <a:ext cx="2490840" cy="867960"/>
        </p:xfrm>
        <a:graphic>
          <a:graphicData uri="http://schemas.openxmlformats.org/drawingml/2006/table">
            <a:tbl>
              <a:tblPr/>
              <a:tblGrid>
                <a:gridCol w="622800"/>
                <a:gridCol w="622800"/>
                <a:gridCol w="622800"/>
                <a:gridCol w="622800"/>
              </a:tblGrid>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r>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r>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solidFill>
                      <a:srgbClr val="e3e9ed"/>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solidFill>
                      <a:srgbClr val="869fb2"/>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r>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solidFill>
                      <a:srgbClr val="7994a9">
                        <a:alpha val="65000"/>
                      </a:srgbClr>
                    </a:solidFill>
                  </a:tcPr>
                </a:tc>
              </a:tr>
            </a:tbl>
          </a:graphicData>
        </a:graphic>
      </p:graphicFrame>
      <p:grpSp>
        <p:nvGrpSpPr>
          <p:cNvPr id="3967" name="Google Shape;4906;p49"/>
          <p:cNvGrpSpPr/>
          <p:nvPr/>
        </p:nvGrpSpPr>
        <p:grpSpPr>
          <a:xfrm>
            <a:off x="5926680" y="3381840"/>
            <a:ext cx="2519280" cy="1000440"/>
            <a:chOff x="5926680" y="3381840"/>
            <a:chExt cx="2519280" cy="1000440"/>
          </a:xfrm>
        </p:grpSpPr>
        <p:sp>
          <p:nvSpPr>
            <p:cNvPr id="3968" name="Google Shape;4907;p49"/>
            <p:cNvSpPr/>
            <p:nvPr/>
          </p:nvSpPr>
          <p:spPr>
            <a:xfrm rot="10800000">
              <a:off x="6273000" y="4026600"/>
              <a:ext cx="216792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3969" name="Google Shape;4908;p49"/>
            <p:cNvSpPr/>
            <p:nvPr/>
          </p:nvSpPr>
          <p:spPr>
            <a:xfrm rot="10800000">
              <a:off x="6273000" y="3703320"/>
              <a:ext cx="216792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3970" name="Google Shape;4909;p49"/>
            <p:cNvSpPr/>
            <p:nvPr/>
          </p:nvSpPr>
          <p:spPr>
            <a:xfrm rot="10800000">
              <a:off x="6273000" y="4349520"/>
              <a:ext cx="216792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3971" name="Google Shape;4910;p49"/>
            <p:cNvSpPr/>
            <p:nvPr/>
          </p:nvSpPr>
          <p:spPr>
            <a:xfrm flipH="1">
              <a:off x="6271200" y="3381840"/>
              <a:ext cx="475560" cy="176400"/>
            </a:xfrm>
            <a:prstGeom prst="rect">
              <a:avLst/>
            </a:prstGeom>
            <a:noFill/>
            <a:ln w="0">
              <a:noFill/>
            </a:ln>
          </p:spPr>
          <p:style>
            <a:lnRef idx="0"/>
            <a:fillRef idx="0"/>
            <a:effectRef idx="0"/>
            <a:fontRef idx="minor"/>
          </p:style>
          <p:txBody>
            <a:bodyPr lIns="90000" rIns="90000" tIns="177120" bIns="177120" anchor="t">
              <a:noAutofit/>
            </a:bodyPr>
            <a:p>
              <a:pPr algn="ctr">
                <a:lnSpc>
                  <a:spcPct val="100000"/>
                </a:lnSpc>
                <a:spcAft>
                  <a:spcPts val="1599"/>
                </a:spcAft>
                <a:buNone/>
                <a:tabLst>
                  <a:tab algn="l" pos="0"/>
                </a:tabLst>
              </a:pPr>
              <a:r>
                <a:rPr b="0" lang="es" sz="300" spc="-1" strike="noStrike">
                  <a:solidFill>
                    <a:srgbClr val="e3e9ed"/>
                  </a:solidFill>
                  <a:latin typeface="Arial"/>
                  <a:ea typeface="Arial"/>
                </a:rPr>
                <a:t>JANUARY</a:t>
              </a:r>
              <a:endParaRPr b="0" lang="en-US" sz="300" spc="-1" strike="noStrike">
                <a:latin typeface="Arial"/>
              </a:endParaRPr>
            </a:p>
          </p:txBody>
        </p:sp>
        <p:sp>
          <p:nvSpPr>
            <p:cNvPr id="3972" name="Google Shape;4911;p49"/>
            <p:cNvSpPr/>
            <p:nvPr/>
          </p:nvSpPr>
          <p:spPr>
            <a:xfrm flipH="1">
              <a:off x="6820920" y="3381840"/>
              <a:ext cx="489240" cy="176400"/>
            </a:xfrm>
            <a:prstGeom prst="rect">
              <a:avLst/>
            </a:prstGeom>
            <a:noFill/>
            <a:ln w="0">
              <a:noFill/>
            </a:ln>
          </p:spPr>
          <p:style>
            <a:lnRef idx="0"/>
            <a:fillRef idx="0"/>
            <a:effectRef idx="0"/>
            <a:fontRef idx="minor"/>
          </p:style>
          <p:txBody>
            <a:bodyPr lIns="90000" rIns="90000" tIns="177120" bIns="177120" anchor="t">
              <a:noAutofit/>
            </a:bodyPr>
            <a:p>
              <a:pPr algn="ctr">
                <a:lnSpc>
                  <a:spcPct val="100000"/>
                </a:lnSpc>
                <a:spcAft>
                  <a:spcPts val="1599"/>
                </a:spcAft>
                <a:buNone/>
                <a:tabLst>
                  <a:tab algn="l" pos="0"/>
                </a:tabLst>
              </a:pPr>
              <a:r>
                <a:rPr b="0" lang="es" sz="300" spc="-1" strike="noStrike">
                  <a:solidFill>
                    <a:srgbClr val="e3e9ed"/>
                  </a:solidFill>
                  <a:latin typeface="Arial"/>
                  <a:ea typeface="Arial"/>
                </a:rPr>
                <a:t>FEBRUARY</a:t>
              </a:r>
              <a:endParaRPr b="0" lang="en-US" sz="300" spc="-1" strike="noStrike">
                <a:latin typeface="Arial"/>
              </a:endParaRPr>
            </a:p>
          </p:txBody>
        </p:sp>
        <p:sp>
          <p:nvSpPr>
            <p:cNvPr id="3973" name="Google Shape;4912;p49"/>
            <p:cNvSpPr/>
            <p:nvPr/>
          </p:nvSpPr>
          <p:spPr>
            <a:xfrm flipH="1">
              <a:off x="7408080" y="3381840"/>
              <a:ext cx="475560" cy="176400"/>
            </a:xfrm>
            <a:prstGeom prst="rect">
              <a:avLst/>
            </a:prstGeom>
            <a:noFill/>
            <a:ln w="0">
              <a:noFill/>
            </a:ln>
          </p:spPr>
          <p:style>
            <a:lnRef idx="0"/>
            <a:fillRef idx="0"/>
            <a:effectRef idx="0"/>
            <a:fontRef idx="minor"/>
          </p:style>
          <p:txBody>
            <a:bodyPr lIns="90000" rIns="90000" tIns="177120" bIns="177120" anchor="t">
              <a:noAutofit/>
            </a:bodyPr>
            <a:p>
              <a:pPr algn="ctr">
                <a:lnSpc>
                  <a:spcPct val="100000"/>
                </a:lnSpc>
                <a:spcAft>
                  <a:spcPts val="1599"/>
                </a:spcAft>
                <a:buNone/>
                <a:tabLst>
                  <a:tab algn="l" pos="0"/>
                </a:tabLst>
              </a:pPr>
              <a:r>
                <a:rPr b="0" lang="es" sz="300" spc="-1" strike="noStrike">
                  <a:solidFill>
                    <a:srgbClr val="e3e9ed"/>
                  </a:solidFill>
                  <a:latin typeface="Arial"/>
                  <a:ea typeface="Arial"/>
                </a:rPr>
                <a:t>MARCH</a:t>
              </a:r>
              <a:endParaRPr b="0" lang="en-US" sz="300" spc="-1" strike="noStrike">
                <a:latin typeface="Arial"/>
              </a:endParaRPr>
            </a:p>
          </p:txBody>
        </p:sp>
        <p:sp>
          <p:nvSpPr>
            <p:cNvPr id="3974" name="Google Shape;4913;p49"/>
            <p:cNvSpPr/>
            <p:nvPr/>
          </p:nvSpPr>
          <p:spPr>
            <a:xfrm flipH="1">
              <a:off x="7970040" y="3381840"/>
              <a:ext cx="475560" cy="176400"/>
            </a:xfrm>
            <a:prstGeom prst="rect">
              <a:avLst/>
            </a:prstGeom>
            <a:noFill/>
            <a:ln w="0">
              <a:noFill/>
            </a:ln>
          </p:spPr>
          <p:style>
            <a:lnRef idx="0"/>
            <a:fillRef idx="0"/>
            <a:effectRef idx="0"/>
            <a:fontRef idx="minor"/>
          </p:style>
          <p:txBody>
            <a:bodyPr lIns="90000" rIns="90000" tIns="177120" bIns="177120" anchor="t">
              <a:noAutofit/>
            </a:bodyPr>
            <a:p>
              <a:pPr algn="ctr">
                <a:lnSpc>
                  <a:spcPct val="100000"/>
                </a:lnSpc>
                <a:spcAft>
                  <a:spcPts val="1599"/>
                </a:spcAft>
                <a:buNone/>
                <a:tabLst>
                  <a:tab algn="l" pos="0"/>
                </a:tabLst>
              </a:pPr>
              <a:r>
                <a:rPr b="0" lang="es" sz="300" spc="-1" strike="noStrike">
                  <a:solidFill>
                    <a:srgbClr val="e3e9ed"/>
                  </a:solidFill>
                  <a:latin typeface="Arial"/>
                  <a:ea typeface="Arial"/>
                </a:rPr>
                <a:t>APRIL</a:t>
              </a:r>
              <a:endParaRPr b="0" lang="en-US" sz="300" spc="-1" strike="noStrike">
                <a:latin typeface="Arial"/>
              </a:endParaRPr>
            </a:p>
          </p:txBody>
        </p:sp>
        <p:sp>
          <p:nvSpPr>
            <p:cNvPr id="3975" name="Google Shape;4914;p49"/>
            <p:cNvSpPr/>
            <p:nvPr/>
          </p:nvSpPr>
          <p:spPr>
            <a:xfrm>
              <a:off x="6265080" y="3669480"/>
              <a:ext cx="489240" cy="69480"/>
            </a:xfrm>
            <a:prstGeom prst="rect">
              <a:avLst/>
            </a:prstGeom>
            <a:solidFill>
              <a:srgbClr val="869fb2"/>
            </a:solidFill>
            <a:ln w="0">
              <a:noFill/>
            </a:ln>
          </p:spPr>
          <p:style>
            <a:lnRef idx="0"/>
            <a:fillRef idx="0"/>
            <a:effectRef idx="0"/>
            <a:fontRef idx="minor"/>
          </p:style>
        </p:sp>
        <p:sp>
          <p:nvSpPr>
            <p:cNvPr id="3976" name="Google Shape;4915;p49"/>
            <p:cNvSpPr/>
            <p:nvPr/>
          </p:nvSpPr>
          <p:spPr>
            <a:xfrm>
              <a:off x="6271560" y="3990960"/>
              <a:ext cx="473760" cy="69480"/>
            </a:xfrm>
            <a:prstGeom prst="rect">
              <a:avLst/>
            </a:prstGeom>
            <a:solidFill>
              <a:srgbClr val="eeeeee"/>
            </a:solidFill>
            <a:ln w="0">
              <a:noFill/>
            </a:ln>
          </p:spPr>
          <p:style>
            <a:lnRef idx="0"/>
            <a:fillRef idx="0"/>
            <a:effectRef idx="0"/>
            <a:fontRef idx="minor"/>
          </p:style>
        </p:sp>
        <p:sp>
          <p:nvSpPr>
            <p:cNvPr id="3977" name="Google Shape;4916;p49"/>
            <p:cNvSpPr/>
            <p:nvPr/>
          </p:nvSpPr>
          <p:spPr>
            <a:xfrm>
              <a:off x="7362000" y="4312080"/>
              <a:ext cx="550440" cy="69480"/>
            </a:xfrm>
            <a:prstGeom prst="rect">
              <a:avLst/>
            </a:prstGeom>
            <a:solidFill>
              <a:srgbClr val="e3e9ed"/>
            </a:solidFill>
            <a:ln w="0">
              <a:noFill/>
            </a:ln>
          </p:spPr>
          <p:style>
            <a:lnRef idx="0"/>
            <a:fillRef idx="0"/>
            <a:effectRef idx="0"/>
            <a:fontRef idx="minor"/>
          </p:style>
        </p:sp>
        <p:sp>
          <p:nvSpPr>
            <p:cNvPr id="3978" name="Google Shape;4917;p49"/>
            <p:cNvSpPr/>
            <p:nvPr/>
          </p:nvSpPr>
          <p:spPr>
            <a:xfrm>
              <a:off x="6265080" y="3990960"/>
              <a:ext cx="489240" cy="69480"/>
            </a:xfrm>
            <a:prstGeom prst="rect">
              <a:avLst/>
            </a:prstGeom>
            <a:solidFill>
              <a:srgbClr val="e3e9ed"/>
            </a:solidFill>
            <a:ln w="0">
              <a:noFill/>
            </a:ln>
          </p:spPr>
          <p:style>
            <a:lnRef idx="0"/>
            <a:fillRef idx="0"/>
            <a:effectRef idx="0"/>
            <a:fontRef idx="minor"/>
          </p:style>
        </p:sp>
        <p:sp>
          <p:nvSpPr>
            <p:cNvPr id="3979" name="Google Shape;4918;p49"/>
            <p:cNvSpPr/>
            <p:nvPr/>
          </p:nvSpPr>
          <p:spPr>
            <a:xfrm>
              <a:off x="6783840" y="4312800"/>
              <a:ext cx="550440" cy="69480"/>
            </a:xfrm>
            <a:prstGeom prst="rect">
              <a:avLst/>
            </a:prstGeom>
            <a:solidFill>
              <a:srgbClr val="e3e9ed"/>
            </a:solidFill>
            <a:ln w="0">
              <a:noFill/>
            </a:ln>
          </p:spPr>
          <p:style>
            <a:lnRef idx="0"/>
            <a:fillRef idx="0"/>
            <a:effectRef idx="0"/>
            <a:fontRef idx="minor"/>
          </p:style>
        </p:sp>
        <p:sp>
          <p:nvSpPr>
            <p:cNvPr id="3980" name="Google Shape;4919;p49"/>
            <p:cNvSpPr/>
            <p:nvPr/>
          </p:nvSpPr>
          <p:spPr>
            <a:xfrm>
              <a:off x="6780600" y="3670560"/>
              <a:ext cx="550440" cy="69480"/>
            </a:xfrm>
            <a:prstGeom prst="rect">
              <a:avLst/>
            </a:prstGeom>
            <a:solidFill>
              <a:srgbClr val="869fb2"/>
            </a:solidFill>
            <a:ln w="0">
              <a:noFill/>
            </a:ln>
          </p:spPr>
          <p:style>
            <a:lnRef idx="0"/>
            <a:fillRef idx="0"/>
            <a:effectRef idx="0"/>
            <a:fontRef idx="minor"/>
          </p:style>
        </p:sp>
        <p:sp>
          <p:nvSpPr>
            <p:cNvPr id="3981" name="Google Shape;4920;p49"/>
            <p:cNvSpPr/>
            <p:nvPr/>
          </p:nvSpPr>
          <p:spPr>
            <a:xfrm flipH="1">
              <a:off x="5926320" y="3593160"/>
              <a:ext cx="343800" cy="174960"/>
            </a:xfrm>
            <a:prstGeom prst="rect">
              <a:avLst/>
            </a:prstGeom>
            <a:noFill/>
            <a:ln w="0">
              <a:noFill/>
            </a:ln>
          </p:spPr>
          <p:style>
            <a:lnRef idx="0"/>
            <a:fillRef idx="0"/>
            <a:effectRef idx="0"/>
            <a:fontRef idx="minor"/>
          </p:style>
          <p:txBody>
            <a:bodyPr lIns="90000" rIns="90000" tIns="175680" bIns="175680" anchor="t">
              <a:noAutofit/>
            </a:bodyPr>
            <a:p>
              <a:pPr algn="r">
                <a:lnSpc>
                  <a:spcPct val="100000"/>
                </a:lnSpc>
                <a:spcAft>
                  <a:spcPts val="1599"/>
                </a:spcAft>
                <a:buNone/>
                <a:tabLst>
                  <a:tab algn="l" pos="0"/>
                </a:tabLst>
              </a:pPr>
              <a:r>
                <a:rPr b="0" lang="es" sz="300" spc="-1" strike="noStrike">
                  <a:solidFill>
                    <a:srgbClr val="e3e9ed"/>
                  </a:solidFill>
                  <a:latin typeface="Arial"/>
                  <a:ea typeface="Arial"/>
                </a:rPr>
                <a:t>PHASE 1</a:t>
              </a:r>
              <a:endParaRPr b="0" lang="en-US" sz="300" spc="-1" strike="noStrike">
                <a:latin typeface="Arial"/>
              </a:endParaRPr>
            </a:p>
          </p:txBody>
        </p:sp>
        <p:sp>
          <p:nvSpPr>
            <p:cNvPr id="3982" name="Google Shape;4921;p49"/>
            <p:cNvSpPr/>
            <p:nvPr/>
          </p:nvSpPr>
          <p:spPr>
            <a:xfrm flipH="1">
              <a:off x="5949000" y="3915360"/>
              <a:ext cx="320760" cy="149760"/>
            </a:xfrm>
            <a:prstGeom prst="rect">
              <a:avLst/>
            </a:prstGeom>
            <a:noFill/>
            <a:ln w="0">
              <a:noFill/>
            </a:ln>
          </p:spPr>
          <p:style>
            <a:lnRef idx="0"/>
            <a:fillRef idx="0"/>
            <a:effectRef idx="0"/>
            <a:fontRef idx="minor"/>
          </p:style>
          <p:txBody>
            <a:bodyPr lIns="90000" rIns="90000" tIns="150480" bIns="150480" anchor="t">
              <a:noAutofit/>
            </a:bodyPr>
            <a:p>
              <a:pPr algn="r">
                <a:lnSpc>
                  <a:spcPct val="115000"/>
                </a:lnSpc>
                <a:spcAft>
                  <a:spcPts val="1599"/>
                </a:spcAft>
                <a:buNone/>
                <a:tabLst>
                  <a:tab algn="l" pos="0"/>
                </a:tabLst>
              </a:pPr>
              <a:r>
                <a:rPr b="0" lang="es" sz="300" spc="-1" strike="noStrike">
                  <a:solidFill>
                    <a:srgbClr val="e3e9ed"/>
                  </a:solidFill>
                  <a:latin typeface="Arial"/>
                  <a:ea typeface="Arial"/>
                </a:rPr>
                <a:t>Task 1</a:t>
              </a:r>
              <a:endParaRPr b="0" lang="en-US" sz="300" spc="-1" strike="noStrike">
                <a:latin typeface="Arial"/>
              </a:endParaRPr>
            </a:p>
          </p:txBody>
        </p:sp>
        <p:sp>
          <p:nvSpPr>
            <p:cNvPr id="3983" name="Google Shape;4922;p49"/>
            <p:cNvSpPr/>
            <p:nvPr/>
          </p:nvSpPr>
          <p:spPr>
            <a:xfrm flipH="1">
              <a:off x="5926320" y="4230720"/>
              <a:ext cx="343800" cy="149760"/>
            </a:xfrm>
            <a:prstGeom prst="rect">
              <a:avLst/>
            </a:prstGeom>
            <a:noFill/>
            <a:ln w="0">
              <a:noFill/>
            </a:ln>
          </p:spPr>
          <p:style>
            <a:lnRef idx="0"/>
            <a:fillRef idx="0"/>
            <a:effectRef idx="0"/>
            <a:fontRef idx="minor"/>
          </p:style>
          <p:txBody>
            <a:bodyPr lIns="90000" rIns="90000" tIns="150480" bIns="150480" anchor="t">
              <a:noAutofit/>
            </a:bodyPr>
            <a:p>
              <a:pPr algn="r">
                <a:lnSpc>
                  <a:spcPct val="115000"/>
                </a:lnSpc>
                <a:spcAft>
                  <a:spcPts val="1599"/>
                </a:spcAft>
                <a:buNone/>
                <a:tabLst>
                  <a:tab algn="l" pos="0"/>
                </a:tabLst>
              </a:pPr>
              <a:r>
                <a:rPr b="0" lang="es" sz="300" spc="-1" strike="noStrike">
                  <a:solidFill>
                    <a:srgbClr val="e3e9ed"/>
                  </a:solidFill>
                  <a:latin typeface="Arial"/>
                  <a:ea typeface="Arial"/>
                </a:rPr>
                <a:t>Task 2</a:t>
              </a:r>
              <a:endParaRPr b="0" lang="en-US" sz="300" spc="-1" strike="noStrike">
                <a:latin typeface="Arial"/>
              </a:endParaRPr>
            </a:p>
          </p:txBody>
        </p:sp>
        <p:sp>
          <p:nvSpPr>
            <p:cNvPr id="3984" name="Google Shape;4923;p49"/>
            <p:cNvSpPr/>
            <p:nvPr/>
          </p:nvSpPr>
          <p:spPr>
            <a:xfrm>
              <a:off x="7358040" y="3670560"/>
              <a:ext cx="550440" cy="69480"/>
            </a:xfrm>
            <a:prstGeom prst="rect">
              <a:avLst/>
            </a:prstGeom>
            <a:solidFill>
              <a:srgbClr val="869fb2"/>
            </a:solidFill>
            <a:ln w="0">
              <a:noFill/>
            </a:ln>
          </p:spPr>
          <p:style>
            <a:lnRef idx="0"/>
            <a:fillRef idx="0"/>
            <a:effectRef idx="0"/>
            <a:fontRef idx="minor"/>
          </p:style>
        </p:sp>
      </p:grpSp>
      <p:grpSp>
        <p:nvGrpSpPr>
          <p:cNvPr id="3985" name="Google Shape;4924;p49"/>
          <p:cNvGrpSpPr/>
          <p:nvPr/>
        </p:nvGrpSpPr>
        <p:grpSpPr>
          <a:xfrm>
            <a:off x="726480" y="1190520"/>
            <a:ext cx="2393640" cy="975960"/>
            <a:chOff x="726480" y="1190520"/>
            <a:chExt cx="2393640" cy="975960"/>
          </a:xfrm>
        </p:grpSpPr>
        <p:sp>
          <p:nvSpPr>
            <p:cNvPr id="3986" name="Google Shape;4925;p49"/>
            <p:cNvSpPr/>
            <p:nvPr/>
          </p:nvSpPr>
          <p:spPr>
            <a:xfrm>
              <a:off x="1072440" y="1190520"/>
              <a:ext cx="317160" cy="226080"/>
            </a:xfrm>
            <a:prstGeom prst="rect">
              <a:avLst/>
            </a:prstGeom>
            <a:solidFill>
              <a:srgbClr val="bac8d3"/>
            </a:solidFill>
            <a:ln w="0">
              <a:noFill/>
            </a:ln>
          </p:spPr>
          <p:style>
            <a:lnRef idx="0"/>
            <a:fillRef idx="0"/>
            <a:effectRef idx="0"/>
            <a:fontRef idx="minor"/>
          </p:style>
        </p:sp>
        <p:sp>
          <p:nvSpPr>
            <p:cNvPr id="3987" name="Google Shape;4926;p49"/>
            <p:cNvSpPr/>
            <p:nvPr/>
          </p:nvSpPr>
          <p:spPr>
            <a:xfrm>
              <a:off x="1418760" y="1190520"/>
              <a:ext cx="317160" cy="226080"/>
            </a:xfrm>
            <a:prstGeom prst="rect">
              <a:avLst/>
            </a:prstGeom>
            <a:solidFill>
              <a:srgbClr val="bac8d3"/>
            </a:solidFill>
            <a:ln w="0">
              <a:noFill/>
            </a:ln>
          </p:spPr>
          <p:style>
            <a:lnRef idx="0"/>
            <a:fillRef idx="0"/>
            <a:effectRef idx="0"/>
            <a:fontRef idx="minor"/>
          </p:style>
        </p:sp>
        <p:sp>
          <p:nvSpPr>
            <p:cNvPr id="3988" name="Google Shape;4927;p49"/>
            <p:cNvSpPr/>
            <p:nvPr/>
          </p:nvSpPr>
          <p:spPr>
            <a:xfrm>
              <a:off x="1764720" y="1190520"/>
              <a:ext cx="317160" cy="226080"/>
            </a:xfrm>
            <a:prstGeom prst="rect">
              <a:avLst/>
            </a:prstGeom>
            <a:solidFill>
              <a:srgbClr val="bac8d3"/>
            </a:solidFill>
            <a:ln w="0">
              <a:noFill/>
            </a:ln>
          </p:spPr>
          <p:style>
            <a:lnRef idx="0"/>
            <a:fillRef idx="0"/>
            <a:effectRef idx="0"/>
            <a:fontRef idx="minor"/>
          </p:style>
        </p:sp>
        <p:sp>
          <p:nvSpPr>
            <p:cNvPr id="3989" name="Google Shape;4928;p49"/>
            <p:cNvSpPr/>
            <p:nvPr/>
          </p:nvSpPr>
          <p:spPr>
            <a:xfrm>
              <a:off x="2110680" y="1190520"/>
              <a:ext cx="317160" cy="226080"/>
            </a:xfrm>
            <a:prstGeom prst="rect">
              <a:avLst/>
            </a:prstGeom>
            <a:solidFill>
              <a:srgbClr val="bac8d3"/>
            </a:solidFill>
            <a:ln w="0">
              <a:noFill/>
            </a:ln>
          </p:spPr>
          <p:style>
            <a:lnRef idx="0"/>
            <a:fillRef idx="0"/>
            <a:effectRef idx="0"/>
            <a:fontRef idx="minor"/>
          </p:style>
        </p:sp>
        <p:sp>
          <p:nvSpPr>
            <p:cNvPr id="3990" name="Google Shape;4929;p49"/>
            <p:cNvSpPr/>
            <p:nvPr/>
          </p:nvSpPr>
          <p:spPr>
            <a:xfrm>
              <a:off x="2457000" y="1190520"/>
              <a:ext cx="317160" cy="226080"/>
            </a:xfrm>
            <a:prstGeom prst="rect">
              <a:avLst/>
            </a:prstGeom>
            <a:solidFill>
              <a:srgbClr val="bac8d3"/>
            </a:solidFill>
            <a:ln w="0">
              <a:noFill/>
            </a:ln>
          </p:spPr>
          <p:style>
            <a:lnRef idx="0"/>
            <a:fillRef idx="0"/>
            <a:effectRef idx="0"/>
            <a:fontRef idx="minor"/>
          </p:style>
        </p:sp>
        <p:sp>
          <p:nvSpPr>
            <p:cNvPr id="3991" name="Google Shape;4930;p49"/>
            <p:cNvSpPr/>
            <p:nvPr/>
          </p:nvSpPr>
          <p:spPr>
            <a:xfrm>
              <a:off x="2802960" y="1190520"/>
              <a:ext cx="317160" cy="226080"/>
            </a:xfrm>
            <a:prstGeom prst="rect">
              <a:avLst/>
            </a:prstGeom>
            <a:solidFill>
              <a:srgbClr val="bac8d3"/>
            </a:solidFill>
            <a:ln w="0">
              <a:noFill/>
            </a:ln>
          </p:spPr>
          <p:style>
            <a:lnRef idx="0"/>
            <a:fillRef idx="0"/>
            <a:effectRef idx="0"/>
            <a:fontRef idx="minor"/>
          </p:style>
        </p:sp>
        <p:sp>
          <p:nvSpPr>
            <p:cNvPr id="3992" name="Google Shape;4931;p49"/>
            <p:cNvSpPr/>
            <p:nvPr/>
          </p:nvSpPr>
          <p:spPr>
            <a:xfrm>
              <a:off x="726480" y="1440360"/>
              <a:ext cx="317160" cy="226080"/>
            </a:xfrm>
            <a:prstGeom prst="rect">
              <a:avLst/>
            </a:prstGeom>
            <a:solidFill>
              <a:srgbClr val="e3e9ed"/>
            </a:solidFill>
            <a:ln w="0">
              <a:noFill/>
            </a:ln>
          </p:spPr>
          <p:style>
            <a:lnRef idx="0"/>
            <a:fillRef idx="0"/>
            <a:effectRef idx="0"/>
            <a:fontRef idx="minor"/>
          </p:style>
        </p:sp>
        <p:sp>
          <p:nvSpPr>
            <p:cNvPr id="3993" name="Google Shape;4932;p49"/>
            <p:cNvSpPr/>
            <p:nvPr/>
          </p:nvSpPr>
          <p:spPr>
            <a:xfrm>
              <a:off x="1072440" y="1440360"/>
              <a:ext cx="317160" cy="226080"/>
            </a:xfrm>
            <a:prstGeom prst="rect">
              <a:avLst/>
            </a:prstGeom>
            <a:solidFill>
              <a:srgbClr val="bac8d3"/>
            </a:solidFill>
            <a:ln w="0">
              <a:noFill/>
            </a:ln>
          </p:spPr>
          <p:style>
            <a:lnRef idx="0"/>
            <a:fillRef idx="0"/>
            <a:effectRef idx="0"/>
            <a:fontRef idx="minor"/>
          </p:style>
        </p:sp>
        <p:sp>
          <p:nvSpPr>
            <p:cNvPr id="3994" name="Google Shape;4933;p49"/>
            <p:cNvSpPr/>
            <p:nvPr/>
          </p:nvSpPr>
          <p:spPr>
            <a:xfrm>
              <a:off x="1418760" y="1440360"/>
              <a:ext cx="317160" cy="226080"/>
            </a:xfrm>
            <a:prstGeom prst="rect">
              <a:avLst/>
            </a:prstGeom>
            <a:solidFill>
              <a:srgbClr val="bac8d3"/>
            </a:solidFill>
            <a:ln w="0">
              <a:noFill/>
            </a:ln>
          </p:spPr>
          <p:style>
            <a:lnRef idx="0"/>
            <a:fillRef idx="0"/>
            <a:effectRef idx="0"/>
            <a:fontRef idx="minor"/>
          </p:style>
        </p:sp>
        <p:sp>
          <p:nvSpPr>
            <p:cNvPr id="3995" name="Google Shape;4934;p49"/>
            <p:cNvSpPr/>
            <p:nvPr/>
          </p:nvSpPr>
          <p:spPr>
            <a:xfrm>
              <a:off x="1764720" y="1440360"/>
              <a:ext cx="317160" cy="226080"/>
            </a:xfrm>
            <a:prstGeom prst="rect">
              <a:avLst/>
            </a:prstGeom>
            <a:solidFill>
              <a:srgbClr val="bac8d3"/>
            </a:solidFill>
            <a:ln w="0">
              <a:noFill/>
            </a:ln>
          </p:spPr>
          <p:style>
            <a:lnRef idx="0"/>
            <a:fillRef idx="0"/>
            <a:effectRef idx="0"/>
            <a:fontRef idx="minor"/>
          </p:style>
        </p:sp>
        <p:sp>
          <p:nvSpPr>
            <p:cNvPr id="3996" name="Google Shape;4935;p49"/>
            <p:cNvSpPr/>
            <p:nvPr/>
          </p:nvSpPr>
          <p:spPr>
            <a:xfrm>
              <a:off x="2110680" y="1440360"/>
              <a:ext cx="317160" cy="226080"/>
            </a:xfrm>
            <a:prstGeom prst="rect">
              <a:avLst/>
            </a:prstGeom>
            <a:solidFill>
              <a:srgbClr val="bac8d3"/>
            </a:solidFill>
            <a:ln w="0">
              <a:noFill/>
            </a:ln>
          </p:spPr>
          <p:style>
            <a:lnRef idx="0"/>
            <a:fillRef idx="0"/>
            <a:effectRef idx="0"/>
            <a:fontRef idx="minor"/>
          </p:style>
        </p:sp>
        <p:sp>
          <p:nvSpPr>
            <p:cNvPr id="3997" name="Google Shape;4936;p49"/>
            <p:cNvSpPr/>
            <p:nvPr/>
          </p:nvSpPr>
          <p:spPr>
            <a:xfrm>
              <a:off x="2457000" y="1440360"/>
              <a:ext cx="317160" cy="226080"/>
            </a:xfrm>
            <a:prstGeom prst="rect">
              <a:avLst/>
            </a:prstGeom>
            <a:solidFill>
              <a:srgbClr val="bac8d3"/>
            </a:solidFill>
            <a:ln w="0">
              <a:noFill/>
            </a:ln>
          </p:spPr>
          <p:style>
            <a:lnRef idx="0"/>
            <a:fillRef idx="0"/>
            <a:effectRef idx="0"/>
            <a:fontRef idx="minor"/>
          </p:style>
        </p:sp>
        <p:sp>
          <p:nvSpPr>
            <p:cNvPr id="3998" name="Google Shape;4937;p49"/>
            <p:cNvSpPr/>
            <p:nvPr/>
          </p:nvSpPr>
          <p:spPr>
            <a:xfrm>
              <a:off x="2802960" y="1440360"/>
              <a:ext cx="317160" cy="226080"/>
            </a:xfrm>
            <a:prstGeom prst="rect">
              <a:avLst/>
            </a:prstGeom>
            <a:solidFill>
              <a:srgbClr val="bac8d3"/>
            </a:solidFill>
            <a:ln w="0">
              <a:noFill/>
            </a:ln>
          </p:spPr>
          <p:style>
            <a:lnRef idx="0"/>
            <a:fillRef idx="0"/>
            <a:effectRef idx="0"/>
            <a:fontRef idx="minor"/>
          </p:style>
        </p:sp>
        <p:sp>
          <p:nvSpPr>
            <p:cNvPr id="3999" name="Google Shape;4938;p49"/>
            <p:cNvSpPr/>
            <p:nvPr/>
          </p:nvSpPr>
          <p:spPr>
            <a:xfrm>
              <a:off x="726480" y="1689840"/>
              <a:ext cx="317160" cy="226080"/>
            </a:xfrm>
            <a:prstGeom prst="rect">
              <a:avLst/>
            </a:prstGeom>
            <a:solidFill>
              <a:srgbClr val="e3e9ed"/>
            </a:solidFill>
            <a:ln w="0">
              <a:noFill/>
            </a:ln>
          </p:spPr>
          <p:style>
            <a:lnRef idx="0"/>
            <a:fillRef idx="0"/>
            <a:effectRef idx="0"/>
            <a:fontRef idx="minor"/>
          </p:style>
        </p:sp>
        <p:sp>
          <p:nvSpPr>
            <p:cNvPr id="4000" name="Google Shape;4939;p49"/>
            <p:cNvSpPr/>
            <p:nvPr/>
          </p:nvSpPr>
          <p:spPr>
            <a:xfrm>
              <a:off x="1072440" y="1689840"/>
              <a:ext cx="317160" cy="226080"/>
            </a:xfrm>
            <a:prstGeom prst="rect">
              <a:avLst/>
            </a:prstGeom>
            <a:solidFill>
              <a:srgbClr val="bac8d3"/>
            </a:solidFill>
            <a:ln w="0">
              <a:noFill/>
            </a:ln>
          </p:spPr>
          <p:style>
            <a:lnRef idx="0"/>
            <a:fillRef idx="0"/>
            <a:effectRef idx="0"/>
            <a:fontRef idx="minor"/>
          </p:style>
        </p:sp>
        <p:sp>
          <p:nvSpPr>
            <p:cNvPr id="4001" name="Google Shape;4940;p49"/>
            <p:cNvSpPr/>
            <p:nvPr/>
          </p:nvSpPr>
          <p:spPr>
            <a:xfrm>
              <a:off x="1418760" y="1689840"/>
              <a:ext cx="317160" cy="226080"/>
            </a:xfrm>
            <a:prstGeom prst="rect">
              <a:avLst/>
            </a:prstGeom>
            <a:solidFill>
              <a:srgbClr val="bac8d3"/>
            </a:solidFill>
            <a:ln w="0">
              <a:noFill/>
            </a:ln>
          </p:spPr>
          <p:style>
            <a:lnRef idx="0"/>
            <a:fillRef idx="0"/>
            <a:effectRef idx="0"/>
            <a:fontRef idx="minor"/>
          </p:style>
        </p:sp>
        <p:sp>
          <p:nvSpPr>
            <p:cNvPr id="4002" name="Google Shape;4941;p49"/>
            <p:cNvSpPr/>
            <p:nvPr/>
          </p:nvSpPr>
          <p:spPr>
            <a:xfrm>
              <a:off x="1764720" y="1689840"/>
              <a:ext cx="317160" cy="226080"/>
            </a:xfrm>
            <a:prstGeom prst="rect">
              <a:avLst/>
            </a:prstGeom>
            <a:solidFill>
              <a:srgbClr val="bac8d3"/>
            </a:solidFill>
            <a:ln w="0">
              <a:noFill/>
            </a:ln>
          </p:spPr>
          <p:style>
            <a:lnRef idx="0"/>
            <a:fillRef idx="0"/>
            <a:effectRef idx="0"/>
            <a:fontRef idx="minor"/>
          </p:style>
        </p:sp>
        <p:sp>
          <p:nvSpPr>
            <p:cNvPr id="4003" name="Google Shape;4942;p49"/>
            <p:cNvSpPr/>
            <p:nvPr/>
          </p:nvSpPr>
          <p:spPr>
            <a:xfrm>
              <a:off x="2110680" y="1689840"/>
              <a:ext cx="317160" cy="226080"/>
            </a:xfrm>
            <a:prstGeom prst="rect">
              <a:avLst/>
            </a:prstGeom>
            <a:solidFill>
              <a:srgbClr val="bac8d3"/>
            </a:solidFill>
            <a:ln w="0">
              <a:noFill/>
            </a:ln>
          </p:spPr>
          <p:style>
            <a:lnRef idx="0"/>
            <a:fillRef idx="0"/>
            <a:effectRef idx="0"/>
            <a:fontRef idx="minor"/>
          </p:style>
        </p:sp>
        <p:sp>
          <p:nvSpPr>
            <p:cNvPr id="4004" name="Google Shape;4943;p49"/>
            <p:cNvSpPr/>
            <p:nvPr/>
          </p:nvSpPr>
          <p:spPr>
            <a:xfrm>
              <a:off x="2457000" y="1689840"/>
              <a:ext cx="317160" cy="226080"/>
            </a:xfrm>
            <a:prstGeom prst="rect">
              <a:avLst/>
            </a:prstGeom>
            <a:solidFill>
              <a:srgbClr val="bac8d3"/>
            </a:solidFill>
            <a:ln w="0">
              <a:noFill/>
            </a:ln>
          </p:spPr>
          <p:style>
            <a:lnRef idx="0"/>
            <a:fillRef idx="0"/>
            <a:effectRef idx="0"/>
            <a:fontRef idx="minor"/>
          </p:style>
        </p:sp>
        <p:sp>
          <p:nvSpPr>
            <p:cNvPr id="4005" name="Google Shape;4944;p49"/>
            <p:cNvSpPr/>
            <p:nvPr/>
          </p:nvSpPr>
          <p:spPr>
            <a:xfrm>
              <a:off x="2802960" y="1689840"/>
              <a:ext cx="317160" cy="226080"/>
            </a:xfrm>
            <a:prstGeom prst="rect">
              <a:avLst/>
            </a:prstGeom>
            <a:solidFill>
              <a:srgbClr val="bac8d3"/>
            </a:solidFill>
            <a:ln w="0">
              <a:noFill/>
            </a:ln>
          </p:spPr>
          <p:style>
            <a:lnRef idx="0"/>
            <a:fillRef idx="0"/>
            <a:effectRef idx="0"/>
            <a:fontRef idx="minor"/>
          </p:style>
        </p:sp>
        <p:sp>
          <p:nvSpPr>
            <p:cNvPr id="4006" name="Google Shape;4945;p49"/>
            <p:cNvSpPr/>
            <p:nvPr/>
          </p:nvSpPr>
          <p:spPr>
            <a:xfrm>
              <a:off x="726480" y="1939320"/>
              <a:ext cx="317160" cy="226080"/>
            </a:xfrm>
            <a:prstGeom prst="rect">
              <a:avLst/>
            </a:prstGeom>
            <a:solidFill>
              <a:srgbClr val="e3e9ed"/>
            </a:solidFill>
            <a:ln w="0">
              <a:noFill/>
            </a:ln>
          </p:spPr>
          <p:style>
            <a:lnRef idx="0"/>
            <a:fillRef idx="0"/>
            <a:effectRef idx="0"/>
            <a:fontRef idx="minor"/>
          </p:style>
        </p:sp>
        <p:sp>
          <p:nvSpPr>
            <p:cNvPr id="4007" name="Google Shape;4946;p49"/>
            <p:cNvSpPr/>
            <p:nvPr/>
          </p:nvSpPr>
          <p:spPr>
            <a:xfrm>
              <a:off x="1072440" y="1939320"/>
              <a:ext cx="317160" cy="226080"/>
            </a:xfrm>
            <a:prstGeom prst="rect">
              <a:avLst/>
            </a:prstGeom>
            <a:solidFill>
              <a:srgbClr val="bac8d3"/>
            </a:solidFill>
            <a:ln w="0">
              <a:noFill/>
            </a:ln>
          </p:spPr>
          <p:style>
            <a:lnRef idx="0"/>
            <a:fillRef idx="0"/>
            <a:effectRef idx="0"/>
            <a:fontRef idx="minor"/>
          </p:style>
        </p:sp>
        <p:sp>
          <p:nvSpPr>
            <p:cNvPr id="4008" name="Google Shape;4947;p49"/>
            <p:cNvSpPr/>
            <p:nvPr/>
          </p:nvSpPr>
          <p:spPr>
            <a:xfrm>
              <a:off x="1418760" y="1939320"/>
              <a:ext cx="317160" cy="226080"/>
            </a:xfrm>
            <a:prstGeom prst="rect">
              <a:avLst/>
            </a:prstGeom>
            <a:solidFill>
              <a:srgbClr val="bac8d3"/>
            </a:solidFill>
            <a:ln w="0">
              <a:noFill/>
            </a:ln>
          </p:spPr>
          <p:style>
            <a:lnRef idx="0"/>
            <a:fillRef idx="0"/>
            <a:effectRef idx="0"/>
            <a:fontRef idx="minor"/>
          </p:style>
        </p:sp>
        <p:sp>
          <p:nvSpPr>
            <p:cNvPr id="4009" name="Google Shape;4948;p49"/>
            <p:cNvSpPr/>
            <p:nvPr/>
          </p:nvSpPr>
          <p:spPr>
            <a:xfrm>
              <a:off x="1764720" y="1939320"/>
              <a:ext cx="317160" cy="226080"/>
            </a:xfrm>
            <a:prstGeom prst="rect">
              <a:avLst/>
            </a:prstGeom>
            <a:solidFill>
              <a:srgbClr val="bac8d3"/>
            </a:solidFill>
            <a:ln w="0">
              <a:noFill/>
            </a:ln>
          </p:spPr>
          <p:style>
            <a:lnRef idx="0"/>
            <a:fillRef idx="0"/>
            <a:effectRef idx="0"/>
            <a:fontRef idx="minor"/>
          </p:style>
        </p:sp>
        <p:sp>
          <p:nvSpPr>
            <p:cNvPr id="4010" name="Google Shape;4949;p49"/>
            <p:cNvSpPr/>
            <p:nvPr/>
          </p:nvSpPr>
          <p:spPr>
            <a:xfrm>
              <a:off x="2110680" y="1939320"/>
              <a:ext cx="317160" cy="226080"/>
            </a:xfrm>
            <a:prstGeom prst="rect">
              <a:avLst/>
            </a:prstGeom>
            <a:solidFill>
              <a:srgbClr val="bac8d3"/>
            </a:solidFill>
            <a:ln w="0">
              <a:noFill/>
            </a:ln>
          </p:spPr>
          <p:style>
            <a:lnRef idx="0"/>
            <a:fillRef idx="0"/>
            <a:effectRef idx="0"/>
            <a:fontRef idx="minor"/>
          </p:style>
        </p:sp>
        <p:sp>
          <p:nvSpPr>
            <p:cNvPr id="4011" name="Google Shape;4950;p49"/>
            <p:cNvSpPr/>
            <p:nvPr/>
          </p:nvSpPr>
          <p:spPr>
            <a:xfrm>
              <a:off x="2457000" y="1939320"/>
              <a:ext cx="317160" cy="226080"/>
            </a:xfrm>
            <a:prstGeom prst="rect">
              <a:avLst/>
            </a:prstGeom>
            <a:solidFill>
              <a:srgbClr val="bac8d3"/>
            </a:solidFill>
            <a:ln w="0">
              <a:noFill/>
            </a:ln>
          </p:spPr>
          <p:style>
            <a:lnRef idx="0"/>
            <a:fillRef idx="0"/>
            <a:effectRef idx="0"/>
            <a:fontRef idx="minor"/>
          </p:style>
        </p:sp>
        <p:sp>
          <p:nvSpPr>
            <p:cNvPr id="4012" name="Google Shape;4951;p49"/>
            <p:cNvSpPr/>
            <p:nvPr/>
          </p:nvSpPr>
          <p:spPr>
            <a:xfrm>
              <a:off x="2802960" y="1939320"/>
              <a:ext cx="317160" cy="226080"/>
            </a:xfrm>
            <a:prstGeom prst="rect">
              <a:avLst/>
            </a:prstGeom>
            <a:solidFill>
              <a:srgbClr val="bac8d3"/>
            </a:solidFill>
            <a:ln w="0">
              <a:noFill/>
            </a:ln>
          </p:spPr>
          <p:style>
            <a:lnRef idx="0"/>
            <a:fillRef idx="0"/>
            <a:effectRef idx="0"/>
            <a:fontRef idx="minor"/>
          </p:style>
        </p:sp>
        <p:sp>
          <p:nvSpPr>
            <p:cNvPr id="4013" name="Google Shape;4952;p49"/>
            <p:cNvSpPr/>
            <p:nvPr/>
          </p:nvSpPr>
          <p:spPr>
            <a:xfrm>
              <a:off x="726480" y="1190520"/>
              <a:ext cx="317160" cy="226080"/>
            </a:xfrm>
            <a:prstGeom prst="rect">
              <a:avLst/>
            </a:prstGeom>
            <a:solidFill>
              <a:srgbClr val="e3e9ed"/>
            </a:solidFill>
            <a:ln w="0">
              <a:noFill/>
            </a:ln>
          </p:spPr>
          <p:style>
            <a:lnRef idx="0"/>
            <a:fillRef idx="0"/>
            <a:effectRef idx="0"/>
            <a:fontRef idx="minor"/>
          </p:style>
        </p:sp>
        <p:sp>
          <p:nvSpPr>
            <p:cNvPr id="4014" name="Google Shape;4953;p49"/>
            <p:cNvSpPr/>
            <p:nvPr/>
          </p:nvSpPr>
          <p:spPr>
            <a:xfrm>
              <a:off x="1418400" y="1336320"/>
              <a:ext cx="1701000" cy="77760"/>
            </a:xfrm>
            <a:prstGeom prst="rect">
              <a:avLst/>
            </a:prstGeom>
            <a:solidFill>
              <a:srgbClr val="7994a9"/>
            </a:solidFill>
            <a:ln w="0">
              <a:noFill/>
            </a:ln>
          </p:spPr>
          <p:style>
            <a:lnRef idx="0"/>
            <a:fillRef idx="0"/>
            <a:effectRef idx="0"/>
            <a:fontRef idx="minor"/>
          </p:style>
        </p:sp>
        <p:sp>
          <p:nvSpPr>
            <p:cNvPr id="4015" name="Google Shape;4954;p49"/>
            <p:cNvSpPr/>
            <p:nvPr/>
          </p:nvSpPr>
          <p:spPr>
            <a:xfrm>
              <a:off x="1764720" y="2088720"/>
              <a:ext cx="1009080" cy="77760"/>
            </a:xfrm>
            <a:prstGeom prst="rect">
              <a:avLst/>
            </a:prstGeom>
            <a:solidFill>
              <a:srgbClr val="7994a9"/>
            </a:solidFill>
            <a:ln w="0">
              <a:noFill/>
            </a:ln>
          </p:spPr>
          <p:style>
            <a:lnRef idx="0"/>
            <a:fillRef idx="0"/>
            <a:effectRef idx="0"/>
            <a:fontRef idx="minor"/>
          </p:style>
        </p:sp>
        <p:sp>
          <p:nvSpPr>
            <p:cNvPr id="4016" name="Google Shape;4955;p49"/>
            <p:cNvSpPr/>
            <p:nvPr/>
          </p:nvSpPr>
          <p:spPr>
            <a:xfrm>
              <a:off x="1072440" y="1837800"/>
              <a:ext cx="663120" cy="77760"/>
            </a:xfrm>
            <a:prstGeom prst="rect">
              <a:avLst/>
            </a:prstGeom>
            <a:solidFill>
              <a:srgbClr val="7994a9"/>
            </a:solidFill>
            <a:ln w="0">
              <a:noFill/>
            </a:ln>
          </p:spPr>
          <p:style>
            <a:lnRef idx="0"/>
            <a:fillRef idx="0"/>
            <a:effectRef idx="0"/>
            <a:fontRef idx="minor"/>
          </p:style>
        </p:sp>
        <p:sp>
          <p:nvSpPr>
            <p:cNvPr id="4017" name="Google Shape;4956;p49"/>
            <p:cNvSpPr/>
            <p:nvPr/>
          </p:nvSpPr>
          <p:spPr>
            <a:xfrm>
              <a:off x="2457000" y="1837800"/>
              <a:ext cx="663120" cy="77760"/>
            </a:xfrm>
            <a:prstGeom prst="rect">
              <a:avLst/>
            </a:prstGeom>
            <a:solidFill>
              <a:srgbClr val="7994a9"/>
            </a:solidFill>
            <a:ln w="0">
              <a:noFill/>
            </a:ln>
          </p:spPr>
          <p:style>
            <a:lnRef idx="0"/>
            <a:fillRef idx="0"/>
            <a:effectRef idx="0"/>
            <a:fontRef idx="minor"/>
          </p:style>
        </p:sp>
      </p:grpSp>
      <p:graphicFrame>
        <p:nvGraphicFramePr>
          <p:cNvPr id="4018" name="Google Shape;4957;p49"/>
          <p:cNvGraphicFramePr/>
          <p:nvPr/>
        </p:nvGraphicFramePr>
        <p:xfrm>
          <a:off x="5949720" y="1189080"/>
          <a:ext cx="2490840" cy="975960"/>
        </p:xfrm>
        <a:graphic>
          <a:graphicData uri="http://schemas.openxmlformats.org/drawingml/2006/table">
            <a:tbl>
              <a:tblPr/>
              <a:tblGrid>
                <a:gridCol w="622800"/>
                <a:gridCol w="622800"/>
                <a:gridCol w="622800"/>
                <a:gridCol w="622800"/>
              </a:tblGrid>
              <a:tr h="325440">
                <a:tc>
                  <a:tcPr anchor="t" marL="91080" marR="91080">
                    <a:lnL w="9360">
                      <a:solidFill>
                        <a:srgbClr val="0e2a47"/>
                      </a:solidFill>
                    </a:lnL>
                    <a:lnR w="9360">
                      <a:solidFill>
                        <a:srgbClr val="0e2a47"/>
                      </a:solidFill>
                    </a:lnR>
                    <a:lnT w="9360">
                      <a:solidFill>
                        <a:srgbClr val="0e2a47"/>
                      </a:solidFill>
                    </a:lnT>
                    <a:lnB w="9360">
                      <a:solidFill>
                        <a:srgbClr val="0e2a47"/>
                      </a:solidFill>
                    </a:lnB>
                    <a:no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r>
              <a:tr h="325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r h="325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bl>
          </a:graphicData>
        </a:graphic>
      </p:graphicFrame>
      <p:graphicFrame>
        <p:nvGraphicFramePr>
          <p:cNvPr id="4019" name="Google Shape;4958;p49"/>
          <p:cNvGraphicFramePr/>
          <p:nvPr/>
        </p:nvGraphicFramePr>
        <p:xfrm>
          <a:off x="3356280" y="2323080"/>
          <a:ext cx="2362680" cy="867960"/>
        </p:xfrm>
        <a:graphic>
          <a:graphicData uri="http://schemas.openxmlformats.org/drawingml/2006/table">
            <a:tbl>
              <a:tblPr/>
              <a:tblGrid>
                <a:gridCol w="590760"/>
                <a:gridCol w="590760"/>
                <a:gridCol w="590760"/>
                <a:gridCol w="590760"/>
              </a:tblGrid>
              <a:tr h="289440">
                <a:tc>
                  <a:tcPr anchor="t" marL="91080" marR="91080">
                    <a:lnL w="18720">
                      <a:solidFill>
                        <a:srgbClr val="f2f2f2"/>
                      </a:solidFill>
                    </a:lnL>
                    <a:lnR w="18720">
                      <a:solidFill>
                        <a:srgbClr val="0e2a47"/>
                      </a:solidFill>
                    </a:lnR>
                    <a:lnT w="18720">
                      <a:solidFill>
                        <a:srgbClr val="f2f2f2"/>
                      </a:solidFill>
                    </a:lnT>
                    <a:lnB w="9360">
                      <a:solidFill>
                        <a:srgbClr val="0e2a47"/>
                      </a:solidFill>
                    </a:lnB>
                    <a:noFill/>
                  </a:tcPr>
                </a:tc>
                <a:tc>
                  <a:tcPr anchor="t" marL="91080" marR="91080">
                    <a:lnL w="1872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anchor="t" marL="91080" marR="91080">
                    <a:lnL w="936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anchor="t" marL="91080" marR="91080">
                    <a:lnL w="9360">
                      <a:solidFill>
                        <a:srgbClr val="0e2a47"/>
                      </a:solidFill>
                    </a:lnL>
                    <a:lnR w="18720">
                      <a:solidFill>
                        <a:srgbClr val="0e2a47"/>
                      </a:solidFill>
                    </a:lnR>
                    <a:lnT w="18720">
                      <a:solidFill>
                        <a:srgbClr val="0e2a47"/>
                      </a:solidFill>
                    </a:lnT>
                    <a:lnB w="9360">
                      <a:solidFill>
                        <a:srgbClr val="0e2a47"/>
                      </a:solidFill>
                    </a:lnB>
                    <a:solidFill>
                      <a:srgbClr val="5f8195"/>
                    </a:solidFill>
                  </a:tcPr>
                </a:tc>
              </a:tr>
              <a:tr h="289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18720">
                      <a:solidFill>
                        <a:srgbClr val="f2f2f2"/>
                      </a:solidFill>
                    </a:lnR>
                    <a:lnT w="9360">
                      <a:solidFill>
                        <a:srgbClr val="0e2a47"/>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r>
              <a:tr h="289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7994a9"/>
                    </a:solidFill>
                  </a:tcPr>
                </a:tc>
                <a:tc>
                  <a:tcPr anchor="t" marL="91080" marR="91080">
                    <a:lnL w="9360">
                      <a:solidFill>
                        <a:srgbClr val="0e2a47"/>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4020" name="Google Shape;4959;p49"/>
          <p:cNvGrpSpPr/>
          <p:nvPr/>
        </p:nvGrpSpPr>
        <p:grpSpPr>
          <a:xfrm>
            <a:off x="4100040" y="2710440"/>
            <a:ext cx="1516680" cy="73800"/>
            <a:chOff x="4100040" y="2710440"/>
            <a:chExt cx="1516680" cy="73800"/>
          </a:xfrm>
        </p:grpSpPr>
        <p:sp>
          <p:nvSpPr>
            <p:cNvPr id="4021" name="Google Shape;4960;p49"/>
            <p:cNvSpPr/>
            <p:nvPr/>
          </p:nvSpPr>
          <p:spPr>
            <a:xfrm flipH="1" rot="5400000">
              <a:off x="4821480" y="1989000"/>
              <a:ext cx="73080" cy="1516680"/>
            </a:xfrm>
            <a:prstGeom prst="round2SameRect">
              <a:avLst>
                <a:gd name="adj1" fmla="val 50000"/>
                <a:gd name="adj2" fmla="val 50000"/>
              </a:avLst>
            </a:prstGeom>
            <a:solidFill>
              <a:srgbClr val="f4f6f8"/>
            </a:solidFill>
            <a:ln w="0">
              <a:noFill/>
            </a:ln>
          </p:spPr>
          <p:style>
            <a:lnRef idx="0"/>
            <a:fillRef idx="0"/>
            <a:effectRef idx="0"/>
            <a:fontRef idx="minor"/>
          </p:style>
        </p:sp>
        <p:sp>
          <p:nvSpPr>
            <p:cNvPr id="4022" name="Google Shape;4961;p49"/>
            <p:cNvSpPr/>
            <p:nvPr/>
          </p:nvSpPr>
          <p:spPr>
            <a:xfrm flipH="1" rot="5400000">
              <a:off x="4234680" y="2575440"/>
              <a:ext cx="73800" cy="343440"/>
            </a:xfrm>
            <a:prstGeom prst="round2SameRect">
              <a:avLst>
                <a:gd name="adj1" fmla="val 50000"/>
                <a:gd name="adj2" fmla="val 50000"/>
              </a:avLst>
            </a:prstGeom>
            <a:solidFill>
              <a:srgbClr val="7994a9"/>
            </a:solidFill>
            <a:ln w="0">
              <a:noFill/>
            </a:ln>
          </p:spPr>
          <p:style>
            <a:lnRef idx="0"/>
            <a:fillRef idx="0"/>
            <a:effectRef idx="0"/>
            <a:fontRef idx="minor"/>
          </p:style>
        </p:sp>
      </p:grpSp>
      <p:grpSp>
        <p:nvGrpSpPr>
          <p:cNvPr id="4023" name="Google Shape;4962;p49"/>
          <p:cNvGrpSpPr/>
          <p:nvPr/>
        </p:nvGrpSpPr>
        <p:grpSpPr>
          <a:xfrm>
            <a:off x="4724640" y="3003120"/>
            <a:ext cx="892080" cy="73800"/>
            <a:chOff x="4724640" y="3003120"/>
            <a:chExt cx="892080" cy="73800"/>
          </a:xfrm>
        </p:grpSpPr>
        <p:sp>
          <p:nvSpPr>
            <p:cNvPr id="4024" name="Google Shape;4963;p49"/>
            <p:cNvSpPr/>
            <p:nvPr/>
          </p:nvSpPr>
          <p:spPr>
            <a:xfrm flipH="1" rot="5400000">
              <a:off x="5133960" y="2593440"/>
              <a:ext cx="73080" cy="892080"/>
            </a:xfrm>
            <a:prstGeom prst="round2SameRect">
              <a:avLst>
                <a:gd name="adj1" fmla="val 50000"/>
                <a:gd name="adj2" fmla="val 50000"/>
              </a:avLst>
            </a:prstGeom>
            <a:solidFill>
              <a:srgbClr val="f4f6f8"/>
            </a:solidFill>
            <a:ln w="0">
              <a:noFill/>
            </a:ln>
          </p:spPr>
          <p:style>
            <a:lnRef idx="0"/>
            <a:fillRef idx="0"/>
            <a:effectRef idx="0"/>
            <a:fontRef idx="minor"/>
          </p:style>
        </p:sp>
        <p:sp>
          <p:nvSpPr>
            <p:cNvPr id="4025" name="Google Shape;4964;p49"/>
            <p:cNvSpPr/>
            <p:nvPr/>
          </p:nvSpPr>
          <p:spPr>
            <a:xfrm flipH="1" rot="5400000">
              <a:off x="4789080" y="2939040"/>
              <a:ext cx="73800" cy="201960"/>
            </a:xfrm>
            <a:prstGeom prst="round2SameRect">
              <a:avLst>
                <a:gd name="adj1" fmla="val 50000"/>
                <a:gd name="adj2" fmla="val 50000"/>
              </a:avLst>
            </a:prstGeom>
            <a:solidFill>
              <a:srgbClr val="7994a9"/>
            </a:solidFill>
            <a:ln w="0">
              <a:noFill/>
            </a:ln>
          </p:spPr>
          <p:style>
            <a:lnRef idx="0"/>
            <a:fillRef idx="0"/>
            <a:effectRef idx="0"/>
            <a:fontRef idx="minor"/>
          </p:style>
        </p:sp>
      </p:grpSp>
      <p:grpSp>
        <p:nvGrpSpPr>
          <p:cNvPr id="4026" name="Google Shape;4965;p49"/>
          <p:cNvGrpSpPr/>
          <p:nvPr/>
        </p:nvGrpSpPr>
        <p:grpSpPr>
          <a:xfrm>
            <a:off x="3358440" y="3361320"/>
            <a:ext cx="2362680" cy="1005120"/>
            <a:chOff x="3358440" y="3361320"/>
            <a:chExt cx="2362680" cy="1005120"/>
          </a:xfrm>
        </p:grpSpPr>
        <p:grpSp>
          <p:nvGrpSpPr>
            <p:cNvPr id="4027" name="Google Shape;4966;p49"/>
            <p:cNvGrpSpPr/>
            <p:nvPr/>
          </p:nvGrpSpPr>
          <p:grpSpPr>
            <a:xfrm>
              <a:off x="3358440" y="3361320"/>
              <a:ext cx="440640" cy="1005120"/>
              <a:chOff x="3358440" y="3361320"/>
              <a:chExt cx="440640" cy="1005120"/>
            </a:xfrm>
          </p:grpSpPr>
          <p:sp>
            <p:nvSpPr>
              <p:cNvPr id="4028" name="Google Shape;4967;p49"/>
              <p:cNvSpPr/>
              <p:nvPr/>
            </p:nvSpPr>
            <p:spPr>
              <a:xfrm>
                <a:off x="3358440" y="3361320"/>
                <a:ext cx="440640" cy="133200"/>
              </a:xfrm>
              <a:prstGeom prst="flowChartAlternateProcess">
                <a:avLst/>
              </a:prstGeom>
              <a:solidFill>
                <a:srgbClr val="7994a9"/>
              </a:solidFill>
              <a:ln w="0">
                <a:noFill/>
              </a:ln>
            </p:spPr>
            <p:style>
              <a:lnRef idx="0"/>
              <a:fillRef idx="0"/>
              <a:effectRef idx="0"/>
              <a:fontRef idx="minor"/>
            </p:style>
          </p:sp>
          <p:sp>
            <p:nvSpPr>
              <p:cNvPr id="4029" name="Google Shape;4968;p49"/>
              <p:cNvSpPr/>
              <p:nvPr/>
            </p:nvSpPr>
            <p:spPr>
              <a:xfrm>
                <a:off x="3358440" y="3535560"/>
                <a:ext cx="440640" cy="133200"/>
              </a:xfrm>
              <a:prstGeom prst="flowChartAlternateProcess">
                <a:avLst/>
              </a:prstGeom>
              <a:solidFill>
                <a:srgbClr val="e3e9ed"/>
              </a:solidFill>
              <a:ln w="0">
                <a:noFill/>
              </a:ln>
            </p:spPr>
            <p:style>
              <a:lnRef idx="0"/>
              <a:fillRef idx="0"/>
              <a:effectRef idx="0"/>
              <a:fontRef idx="minor"/>
            </p:style>
          </p:sp>
          <p:sp>
            <p:nvSpPr>
              <p:cNvPr id="4030" name="Google Shape;4969;p49"/>
              <p:cNvSpPr/>
              <p:nvPr/>
            </p:nvSpPr>
            <p:spPr>
              <a:xfrm>
                <a:off x="3358440" y="3710160"/>
                <a:ext cx="440640" cy="133200"/>
              </a:xfrm>
              <a:prstGeom prst="flowChartAlternateProcess">
                <a:avLst/>
              </a:prstGeom>
              <a:solidFill>
                <a:srgbClr val="e3e9ed"/>
              </a:solidFill>
              <a:ln w="0">
                <a:noFill/>
              </a:ln>
            </p:spPr>
            <p:style>
              <a:lnRef idx="0"/>
              <a:fillRef idx="0"/>
              <a:effectRef idx="0"/>
              <a:fontRef idx="minor"/>
            </p:style>
          </p:sp>
          <p:sp>
            <p:nvSpPr>
              <p:cNvPr id="4031" name="Google Shape;4970;p49"/>
              <p:cNvSpPr/>
              <p:nvPr/>
            </p:nvSpPr>
            <p:spPr>
              <a:xfrm>
                <a:off x="3358440" y="3884400"/>
                <a:ext cx="440640" cy="133200"/>
              </a:xfrm>
              <a:prstGeom prst="flowChartAlternateProcess">
                <a:avLst/>
              </a:prstGeom>
              <a:solidFill>
                <a:srgbClr val="e3e9ed"/>
              </a:solidFill>
              <a:ln w="0">
                <a:noFill/>
              </a:ln>
            </p:spPr>
            <p:style>
              <a:lnRef idx="0"/>
              <a:fillRef idx="0"/>
              <a:effectRef idx="0"/>
              <a:fontRef idx="minor"/>
            </p:style>
          </p:sp>
          <p:sp>
            <p:nvSpPr>
              <p:cNvPr id="4032" name="Google Shape;4971;p49"/>
              <p:cNvSpPr/>
              <p:nvPr/>
            </p:nvSpPr>
            <p:spPr>
              <a:xfrm>
                <a:off x="3358440" y="4058640"/>
                <a:ext cx="440640" cy="133200"/>
              </a:xfrm>
              <a:prstGeom prst="flowChartAlternateProcess">
                <a:avLst/>
              </a:prstGeom>
              <a:solidFill>
                <a:srgbClr val="e3e9ed"/>
              </a:solidFill>
              <a:ln w="0">
                <a:noFill/>
              </a:ln>
            </p:spPr>
            <p:style>
              <a:lnRef idx="0"/>
              <a:fillRef idx="0"/>
              <a:effectRef idx="0"/>
              <a:fontRef idx="minor"/>
            </p:style>
          </p:sp>
          <p:sp>
            <p:nvSpPr>
              <p:cNvPr id="4033" name="Google Shape;4972;p49"/>
              <p:cNvSpPr/>
              <p:nvPr/>
            </p:nvSpPr>
            <p:spPr>
              <a:xfrm>
                <a:off x="3358440" y="4233240"/>
                <a:ext cx="440640" cy="133200"/>
              </a:xfrm>
              <a:prstGeom prst="flowChartAlternateProcess">
                <a:avLst/>
              </a:prstGeom>
              <a:solidFill>
                <a:srgbClr val="e3e9ed"/>
              </a:solidFill>
              <a:ln w="0">
                <a:noFill/>
              </a:ln>
            </p:spPr>
            <p:style>
              <a:lnRef idx="0"/>
              <a:fillRef idx="0"/>
              <a:effectRef idx="0"/>
              <a:fontRef idx="minor"/>
            </p:style>
          </p:sp>
        </p:grpSp>
        <p:grpSp>
          <p:nvGrpSpPr>
            <p:cNvPr id="4034" name="Google Shape;4973;p49"/>
            <p:cNvGrpSpPr/>
            <p:nvPr/>
          </p:nvGrpSpPr>
          <p:grpSpPr>
            <a:xfrm>
              <a:off x="3839040" y="3361320"/>
              <a:ext cx="440640" cy="1005120"/>
              <a:chOff x="3839040" y="3361320"/>
              <a:chExt cx="440640" cy="1005120"/>
            </a:xfrm>
          </p:grpSpPr>
          <p:sp>
            <p:nvSpPr>
              <p:cNvPr id="4035" name="Google Shape;4974;p49"/>
              <p:cNvSpPr/>
              <p:nvPr/>
            </p:nvSpPr>
            <p:spPr>
              <a:xfrm>
                <a:off x="3839040" y="3361320"/>
                <a:ext cx="440640" cy="133200"/>
              </a:xfrm>
              <a:prstGeom prst="flowChartAlternateProcess">
                <a:avLst/>
              </a:prstGeom>
              <a:solidFill>
                <a:srgbClr val="7994a9"/>
              </a:solidFill>
              <a:ln w="0">
                <a:noFill/>
              </a:ln>
            </p:spPr>
            <p:style>
              <a:lnRef idx="0"/>
              <a:fillRef idx="0"/>
              <a:effectRef idx="0"/>
              <a:fontRef idx="minor"/>
            </p:style>
          </p:sp>
          <p:sp>
            <p:nvSpPr>
              <p:cNvPr id="4036" name="Google Shape;4975;p49"/>
              <p:cNvSpPr/>
              <p:nvPr/>
            </p:nvSpPr>
            <p:spPr>
              <a:xfrm>
                <a:off x="3839040" y="3535560"/>
                <a:ext cx="440640" cy="133200"/>
              </a:xfrm>
              <a:prstGeom prst="flowChartAlternateProcess">
                <a:avLst/>
              </a:prstGeom>
              <a:solidFill>
                <a:srgbClr val="e3e9ed"/>
              </a:solidFill>
              <a:ln w="0">
                <a:noFill/>
              </a:ln>
            </p:spPr>
            <p:style>
              <a:lnRef idx="0"/>
              <a:fillRef idx="0"/>
              <a:effectRef idx="0"/>
              <a:fontRef idx="minor"/>
            </p:style>
          </p:sp>
          <p:sp>
            <p:nvSpPr>
              <p:cNvPr id="4037" name="Google Shape;4976;p49"/>
              <p:cNvSpPr/>
              <p:nvPr/>
            </p:nvSpPr>
            <p:spPr>
              <a:xfrm>
                <a:off x="3839040" y="3710160"/>
                <a:ext cx="440640" cy="133200"/>
              </a:xfrm>
              <a:prstGeom prst="flowChartAlternateProcess">
                <a:avLst/>
              </a:prstGeom>
              <a:solidFill>
                <a:srgbClr val="e3e9ed"/>
              </a:solidFill>
              <a:ln w="0">
                <a:noFill/>
              </a:ln>
            </p:spPr>
            <p:style>
              <a:lnRef idx="0"/>
              <a:fillRef idx="0"/>
              <a:effectRef idx="0"/>
              <a:fontRef idx="minor"/>
            </p:style>
          </p:sp>
          <p:sp>
            <p:nvSpPr>
              <p:cNvPr id="4038" name="Google Shape;4977;p49"/>
              <p:cNvSpPr/>
              <p:nvPr/>
            </p:nvSpPr>
            <p:spPr>
              <a:xfrm>
                <a:off x="3839040" y="3884400"/>
                <a:ext cx="440640" cy="133200"/>
              </a:xfrm>
              <a:prstGeom prst="flowChartAlternateProcess">
                <a:avLst/>
              </a:prstGeom>
              <a:solidFill>
                <a:srgbClr val="e3e9ed"/>
              </a:solidFill>
              <a:ln w="0">
                <a:noFill/>
              </a:ln>
            </p:spPr>
            <p:style>
              <a:lnRef idx="0"/>
              <a:fillRef idx="0"/>
              <a:effectRef idx="0"/>
              <a:fontRef idx="minor"/>
            </p:style>
          </p:sp>
          <p:sp>
            <p:nvSpPr>
              <p:cNvPr id="4039" name="Google Shape;4978;p49"/>
              <p:cNvSpPr/>
              <p:nvPr/>
            </p:nvSpPr>
            <p:spPr>
              <a:xfrm>
                <a:off x="3839040" y="4058640"/>
                <a:ext cx="440640" cy="133200"/>
              </a:xfrm>
              <a:prstGeom prst="flowChartAlternateProcess">
                <a:avLst/>
              </a:prstGeom>
              <a:solidFill>
                <a:srgbClr val="e3e9ed"/>
              </a:solidFill>
              <a:ln w="0">
                <a:noFill/>
              </a:ln>
            </p:spPr>
            <p:style>
              <a:lnRef idx="0"/>
              <a:fillRef idx="0"/>
              <a:effectRef idx="0"/>
              <a:fontRef idx="minor"/>
            </p:style>
          </p:sp>
          <p:sp>
            <p:nvSpPr>
              <p:cNvPr id="4040" name="Google Shape;4979;p49"/>
              <p:cNvSpPr/>
              <p:nvPr/>
            </p:nvSpPr>
            <p:spPr>
              <a:xfrm>
                <a:off x="3839040" y="4233240"/>
                <a:ext cx="440640" cy="133200"/>
              </a:xfrm>
              <a:prstGeom prst="flowChartAlternateProcess">
                <a:avLst/>
              </a:prstGeom>
              <a:solidFill>
                <a:srgbClr val="e3e9ed"/>
              </a:solidFill>
              <a:ln w="0">
                <a:noFill/>
              </a:ln>
            </p:spPr>
            <p:style>
              <a:lnRef idx="0"/>
              <a:fillRef idx="0"/>
              <a:effectRef idx="0"/>
              <a:fontRef idx="minor"/>
            </p:style>
          </p:sp>
        </p:grpSp>
        <p:grpSp>
          <p:nvGrpSpPr>
            <p:cNvPr id="4041" name="Google Shape;4980;p49"/>
            <p:cNvGrpSpPr/>
            <p:nvPr/>
          </p:nvGrpSpPr>
          <p:grpSpPr>
            <a:xfrm>
              <a:off x="4319640" y="3361320"/>
              <a:ext cx="440640" cy="1005120"/>
              <a:chOff x="4319640" y="3361320"/>
              <a:chExt cx="440640" cy="1005120"/>
            </a:xfrm>
          </p:grpSpPr>
          <p:sp>
            <p:nvSpPr>
              <p:cNvPr id="4042" name="Google Shape;4981;p49"/>
              <p:cNvSpPr/>
              <p:nvPr/>
            </p:nvSpPr>
            <p:spPr>
              <a:xfrm>
                <a:off x="4319640" y="3361320"/>
                <a:ext cx="440640" cy="133200"/>
              </a:xfrm>
              <a:prstGeom prst="flowChartAlternateProcess">
                <a:avLst/>
              </a:prstGeom>
              <a:solidFill>
                <a:srgbClr val="7994a9"/>
              </a:solidFill>
              <a:ln w="0">
                <a:noFill/>
              </a:ln>
            </p:spPr>
            <p:style>
              <a:lnRef idx="0"/>
              <a:fillRef idx="0"/>
              <a:effectRef idx="0"/>
              <a:fontRef idx="minor"/>
            </p:style>
          </p:sp>
          <p:sp>
            <p:nvSpPr>
              <p:cNvPr id="4043" name="Google Shape;4982;p49"/>
              <p:cNvSpPr/>
              <p:nvPr/>
            </p:nvSpPr>
            <p:spPr>
              <a:xfrm>
                <a:off x="4319640" y="3535560"/>
                <a:ext cx="440640" cy="133200"/>
              </a:xfrm>
              <a:prstGeom prst="flowChartAlternateProcess">
                <a:avLst/>
              </a:prstGeom>
              <a:solidFill>
                <a:srgbClr val="e3e9ed"/>
              </a:solidFill>
              <a:ln w="0">
                <a:noFill/>
              </a:ln>
            </p:spPr>
            <p:style>
              <a:lnRef idx="0"/>
              <a:fillRef idx="0"/>
              <a:effectRef idx="0"/>
              <a:fontRef idx="minor"/>
            </p:style>
          </p:sp>
          <p:sp>
            <p:nvSpPr>
              <p:cNvPr id="4044" name="Google Shape;4983;p49"/>
              <p:cNvSpPr/>
              <p:nvPr/>
            </p:nvSpPr>
            <p:spPr>
              <a:xfrm>
                <a:off x="4319640" y="3710160"/>
                <a:ext cx="440640" cy="133200"/>
              </a:xfrm>
              <a:prstGeom prst="flowChartAlternateProcess">
                <a:avLst/>
              </a:prstGeom>
              <a:solidFill>
                <a:srgbClr val="e3e9ed"/>
              </a:solidFill>
              <a:ln w="0">
                <a:noFill/>
              </a:ln>
            </p:spPr>
            <p:style>
              <a:lnRef idx="0"/>
              <a:fillRef idx="0"/>
              <a:effectRef idx="0"/>
              <a:fontRef idx="minor"/>
            </p:style>
          </p:sp>
          <p:sp>
            <p:nvSpPr>
              <p:cNvPr id="4045" name="Google Shape;4984;p49"/>
              <p:cNvSpPr/>
              <p:nvPr/>
            </p:nvSpPr>
            <p:spPr>
              <a:xfrm>
                <a:off x="4319640" y="3884400"/>
                <a:ext cx="440640" cy="133200"/>
              </a:xfrm>
              <a:prstGeom prst="flowChartAlternateProcess">
                <a:avLst/>
              </a:prstGeom>
              <a:solidFill>
                <a:srgbClr val="e3e9ed"/>
              </a:solidFill>
              <a:ln w="0">
                <a:noFill/>
              </a:ln>
            </p:spPr>
            <p:style>
              <a:lnRef idx="0"/>
              <a:fillRef idx="0"/>
              <a:effectRef idx="0"/>
              <a:fontRef idx="minor"/>
            </p:style>
          </p:sp>
          <p:sp>
            <p:nvSpPr>
              <p:cNvPr id="4046" name="Google Shape;4985;p49"/>
              <p:cNvSpPr/>
              <p:nvPr/>
            </p:nvSpPr>
            <p:spPr>
              <a:xfrm>
                <a:off x="4319640" y="4058640"/>
                <a:ext cx="440640" cy="133200"/>
              </a:xfrm>
              <a:prstGeom prst="flowChartAlternateProcess">
                <a:avLst/>
              </a:prstGeom>
              <a:solidFill>
                <a:srgbClr val="e3e9ed"/>
              </a:solidFill>
              <a:ln w="0">
                <a:noFill/>
              </a:ln>
            </p:spPr>
            <p:style>
              <a:lnRef idx="0"/>
              <a:fillRef idx="0"/>
              <a:effectRef idx="0"/>
              <a:fontRef idx="minor"/>
            </p:style>
          </p:sp>
          <p:sp>
            <p:nvSpPr>
              <p:cNvPr id="4047" name="Google Shape;4986;p49"/>
              <p:cNvSpPr/>
              <p:nvPr/>
            </p:nvSpPr>
            <p:spPr>
              <a:xfrm>
                <a:off x="4319640" y="4233240"/>
                <a:ext cx="440640" cy="133200"/>
              </a:xfrm>
              <a:prstGeom prst="flowChartAlternateProcess">
                <a:avLst/>
              </a:prstGeom>
              <a:solidFill>
                <a:srgbClr val="e3e9ed"/>
              </a:solidFill>
              <a:ln w="0">
                <a:noFill/>
              </a:ln>
            </p:spPr>
            <p:style>
              <a:lnRef idx="0"/>
              <a:fillRef idx="0"/>
              <a:effectRef idx="0"/>
              <a:fontRef idx="minor"/>
            </p:style>
          </p:sp>
        </p:grpSp>
        <p:grpSp>
          <p:nvGrpSpPr>
            <p:cNvPr id="4048" name="Google Shape;4987;p49"/>
            <p:cNvGrpSpPr/>
            <p:nvPr/>
          </p:nvGrpSpPr>
          <p:grpSpPr>
            <a:xfrm>
              <a:off x="4799880" y="3361320"/>
              <a:ext cx="440640" cy="1005120"/>
              <a:chOff x="4799880" y="3361320"/>
              <a:chExt cx="440640" cy="1005120"/>
            </a:xfrm>
          </p:grpSpPr>
          <p:sp>
            <p:nvSpPr>
              <p:cNvPr id="4049" name="Google Shape;4988;p49"/>
              <p:cNvSpPr/>
              <p:nvPr/>
            </p:nvSpPr>
            <p:spPr>
              <a:xfrm>
                <a:off x="4799880" y="3361320"/>
                <a:ext cx="440640" cy="133200"/>
              </a:xfrm>
              <a:prstGeom prst="flowChartAlternateProcess">
                <a:avLst/>
              </a:prstGeom>
              <a:solidFill>
                <a:srgbClr val="7994a9"/>
              </a:solidFill>
              <a:ln w="0">
                <a:noFill/>
              </a:ln>
            </p:spPr>
            <p:style>
              <a:lnRef idx="0"/>
              <a:fillRef idx="0"/>
              <a:effectRef idx="0"/>
              <a:fontRef idx="minor"/>
            </p:style>
          </p:sp>
          <p:sp>
            <p:nvSpPr>
              <p:cNvPr id="4050" name="Google Shape;4989;p49"/>
              <p:cNvSpPr/>
              <p:nvPr/>
            </p:nvSpPr>
            <p:spPr>
              <a:xfrm>
                <a:off x="4799880" y="3535560"/>
                <a:ext cx="440640" cy="133200"/>
              </a:xfrm>
              <a:prstGeom prst="flowChartAlternateProcess">
                <a:avLst/>
              </a:prstGeom>
              <a:solidFill>
                <a:srgbClr val="e3e9ed"/>
              </a:solidFill>
              <a:ln w="0">
                <a:noFill/>
              </a:ln>
            </p:spPr>
            <p:style>
              <a:lnRef idx="0"/>
              <a:fillRef idx="0"/>
              <a:effectRef idx="0"/>
              <a:fontRef idx="minor"/>
            </p:style>
          </p:sp>
          <p:sp>
            <p:nvSpPr>
              <p:cNvPr id="4051" name="Google Shape;4990;p49"/>
              <p:cNvSpPr/>
              <p:nvPr/>
            </p:nvSpPr>
            <p:spPr>
              <a:xfrm>
                <a:off x="4799880" y="3710160"/>
                <a:ext cx="440640" cy="133200"/>
              </a:xfrm>
              <a:prstGeom prst="flowChartAlternateProcess">
                <a:avLst/>
              </a:prstGeom>
              <a:solidFill>
                <a:srgbClr val="e3e9ed"/>
              </a:solidFill>
              <a:ln w="0">
                <a:noFill/>
              </a:ln>
            </p:spPr>
            <p:style>
              <a:lnRef idx="0"/>
              <a:fillRef idx="0"/>
              <a:effectRef idx="0"/>
              <a:fontRef idx="minor"/>
            </p:style>
          </p:sp>
          <p:sp>
            <p:nvSpPr>
              <p:cNvPr id="4052" name="Google Shape;4991;p49"/>
              <p:cNvSpPr/>
              <p:nvPr/>
            </p:nvSpPr>
            <p:spPr>
              <a:xfrm>
                <a:off x="4799880" y="3884400"/>
                <a:ext cx="440640" cy="133200"/>
              </a:xfrm>
              <a:prstGeom prst="flowChartAlternateProcess">
                <a:avLst/>
              </a:prstGeom>
              <a:solidFill>
                <a:srgbClr val="e3e9ed"/>
              </a:solidFill>
              <a:ln w="0">
                <a:noFill/>
              </a:ln>
            </p:spPr>
            <p:style>
              <a:lnRef idx="0"/>
              <a:fillRef idx="0"/>
              <a:effectRef idx="0"/>
              <a:fontRef idx="minor"/>
            </p:style>
          </p:sp>
          <p:sp>
            <p:nvSpPr>
              <p:cNvPr id="4053" name="Google Shape;4992;p49"/>
              <p:cNvSpPr/>
              <p:nvPr/>
            </p:nvSpPr>
            <p:spPr>
              <a:xfrm>
                <a:off x="4799880" y="4058640"/>
                <a:ext cx="440640" cy="133200"/>
              </a:xfrm>
              <a:prstGeom prst="flowChartAlternateProcess">
                <a:avLst/>
              </a:prstGeom>
              <a:solidFill>
                <a:srgbClr val="e3e9ed"/>
              </a:solidFill>
              <a:ln w="0">
                <a:noFill/>
              </a:ln>
            </p:spPr>
            <p:style>
              <a:lnRef idx="0"/>
              <a:fillRef idx="0"/>
              <a:effectRef idx="0"/>
              <a:fontRef idx="minor"/>
            </p:style>
          </p:sp>
          <p:sp>
            <p:nvSpPr>
              <p:cNvPr id="4054" name="Google Shape;4993;p49"/>
              <p:cNvSpPr/>
              <p:nvPr/>
            </p:nvSpPr>
            <p:spPr>
              <a:xfrm>
                <a:off x="4799880" y="4233240"/>
                <a:ext cx="440640" cy="133200"/>
              </a:xfrm>
              <a:prstGeom prst="flowChartAlternateProcess">
                <a:avLst/>
              </a:prstGeom>
              <a:solidFill>
                <a:srgbClr val="e3e9ed"/>
              </a:solidFill>
              <a:ln w="0">
                <a:noFill/>
              </a:ln>
            </p:spPr>
            <p:style>
              <a:lnRef idx="0"/>
              <a:fillRef idx="0"/>
              <a:effectRef idx="0"/>
              <a:fontRef idx="minor"/>
            </p:style>
          </p:sp>
        </p:grpSp>
        <p:grpSp>
          <p:nvGrpSpPr>
            <p:cNvPr id="4055" name="Google Shape;4994;p49"/>
            <p:cNvGrpSpPr/>
            <p:nvPr/>
          </p:nvGrpSpPr>
          <p:grpSpPr>
            <a:xfrm>
              <a:off x="5280480" y="3361320"/>
              <a:ext cx="440640" cy="1005120"/>
              <a:chOff x="5280480" y="3361320"/>
              <a:chExt cx="440640" cy="1005120"/>
            </a:xfrm>
          </p:grpSpPr>
          <p:sp>
            <p:nvSpPr>
              <p:cNvPr id="4056" name="Google Shape;4995;p49"/>
              <p:cNvSpPr/>
              <p:nvPr/>
            </p:nvSpPr>
            <p:spPr>
              <a:xfrm>
                <a:off x="5280480" y="3361320"/>
                <a:ext cx="440640" cy="133200"/>
              </a:xfrm>
              <a:prstGeom prst="flowChartAlternateProcess">
                <a:avLst/>
              </a:prstGeom>
              <a:solidFill>
                <a:srgbClr val="7994a9"/>
              </a:solidFill>
              <a:ln w="0">
                <a:noFill/>
              </a:ln>
            </p:spPr>
            <p:style>
              <a:lnRef idx="0"/>
              <a:fillRef idx="0"/>
              <a:effectRef idx="0"/>
              <a:fontRef idx="minor"/>
            </p:style>
          </p:sp>
          <p:sp>
            <p:nvSpPr>
              <p:cNvPr id="4057" name="Google Shape;4996;p49"/>
              <p:cNvSpPr/>
              <p:nvPr/>
            </p:nvSpPr>
            <p:spPr>
              <a:xfrm>
                <a:off x="5280480" y="3535560"/>
                <a:ext cx="440640" cy="133200"/>
              </a:xfrm>
              <a:prstGeom prst="flowChartAlternateProcess">
                <a:avLst/>
              </a:prstGeom>
              <a:solidFill>
                <a:srgbClr val="e3e9ed"/>
              </a:solidFill>
              <a:ln w="0">
                <a:noFill/>
              </a:ln>
            </p:spPr>
            <p:style>
              <a:lnRef idx="0"/>
              <a:fillRef idx="0"/>
              <a:effectRef idx="0"/>
              <a:fontRef idx="minor"/>
            </p:style>
          </p:sp>
          <p:sp>
            <p:nvSpPr>
              <p:cNvPr id="4058" name="Google Shape;4997;p49"/>
              <p:cNvSpPr/>
              <p:nvPr/>
            </p:nvSpPr>
            <p:spPr>
              <a:xfrm>
                <a:off x="5280480" y="3710160"/>
                <a:ext cx="440640" cy="133200"/>
              </a:xfrm>
              <a:prstGeom prst="flowChartAlternateProcess">
                <a:avLst/>
              </a:prstGeom>
              <a:solidFill>
                <a:srgbClr val="e3e9ed"/>
              </a:solidFill>
              <a:ln w="0">
                <a:noFill/>
              </a:ln>
            </p:spPr>
            <p:style>
              <a:lnRef idx="0"/>
              <a:fillRef idx="0"/>
              <a:effectRef idx="0"/>
              <a:fontRef idx="minor"/>
            </p:style>
          </p:sp>
          <p:sp>
            <p:nvSpPr>
              <p:cNvPr id="4059" name="Google Shape;4998;p49"/>
              <p:cNvSpPr/>
              <p:nvPr/>
            </p:nvSpPr>
            <p:spPr>
              <a:xfrm>
                <a:off x="5280480" y="3884400"/>
                <a:ext cx="440640" cy="133200"/>
              </a:xfrm>
              <a:prstGeom prst="flowChartAlternateProcess">
                <a:avLst/>
              </a:prstGeom>
              <a:solidFill>
                <a:srgbClr val="e3e9ed"/>
              </a:solidFill>
              <a:ln w="0">
                <a:noFill/>
              </a:ln>
            </p:spPr>
            <p:style>
              <a:lnRef idx="0"/>
              <a:fillRef idx="0"/>
              <a:effectRef idx="0"/>
              <a:fontRef idx="minor"/>
            </p:style>
          </p:sp>
          <p:sp>
            <p:nvSpPr>
              <p:cNvPr id="4060" name="Google Shape;4999;p49"/>
              <p:cNvSpPr/>
              <p:nvPr/>
            </p:nvSpPr>
            <p:spPr>
              <a:xfrm>
                <a:off x="5280480" y="4058640"/>
                <a:ext cx="440640" cy="133200"/>
              </a:xfrm>
              <a:prstGeom prst="flowChartAlternateProcess">
                <a:avLst/>
              </a:prstGeom>
              <a:solidFill>
                <a:srgbClr val="e3e9ed"/>
              </a:solidFill>
              <a:ln w="0">
                <a:noFill/>
              </a:ln>
            </p:spPr>
            <p:style>
              <a:lnRef idx="0"/>
              <a:fillRef idx="0"/>
              <a:effectRef idx="0"/>
              <a:fontRef idx="minor"/>
            </p:style>
          </p:sp>
          <p:sp>
            <p:nvSpPr>
              <p:cNvPr id="4061" name="Google Shape;5000;p49"/>
              <p:cNvSpPr/>
              <p:nvPr/>
            </p:nvSpPr>
            <p:spPr>
              <a:xfrm>
                <a:off x="5280480" y="4233240"/>
                <a:ext cx="440640" cy="133200"/>
              </a:xfrm>
              <a:prstGeom prst="flowChartAlternateProcess">
                <a:avLst/>
              </a:prstGeom>
              <a:solidFill>
                <a:srgbClr val="e3e9ed"/>
              </a:solidFill>
              <a:ln w="0">
                <a:noFill/>
              </a:ln>
            </p:spPr>
            <p:style>
              <a:lnRef idx="0"/>
              <a:fillRef idx="0"/>
              <a:effectRef idx="0"/>
              <a:fontRef idx="minor"/>
            </p:style>
          </p:sp>
        </p:grpSp>
      </p:grpSp>
      <p:graphicFrame>
        <p:nvGraphicFramePr>
          <p:cNvPr id="4062" name="Google Shape;5001;p49"/>
          <p:cNvGraphicFramePr/>
          <p:nvPr/>
        </p:nvGraphicFramePr>
        <p:xfrm>
          <a:off x="725040" y="2323080"/>
          <a:ext cx="2403000" cy="880920"/>
        </p:xfrm>
        <a:graphic>
          <a:graphicData uri="http://schemas.openxmlformats.org/drawingml/2006/table">
            <a:tbl>
              <a:tblPr/>
              <a:tblGrid>
                <a:gridCol w="600840"/>
                <a:gridCol w="600840"/>
                <a:gridCol w="600840"/>
                <a:gridCol w="600840"/>
              </a:tblGrid>
              <a:tr h="293760">
                <a:tc>
                  <a:tcPr anchor="t" marL="91080" marR="91080">
                    <a:lnL w="18720">
                      <a:solidFill>
                        <a:srgbClr val="f2f2f2"/>
                      </a:solidFill>
                    </a:lnL>
                    <a:lnR w="18720">
                      <a:solidFill>
                        <a:srgbClr val="f2f2f2"/>
                      </a:solidFill>
                    </a:lnR>
                    <a:lnT w="18720">
                      <a:solidFill>
                        <a:srgbClr val="f2f2f2"/>
                      </a:solidFill>
                    </a:lnT>
                    <a:lnB w="18720">
                      <a:solidFill>
                        <a:srgbClr val="f2f2f2"/>
                      </a:solidFill>
                    </a:lnB>
                    <a:no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r>
              <a:tr h="293760">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869fb1"/>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r>
              <a:tr h="293760">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7994a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4063" name="Google Shape;5002;p49"/>
          <p:cNvGrpSpPr/>
          <p:nvPr/>
        </p:nvGrpSpPr>
        <p:grpSpPr>
          <a:xfrm>
            <a:off x="726480" y="3372840"/>
            <a:ext cx="2403000" cy="1005120"/>
            <a:chOff x="726480" y="3372840"/>
            <a:chExt cx="2403000" cy="1005120"/>
          </a:xfrm>
        </p:grpSpPr>
        <p:grpSp>
          <p:nvGrpSpPr>
            <p:cNvPr id="4064" name="Google Shape;5003;p49"/>
            <p:cNvGrpSpPr/>
            <p:nvPr/>
          </p:nvGrpSpPr>
          <p:grpSpPr>
            <a:xfrm>
              <a:off x="726480" y="3696120"/>
              <a:ext cx="2403000" cy="500040"/>
              <a:chOff x="726480" y="3696120"/>
              <a:chExt cx="2403000" cy="500040"/>
            </a:xfrm>
          </p:grpSpPr>
          <p:sp>
            <p:nvSpPr>
              <p:cNvPr id="4065" name="Google Shape;5004;p49"/>
              <p:cNvSpPr/>
              <p:nvPr/>
            </p:nvSpPr>
            <p:spPr>
              <a:xfrm>
                <a:off x="726480" y="3696120"/>
                <a:ext cx="2403000" cy="166320"/>
              </a:xfrm>
              <a:prstGeom prst="rect">
                <a:avLst/>
              </a:prstGeom>
              <a:solidFill>
                <a:srgbClr val="869fb1"/>
              </a:solidFill>
              <a:ln w="0">
                <a:noFill/>
              </a:ln>
            </p:spPr>
            <p:style>
              <a:lnRef idx="0"/>
              <a:fillRef idx="0"/>
              <a:effectRef idx="0"/>
              <a:fontRef idx="minor"/>
            </p:style>
          </p:sp>
          <p:sp>
            <p:nvSpPr>
              <p:cNvPr id="4066" name="Google Shape;5005;p49"/>
              <p:cNvSpPr/>
              <p:nvPr/>
            </p:nvSpPr>
            <p:spPr>
              <a:xfrm>
                <a:off x="726480" y="4029840"/>
                <a:ext cx="2403000" cy="166320"/>
              </a:xfrm>
              <a:prstGeom prst="rect">
                <a:avLst/>
              </a:prstGeom>
              <a:solidFill>
                <a:srgbClr val="869fb1"/>
              </a:solidFill>
              <a:ln w="0">
                <a:noFill/>
              </a:ln>
            </p:spPr>
            <p:style>
              <a:lnRef idx="0"/>
              <a:fillRef idx="0"/>
              <a:effectRef idx="0"/>
              <a:fontRef idx="minor"/>
            </p:style>
          </p:sp>
        </p:grpSp>
        <p:grpSp>
          <p:nvGrpSpPr>
            <p:cNvPr id="4067" name="Google Shape;5006;p49"/>
            <p:cNvGrpSpPr/>
            <p:nvPr/>
          </p:nvGrpSpPr>
          <p:grpSpPr>
            <a:xfrm>
              <a:off x="1348200" y="3372840"/>
              <a:ext cx="1719360" cy="1005120"/>
              <a:chOff x="1348200" y="3372840"/>
              <a:chExt cx="1719360" cy="1005120"/>
            </a:xfrm>
          </p:grpSpPr>
          <p:sp>
            <p:nvSpPr>
              <p:cNvPr id="4068" name="Google Shape;5007;p49"/>
              <p:cNvSpPr/>
              <p:nvPr/>
            </p:nvSpPr>
            <p:spPr>
              <a:xfrm>
                <a:off x="1348200" y="3372840"/>
                <a:ext cx="306360" cy="1005120"/>
              </a:xfrm>
              <a:prstGeom prst="rect">
                <a:avLst/>
              </a:prstGeom>
              <a:solidFill>
                <a:srgbClr val="869fb1"/>
              </a:solidFill>
              <a:ln w="19050">
                <a:solidFill>
                  <a:srgbClr val="0e2a47"/>
                </a:solidFill>
                <a:round/>
              </a:ln>
            </p:spPr>
            <p:style>
              <a:lnRef idx="0"/>
              <a:fillRef idx="0"/>
              <a:effectRef idx="0"/>
              <a:fontRef idx="minor"/>
            </p:style>
          </p:sp>
          <p:sp>
            <p:nvSpPr>
              <p:cNvPr id="4069" name="Google Shape;5008;p49"/>
              <p:cNvSpPr/>
              <p:nvPr/>
            </p:nvSpPr>
            <p:spPr>
              <a:xfrm>
                <a:off x="1701360" y="3372840"/>
                <a:ext cx="306360" cy="1005120"/>
              </a:xfrm>
              <a:prstGeom prst="rect">
                <a:avLst/>
              </a:prstGeom>
              <a:solidFill>
                <a:srgbClr val="869fb1"/>
              </a:solidFill>
              <a:ln w="19050">
                <a:solidFill>
                  <a:srgbClr val="0e2a47"/>
                </a:solidFill>
                <a:round/>
              </a:ln>
            </p:spPr>
            <p:style>
              <a:lnRef idx="0"/>
              <a:fillRef idx="0"/>
              <a:effectRef idx="0"/>
              <a:fontRef idx="minor"/>
            </p:style>
          </p:sp>
          <p:sp>
            <p:nvSpPr>
              <p:cNvPr id="4070" name="Google Shape;5009;p49"/>
              <p:cNvSpPr/>
              <p:nvPr/>
            </p:nvSpPr>
            <p:spPr>
              <a:xfrm>
                <a:off x="2054520" y="3372840"/>
                <a:ext cx="306360" cy="1005120"/>
              </a:xfrm>
              <a:prstGeom prst="rect">
                <a:avLst/>
              </a:prstGeom>
              <a:solidFill>
                <a:srgbClr val="869fb1"/>
              </a:solidFill>
              <a:ln w="19050">
                <a:solidFill>
                  <a:srgbClr val="0e2a47"/>
                </a:solidFill>
                <a:round/>
              </a:ln>
            </p:spPr>
            <p:style>
              <a:lnRef idx="0"/>
              <a:fillRef idx="0"/>
              <a:effectRef idx="0"/>
              <a:fontRef idx="minor"/>
            </p:style>
          </p:sp>
          <p:sp>
            <p:nvSpPr>
              <p:cNvPr id="4071" name="Google Shape;5010;p49"/>
              <p:cNvSpPr/>
              <p:nvPr/>
            </p:nvSpPr>
            <p:spPr>
              <a:xfrm>
                <a:off x="2408040" y="3372840"/>
                <a:ext cx="306360" cy="1005120"/>
              </a:xfrm>
              <a:prstGeom prst="rect">
                <a:avLst/>
              </a:prstGeom>
              <a:solidFill>
                <a:srgbClr val="869fb1"/>
              </a:solidFill>
              <a:ln w="19050">
                <a:solidFill>
                  <a:srgbClr val="0e2a47"/>
                </a:solidFill>
                <a:round/>
              </a:ln>
            </p:spPr>
            <p:style>
              <a:lnRef idx="0"/>
              <a:fillRef idx="0"/>
              <a:effectRef idx="0"/>
              <a:fontRef idx="minor"/>
            </p:style>
          </p:sp>
          <p:sp>
            <p:nvSpPr>
              <p:cNvPr id="4072" name="Google Shape;5011;p49"/>
              <p:cNvSpPr/>
              <p:nvPr/>
            </p:nvSpPr>
            <p:spPr>
              <a:xfrm>
                <a:off x="2761200" y="3372840"/>
                <a:ext cx="306360" cy="1005120"/>
              </a:xfrm>
              <a:prstGeom prst="rect">
                <a:avLst/>
              </a:prstGeom>
              <a:solidFill>
                <a:srgbClr val="869fb1"/>
              </a:solidFill>
              <a:ln w="19050">
                <a:solidFill>
                  <a:srgbClr val="0e2a47"/>
                </a:solidFill>
                <a:round/>
              </a:ln>
            </p:spPr>
            <p:style>
              <a:lnRef idx="0"/>
              <a:fillRef idx="0"/>
              <a:effectRef idx="0"/>
              <a:fontRef idx="minor"/>
            </p:style>
          </p:sp>
        </p:grpSp>
        <p:grpSp>
          <p:nvGrpSpPr>
            <p:cNvPr id="4073" name="Google Shape;5012;p49"/>
            <p:cNvGrpSpPr/>
            <p:nvPr/>
          </p:nvGrpSpPr>
          <p:grpSpPr>
            <a:xfrm>
              <a:off x="1455840" y="3731040"/>
              <a:ext cx="1490400" cy="417240"/>
              <a:chOff x="1455840" y="3731040"/>
              <a:chExt cx="1490400" cy="417240"/>
            </a:xfrm>
          </p:grpSpPr>
          <p:grpSp>
            <p:nvGrpSpPr>
              <p:cNvPr id="4074" name="Google Shape;5013;p49"/>
              <p:cNvGrpSpPr/>
              <p:nvPr/>
            </p:nvGrpSpPr>
            <p:grpSpPr>
              <a:xfrm>
                <a:off x="1472760" y="3745800"/>
                <a:ext cx="71640" cy="52920"/>
                <a:chOff x="1472760" y="3745800"/>
                <a:chExt cx="71640" cy="52920"/>
              </a:xfrm>
            </p:grpSpPr>
            <p:sp>
              <p:nvSpPr>
                <p:cNvPr id="4075" name="Google Shape;5014;p49"/>
                <p:cNvSpPr/>
                <p:nvPr/>
              </p:nvSpPr>
              <p:spPr>
                <a:xfrm>
                  <a:off x="1472760" y="37638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4076" name="Google Shape;5015;p49"/>
                <p:cNvSpPr/>
                <p:nvPr/>
              </p:nvSpPr>
              <p:spPr>
                <a:xfrm>
                  <a:off x="1490760" y="37458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4077" name="Google Shape;5016;p49"/>
              <p:cNvGrpSpPr/>
              <p:nvPr/>
            </p:nvGrpSpPr>
            <p:grpSpPr>
              <a:xfrm>
                <a:off x="1819080" y="4089600"/>
                <a:ext cx="71640" cy="52920"/>
                <a:chOff x="1819080" y="4089600"/>
                <a:chExt cx="71640" cy="52920"/>
              </a:xfrm>
            </p:grpSpPr>
            <p:sp>
              <p:nvSpPr>
                <p:cNvPr id="4078" name="Google Shape;5017;p49"/>
                <p:cNvSpPr/>
                <p:nvPr/>
              </p:nvSpPr>
              <p:spPr>
                <a:xfrm>
                  <a:off x="1819080" y="41076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4079" name="Google Shape;5018;p49"/>
                <p:cNvSpPr/>
                <p:nvPr/>
              </p:nvSpPr>
              <p:spPr>
                <a:xfrm>
                  <a:off x="1837080" y="40896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4080" name="Google Shape;5019;p49"/>
              <p:cNvGrpSpPr/>
              <p:nvPr/>
            </p:nvGrpSpPr>
            <p:grpSpPr>
              <a:xfrm>
                <a:off x="1455840" y="4084200"/>
                <a:ext cx="63360" cy="64080"/>
                <a:chOff x="1455840" y="4084200"/>
                <a:chExt cx="63360" cy="64080"/>
              </a:xfrm>
            </p:grpSpPr>
            <p:sp>
              <p:nvSpPr>
                <p:cNvPr id="4081" name="Google Shape;5020;p49"/>
                <p:cNvSpPr/>
                <p:nvPr/>
              </p:nvSpPr>
              <p:spPr>
                <a:xfrm>
                  <a:off x="1478520" y="408456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4082" name="Google Shape;5021;p49"/>
                <p:cNvSpPr/>
                <p:nvPr/>
              </p:nvSpPr>
              <p:spPr>
                <a:xfrm>
                  <a:off x="1455840" y="408420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4083" name="Google Shape;5022;p49"/>
              <p:cNvGrpSpPr/>
              <p:nvPr/>
            </p:nvGrpSpPr>
            <p:grpSpPr>
              <a:xfrm>
                <a:off x="1818720" y="3731040"/>
                <a:ext cx="63360" cy="64080"/>
                <a:chOff x="1818720" y="3731040"/>
                <a:chExt cx="63360" cy="64080"/>
              </a:xfrm>
            </p:grpSpPr>
            <p:sp>
              <p:nvSpPr>
                <p:cNvPr id="4084" name="Google Shape;5023;p49"/>
                <p:cNvSpPr/>
                <p:nvPr/>
              </p:nvSpPr>
              <p:spPr>
                <a:xfrm>
                  <a:off x="1841400" y="373140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4085" name="Google Shape;5024;p49"/>
                <p:cNvSpPr/>
                <p:nvPr/>
              </p:nvSpPr>
              <p:spPr>
                <a:xfrm>
                  <a:off x="1818720" y="373104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4086" name="Google Shape;5025;p49"/>
              <p:cNvGrpSpPr/>
              <p:nvPr/>
            </p:nvGrpSpPr>
            <p:grpSpPr>
              <a:xfrm>
                <a:off x="2172600" y="4089600"/>
                <a:ext cx="71280" cy="52920"/>
                <a:chOff x="2172600" y="4089600"/>
                <a:chExt cx="71280" cy="52920"/>
              </a:xfrm>
            </p:grpSpPr>
            <p:sp>
              <p:nvSpPr>
                <p:cNvPr id="4087" name="Google Shape;5026;p49"/>
                <p:cNvSpPr/>
                <p:nvPr/>
              </p:nvSpPr>
              <p:spPr>
                <a:xfrm>
                  <a:off x="2172600" y="41076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4088" name="Google Shape;5027;p49"/>
                <p:cNvSpPr/>
                <p:nvPr/>
              </p:nvSpPr>
              <p:spPr>
                <a:xfrm>
                  <a:off x="2190240" y="40896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4089" name="Google Shape;5028;p49"/>
              <p:cNvGrpSpPr/>
              <p:nvPr/>
            </p:nvGrpSpPr>
            <p:grpSpPr>
              <a:xfrm>
                <a:off x="2171880" y="3731040"/>
                <a:ext cx="63720" cy="64080"/>
                <a:chOff x="2171880" y="3731040"/>
                <a:chExt cx="63720" cy="64080"/>
              </a:xfrm>
            </p:grpSpPr>
            <p:sp>
              <p:nvSpPr>
                <p:cNvPr id="4090" name="Google Shape;5029;p49"/>
                <p:cNvSpPr/>
                <p:nvPr/>
              </p:nvSpPr>
              <p:spPr>
                <a:xfrm>
                  <a:off x="2194920" y="373140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4091" name="Google Shape;5030;p49"/>
                <p:cNvSpPr/>
                <p:nvPr/>
              </p:nvSpPr>
              <p:spPr>
                <a:xfrm>
                  <a:off x="2171880" y="373104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4092" name="Google Shape;5031;p49"/>
              <p:cNvGrpSpPr/>
              <p:nvPr/>
            </p:nvGrpSpPr>
            <p:grpSpPr>
              <a:xfrm>
                <a:off x="2874600" y="3745800"/>
                <a:ext cx="71640" cy="52920"/>
                <a:chOff x="2874600" y="3745800"/>
                <a:chExt cx="71640" cy="52920"/>
              </a:xfrm>
            </p:grpSpPr>
            <p:sp>
              <p:nvSpPr>
                <p:cNvPr id="4093" name="Google Shape;5032;p49"/>
                <p:cNvSpPr/>
                <p:nvPr/>
              </p:nvSpPr>
              <p:spPr>
                <a:xfrm>
                  <a:off x="2874600" y="37638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4094" name="Google Shape;5033;p49"/>
                <p:cNvSpPr/>
                <p:nvPr/>
              </p:nvSpPr>
              <p:spPr>
                <a:xfrm>
                  <a:off x="2892600" y="37458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4095" name="Google Shape;5034;p49"/>
              <p:cNvGrpSpPr/>
              <p:nvPr/>
            </p:nvGrpSpPr>
            <p:grpSpPr>
              <a:xfrm>
                <a:off x="2878560" y="4081320"/>
                <a:ext cx="63720" cy="64080"/>
                <a:chOff x="2878560" y="4081320"/>
                <a:chExt cx="63720" cy="64080"/>
              </a:xfrm>
            </p:grpSpPr>
            <p:sp>
              <p:nvSpPr>
                <p:cNvPr id="4096" name="Google Shape;5035;p49"/>
                <p:cNvSpPr/>
                <p:nvPr/>
              </p:nvSpPr>
              <p:spPr>
                <a:xfrm>
                  <a:off x="2901600" y="408168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4097" name="Google Shape;5036;p49"/>
                <p:cNvSpPr/>
                <p:nvPr/>
              </p:nvSpPr>
              <p:spPr>
                <a:xfrm>
                  <a:off x="2878560" y="408132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4098" name="Google Shape;5037;p49"/>
              <p:cNvGrpSpPr/>
              <p:nvPr/>
            </p:nvGrpSpPr>
            <p:grpSpPr>
              <a:xfrm>
                <a:off x="2525760" y="4089600"/>
                <a:ext cx="71640" cy="52920"/>
                <a:chOff x="2525760" y="4089600"/>
                <a:chExt cx="71640" cy="52920"/>
              </a:xfrm>
            </p:grpSpPr>
            <p:sp>
              <p:nvSpPr>
                <p:cNvPr id="4099" name="Google Shape;5038;p49"/>
                <p:cNvSpPr/>
                <p:nvPr/>
              </p:nvSpPr>
              <p:spPr>
                <a:xfrm>
                  <a:off x="2525760" y="4107600"/>
                  <a:ext cx="59400" cy="3492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4100" name="Google Shape;5039;p49"/>
                <p:cNvSpPr/>
                <p:nvPr/>
              </p:nvSpPr>
              <p:spPr>
                <a:xfrm>
                  <a:off x="2543760" y="4089600"/>
                  <a:ext cx="53640" cy="3384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4101" name="Google Shape;5040;p49"/>
              <p:cNvGrpSpPr/>
              <p:nvPr/>
            </p:nvGrpSpPr>
            <p:grpSpPr>
              <a:xfrm>
                <a:off x="2525400" y="3731040"/>
                <a:ext cx="63360" cy="64080"/>
                <a:chOff x="2525400" y="3731040"/>
                <a:chExt cx="63360" cy="64080"/>
              </a:xfrm>
            </p:grpSpPr>
            <p:sp>
              <p:nvSpPr>
                <p:cNvPr id="4102" name="Google Shape;5041;p49"/>
                <p:cNvSpPr/>
                <p:nvPr/>
              </p:nvSpPr>
              <p:spPr>
                <a:xfrm>
                  <a:off x="2548080" y="3731400"/>
                  <a:ext cx="40680" cy="6372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4103" name="Google Shape;5042;p49"/>
                <p:cNvSpPr/>
                <p:nvPr/>
              </p:nvSpPr>
              <p:spPr>
                <a:xfrm>
                  <a:off x="2525400" y="3731040"/>
                  <a:ext cx="38880" cy="6336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104" name="Google Shape;5047;p50"/>
          <p:cNvGrpSpPr/>
          <p:nvPr/>
        </p:nvGrpSpPr>
        <p:grpSpPr>
          <a:xfrm>
            <a:off x="732600" y="1171440"/>
            <a:ext cx="845280" cy="690120"/>
            <a:chOff x="732600" y="1171440"/>
            <a:chExt cx="845280" cy="690120"/>
          </a:xfrm>
        </p:grpSpPr>
        <p:grpSp>
          <p:nvGrpSpPr>
            <p:cNvPr id="4105" name="Google Shape;5048;p50"/>
            <p:cNvGrpSpPr/>
            <p:nvPr/>
          </p:nvGrpSpPr>
          <p:grpSpPr>
            <a:xfrm>
              <a:off x="822960" y="1171440"/>
              <a:ext cx="754560" cy="690120"/>
              <a:chOff x="822960" y="1171440"/>
              <a:chExt cx="754560" cy="690120"/>
            </a:xfrm>
          </p:grpSpPr>
          <p:sp>
            <p:nvSpPr>
              <p:cNvPr id="4106" name="Google Shape;5049;p50"/>
              <p:cNvSpPr/>
              <p:nvPr/>
            </p:nvSpPr>
            <p:spPr>
              <a:xfrm>
                <a:off x="822960" y="1171440"/>
                <a:ext cx="754560" cy="690120"/>
              </a:xfrm>
              <a:custGeom>
                <a:avLst/>
                <a:gdLst/>
                <a:ah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w="0">
                <a:noFill/>
              </a:ln>
            </p:spPr>
            <p:style>
              <a:lnRef idx="0"/>
              <a:fillRef idx="0"/>
              <a:effectRef idx="0"/>
              <a:fontRef idx="minor"/>
            </p:style>
          </p:sp>
          <p:sp>
            <p:nvSpPr>
              <p:cNvPr id="4107" name="Google Shape;5050;p50"/>
              <p:cNvSpPr/>
              <p:nvPr/>
            </p:nvSpPr>
            <p:spPr>
              <a:xfrm>
                <a:off x="1469880" y="1190880"/>
                <a:ext cx="88200" cy="88200"/>
              </a:xfrm>
              <a:custGeom>
                <a:avLst/>
                <a:gdLst/>
                <a:ah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w="0">
                <a:noFill/>
              </a:ln>
            </p:spPr>
            <p:style>
              <a:lnRef idx="0"/>
              <a:fillRef idx="0"/>
              <a:effectRef idx="0"/>
              <a:fontRef idx="minor"/>
            </p:style>
          </p:sp>
        </p:grpSp>
        <p:grpSp>
          <p:nvGrpSpPr>
            <p:cNvPr id="4108" name="Google Shape;5051;p50"/>
            <p:cNvGrpSpPr/>
            <p:nvPr/>
          </p:nvGrpSpPr>
          <p:grpSpPr>
            <a:xfrm>
              <a:off x="732600" y="1212840"/>
              <a:ext cx="739080" cy="607320"/>
              <a:chOff x="732600" y="1212840"/>
              <a:chExt cx="739080" cy="607320"/>
            </a:xfrm>
          </p:grpSpPr>
          <p:sp>
            <p:nvSpPr>
              <p:cNvPr id="4109" name="Google Shape;5052;p50"/>
              <p:cNvSpPr/>
              <p:nvPr/>
            </p:nvSpPr>
            <p:spPr>
              <a:xfrm>
                <a:off x="732600" y="1212840"/>
                <a:ext cx="739080" cy="607320"/>
              </a:xfrm>
              <a:custGeom>
                <a:avLst/>
                <a:gdLst/>
                <a:ah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w="0">
                <a:noFill/>
              </a:ln>
            </p:spPr>
            <p:style>
              <a:lnRef idx="0"/>
              <a:fillRef idx="0"/>
              <a:effectRef idx="0"/>
              <a:fontRef idx="minor"/>
            </p:style>
          </p:sp>
          <p:sp>
            <p:nvSpPr>
              <p:cNvPr id="4110" name="Google Shape;5053;p50"/>
              <p:cNvSpPr/>
              <p:nvPr/>
            </p:nvSpPr>
            <p:spPr>
              <a:xfrm>
                <a:off x="751680" y="1708560"/>
                <a:ext cx="88200" cy="88200"/>
              </a:xfrm>
              <a:custGeom>
                <a:avLst/>
                <a:gdLst/>
                <a:ah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w="0">
                <a:noFill/>
              </a:ln>
            </p:spPr>
            <p:style>
              <a:lnRef idx="0"/>
              <a:fillRef idx="0"/>
              <a:effectRef idx="0"/>
              <a:fontRef idx="minor"/>
            </p:style>
          </p:sp>
        </p:grpSp>
        <p:grpSp>
          <p:nvGrpSpPr>
            <p:cNvPr id="4111" name="Google Shape;5054;p50"/>
            <p:cNvGrpSpPr/>
            <p:nvPr/>
          </p:nvGrpSpPr>
          <p:grpSpPr>
            <a:xfrm>
              <a:off x="732600" y="1249920"/>
              <a:ext cx="702000" cy="533160"/>
              <a:chOff x="732600" y="1249920"/>
              <a:chExt cx="702000" cy="533160"/>
            </a:xfrm>
          </p:grpSpPr>
          <p:sp>
            <p:nvSpPr>
              <p:cNvPr id="4112" name="Google Shape;5055;p50"/>
              <p:cNvSpPr/>
              <p:nvPr/>
            </p:nvSpPr>
            <p:spPr>
              <a:xfrm>
                <a:off x="732600" y="1249920"/>
                <a:ext cx="702000" cy="533160"/>
              </a:xfrm>
              <a:custGeom>
                <a:avLst/>
                <a:gdLst/>
                <a:ah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w="0">
                <a:noFill/>
              </a:ln>
            </p:spPr>
            <p:style>
              <a:lnRef idx="0"/>
              <a:fillRef idx="0"/>
              <a:effectRef idx="0"/>
              <a:fontRef idx="minor"/>
            </p:style>
          </p:sp>
          <p:sp>
            <p:nvSpPr>
              <p:cNvPr id="4113" name="Google Shape;5056;p50"/>
              <p:cNvSpPr/>
              <p:nvPr/>
            </p:nvSpPr>
            <p:spPr>
              <a:xfrm>
                <a:off x="751680" y="1363320"/>
                <a:ext cx="87840" cy="88200"/>
              </a:xfrm>
              <a:custGeom>
                <a:avLst/>
                <a:gdLst/>
                <a:ah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w="0">
                <a:noFill/>
              </a:ln>
            </p:spPr>
            <p:style>
              <a:lnRef idx="0"/>
              <a:fillRef idx="0"/>
              <a:effectRef idx="0"/>
              <a:fontRef idx="minor"/>
            </p:style>
          </p:sp>
        </p:grpSp>
        <p:grpSp>
          <p:nvGrpSpPr>
            <p:cNvPr id="4114" name="Google Shape;5057;p50"/>
            <p:cNvGrpSpPr/>
            <p:nvPr/>
          </p:nvGrpSpPr>
          <p:grpSpPr>
            <a:xfrm>
              <a:off x="931320" y="1279440"/>
              <a:ext cx="646560" cy="473760"/>
              <a:chOff x="931320" y="1279440"/>
              <a:chExt cx="646560" cy="473760"/>
            </a:xfrm>
          </p:grpSpPr>
          <p:sp>
            <p:nvSpPr>
              <p:cNvPr id="4115" name="Google Shape;5058;p50"/>
              <p:cNvSpPr/>
              <p:nvPr/>
            </p:nvSpPr>
            <p:spPr>
              <a:xfrm>
                <a:off x="931320" y="1279440"/>
                <a:ext cx="646560" cy="473760"/>
              </a:xfrm>
              <a:custGeom>
                <a:avLst/>
                <a:gdLst/>
                <a:ah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w="0">
                <a:noFill/>
              </a:ln>
            </p:spPr>
            <p:style>
              <a:lnRef idx="0"/>
              <a:fillRef idx="0"/>
              <a:effectRef idx="0"/>
              <a:fontRef idx="minor"/>
            </p:style>
          </p:sp>
          <p:sp>
            <p:nvSpPr>
              <p:cNvPr id="4116" name="Google Shape;5059;p50"/>
              <p:cNvSpPr/>
              <p:nvPr/>
            </p:nvSpPr>
            <p:spPr>
              <a:xfrm>
                <a:off x="1469880" y="1533600"/>
                <a:ext cx="88200" cy="88200"/>
              </a:xfrm>
              <a:custGeom>
                <a:avLst/>
                <a:gdLst/>
                <a:ah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w="0">
                <a:noFill/>
              </a:ln>
            </p:spPr>
            <p:style>
              <a:lnRef idx="0"/>
              <a:fillRef idx="0"/>
              <a:effectRef idx="0"/>
              <a:fontRef idx="minor"/>
            </p:style>
          </p:sp>
        </p:grpSp>
        <p:sp>
          <p:nvSpPr>
            <p:cNvPr id="4117" name="Google Shape;5060;p50"/>
            <p:cNvSpPr/>
            <p:nvPr/>
          </p:nvSpPr>
          <p:spPr>
            <a:xfrm>
              <a:off x="986400" y="1334880"/>
              <a:ext cx="362880" cy="362880"/>
            </a:xfrm>
            <a:custGeom>
              <a:avLst/>
              <a:gdLst/>
              <a:ah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w="0">
              <a:noFill/>
            </a:ln>
          </p:spPr>
          <p:style>
            <a:lnRef idx="0"/>
            <a:fillRef idx="0"/>
            <a:effectRef idx="0"/>
            <a:fontRef idx="minor"/>
          </p:style>
        </p:sp>
      </p:grpSp>
      <p:grpSp>
        <p:nvGrpSpPr>
          <p:cNvPr id="4118" name="Google Shape;5061;p50"/>
          <p:cNvGrpSpPr/>
          <p:nvPr/>
        </p:nvGrpSpPr>
        <p:grpSpPr>
          <a:xfrm>
            <a:off x="3963960" y="1171440"/>
            <a:ext cx="633960" cy="699480"/>
            <a:chOff x="3963960" y="1171440"/>
            <a:chExt cx="633960" cy="699480"/>
          </a:xfrm>
        </p:grpSpPr>
        <p:sp>
          <p:nvSpPr>
            <p:cNvPr id="4119" name="Google Shape;5062;p50"/>
            <p:cNvSpPr/>
            <p:nvPr/>
          </p:nvSpPr>
          <p:spPr>
            <a:xfrm>
              <a:off x="4268520" y="1293480"/>
              <a:ext cx="289080" cy="28656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w="0">
              <a:noFill/>
            </a:ln>
          </p:spPr>
          <p:style>
            <a:lnRef idx="0"/>
            <a:fillRef idx="0"/>
            <a:effectRef idx="0"/>
            <a:fontRef idx="minor"/>
          </p:style>
        </p:sp>
        <p:sp>
          <p:nvSpPr>
            <p:cNvPr id="4120" name="Google Shape;5063;p50"/>
            <p:cNvSpPr/>
            <p:nvPr/>
          </p:nvSpPr>
          <p:spPr>
            <a:xfrm>
              <a:off x="4276800" y="1585800"/>
              <a:ext cx="272520" cy="27252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w="0">
              <a:noFill/>
            </a:ln>
          </p:spPr>
          <p:style>
            <a:lnRef idx="0"/>
            <a:fillRef idx="0"/>
            <a:effectRef idx="0"/>
            <a:fontRef idx="minor"/>
          </p:style>
        </p:sp>
        <p:sp>
          <p:nvSpPr>
            <p:cNvPr id="4121" name="Google Shape;5064;p50"/>
            <p:cNvSpPr/>
            <p:nvPr/>
          </p:nvSpPr>
          <p:spPr>
            <a:xfrm>
              <a:off x="4003920" y="1466640"/>
              <a:ext cx="290880" cy="28872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w="0">
              <a:noFill/>
            </a:ln>
          </p:spPr>
          <p:style>
            <a:lnRef idx="0"/>
            <a:fillRef idx="0"/>
            <a:effectRef idx="0"/>
            <a:fontRef idx="minor"/>
          </p:style>
        </p:sp>
        <p:sp>
          <p:nvSpPr>
            <p:cNvPr id="4122" name="Google Shape;5065;p50"/>
            <p:cNvSpPr/>
            <p:nvPr/>
          </p:nvSpPr>
          <p:spPr>
            <a:xfrm>
              <a:off x="4027320" y="1197720"/>
              <a:ext cx="259560" cy="2595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w="0">
              <a:noFill/>
            </a:ln>
          </p:spPr>
          <p:style>
            <a:lnRef idx="0"/>
            <a:fillRef idx="0"/>
            <a:effectRef idx="0"/>
            <a:fontRef idx="minor"/>
          </p:style>
        </p:sp>
        <p:sp>
          <p:nvSpPr>
            <p:cNvPr id="4123" name="Google Shape;5066;p50"/>
            <p:cNvSpPr/>
            <p:nvPr/>
          </p:nvSpPr>
          <p:spPr>
            <a:xfrm>
              <a:off x="4179600" y="1174680"/>
              <a:ext cx="45360" cy="2232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w="0">
              <a:noFill/>
            </a:ln>
          </p:spPr>
          <p:style>
            <a:lnRef idx="0"/>
            <a:fillRef idx="0"/>
            <a:effectRef idx="0"/>
            <a:fontRef idx="minor"/>
          </p:style>
        </p:sp>
        <p:sp>
          <p:nvSpPr>
            <p:cNvPr id="4124" name="Google Shape;5067;p50"/>
            <p:cNvSpPr/>
            <p:nvPr/>
          </p:nvSpPr>
          <p:spPr>
            <a:xfrm>
              <a:off x="4147560" y="1171440"/>
              <a:ext cx="28080" cy="648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w="0">
              <a:noFill/>
            </a:ln>
          </p:spPr>
          <p:style>
            <a:lnRef idx="0"/>
            <a:fillRef idx="0"/>
            <a:effectRef idx="0"/>
            <a:fontRef idx="minor"/>
          </p:style>
        </p:sp>
        <p:sp>
          <p:nvSpPr>
            <p:cNvPr id="4125" name="Google Shape;5068;p50"/>
            <p:cNvSpPr/>
            <p:nvPr/>
          </p:nvSpPr>
          <p:spPr>
            <a:xfrm>
              <a:off x="4097880" y="1180440"/>
              <a:ext cx="17280" cy="1116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w="0">
              <a:noFill/>
            </a:ln>
          </p:spPr>
          <p:style>
            <a:lnRef idx="0"/>
            <a:fillRef idx="0"/>
            <a:effectRef idx="0"/>
            <a:fontRef idx="minor"/>
          </p:style>
        </p:sp>
        <p:sp>
          <p:nvSpPr>
            <p:cNvPr id="4126" name="Google Shape;5069;p50"/>
            <p:cNvSpPr/>
            <p:nvPr/>
          </p:nvSpPr>
          <p:spPr>
            <a:xfrm>
              <a:off x="4118760" y="1172520"/>
              <a:ext cx="24120" cy="936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w="0">
              <a:noFill/>
            </a:ln>
          </p:spPr>
          <p:style>
            <a:lnRef idx="0"/>
            <a:fillRef idx="0"/>
            <a:effectRef idx="0"/>
            <a:fontRef idx="minor"/>
          </p:style>
        </p:sp>
        <p:sp>
          <p:nvSpPr>
            <p:cNvPr id="4127" name="Google Shape;5070;p50"/>
            <p:cNvSpPr/>
            <p:nvPr/>
          </p:nvSpPr>
          <p:spPr>
            <a:xfrm>
              <a:off x="4435920" y="1262880"/>
              <a:ext cx="45360" cy="2232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w="0">
              <a:noFill/>
            </a:ln>
          </p:spPr>
          <p:style>
            <a:lnRef idx="0"/>
            <a:fillRef idx="0"/>
            <a:effectRef idx="0"/>
            <a:fontRef idx="minor"/>
          </p:style>
        </p:sp>
        <p:sp>
          <p:nvSpPr>
            <p:cNvPr id="4128" name="Google Shape;5071;p50"/>
            <p:cNvSpPr/>
            <p:nvPr/>
          </p:nvSpPr>
          <p:spPr>
            <a:xfrm>
              <a:off x="4403520" y="1259640"/>
              <a:ext cx="28080" cy="648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w="0">
              <a:noFill/>
            </a:ln>
          </p:spPr>
          <p:style>
            <a:lnRef idx="0"/>
            <a:fillRef idx="0"/>
            <a:effectRef idx="0"/>
            <a:fontRef idx="minor"/>
          </p:style>
        </p:sp>
        <p:sp>
          <p:nvSpPr>
            <p:cNvPr id="4129" name="Google Shape;5072;p50"/>
            <p:cNvSpPr/>
            <p:nvPr/>
          </p:nvSpPr>
          <p:spPr>
            <a:xfrm>
              <a:off x="4353840" y="1268640"/>
              <a:ext cx="17280" cy="1116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w="0">
              <a:noFill/>
            </a:ln>
          </p:spPr>
          <p:style>
            <a:lnRef idx="0"/>
            <a:fillRef idx="0"/>
            <a:effectRef idx="0"/>
            <a:fontRef idx="minor"/>
          </p:style>
        </p:sp>
        <p:sp>
          <p:nvSpPr>
            <p:cNvPr id="4130" name="Google Shape;5073;p50"/>
            <p:cNvSpPr/>
            <p:nvPr/>
          </p:nvSpPr>
          <p:spPr>
            <a:xfrm>
              <a:off x="4375080" y="1260720"/>
              <a:ext cx="24120" cy="936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w="0">
              <a:noFill/>
            </a:ln>
          </p:spPr>
          <p:style>
            <a:lnRef idx="0"/>
            <a:fillRef idx="0"/>
            <a:effectRef idx="0"/>
            <a:fontRef idx="minor"/>
          </p:style>
        </p:sp>
        <p:sp>
          <p:nvSpPr>
            <p:cNvPr id="4131" name="Google Shape;5074;p50"/>
            <p:cNvSpPr/>
            <p:nvPr/>
          </p:nvSpPr>
          <p:spPr>
            <a:xfrm>
              <a:off x="4082040" y="1770120"/>
              <a:ext cx="45360" cy="2232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w="0">
              <a:noFill/>
            </a:ln>
          </p:spPr>
          <p:style>
            <a:lnRef idx="0"/>
            <a:fillRef idx="0"/>
            <a:effectRef idx="0"/>
            <a:fontRef idx="minor"/>
          </p:style>
        </p:sp>
        <p:sp>
          <p:nvSpPr>
            <p:cNvPr id="4132" name="Google Shape;5075;p50"/>
            <p:cNvSpPr/>
            <p:nvPr/>
          </p:nvSpPr>
          <p:spPr>
            <a:xfrm>
              <a:off x="4131720" y="1789200"/>
              <a:ext cx="28080" cy="648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w="0">
              <a:noFill/>
            </a:ln>
          </p:spPr>
          <p:style>
            <a:lnRef idx="0"/>
            <a:fillRef idx="0"/>
            <a:effectRef idx="0"/>
            <a:fontRef idx="minor"/>
          </p:style>
        </p:sp>
        <p:sp>
          <p:nvSpPr>
            <p:cNvPr id="4133" name="Google Shape;5076;p50"/>
            <p:cNvSpPr/>
            <p:nvPr/>
          </p:nvSpPr>
          <p:spPr>
            <a:xfrm>
              <a:off x="4192200" y="1775520"/>
              <a:ext cx="17280" cy="1116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w="0">
              <a:noFill/>
            </a:ln>
          </p:spPr>
          <p:style>
            <a:lnRef idx="0"/>
            <a:fillRef idx="0"/>
            <a:effectRef idx="0"/>
            <a:fontRef idx="minor"/>
          </p:style>
        </p:sp>
        <p:sp>
          <p:nvSpPr>
            <p:cNvPr id="4134" name="Google Shape;5077;p50"/>
            <p:cNvSpPr/>
            <p:nvPr/>
          </p:nvSpPr>
          <p:spPr>
            <a:xfrm>
              <a:off x="4164480" y="1784880"/>
              <a:ext cx="24120" cy="936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w="0">
              <a:noFill/>
            </a:ln>
          </p:spPr>
          <p:style>
            <a:lnRef idx="0"/>
            <a:fillRef idx="0"/>
            <a:effectRef idx="0"/>
            <a:fontRef idx="minor"/>
          </p:style>
        </p:sp>
        <p:sp>
          <p:nvSpPr>
            <p:cNvPr id="4135" name="Google Shape;5078;p50"/>
            <p:cNvSpPr/>
            <p:nvPr/>
          </p:nvSpPr>
          <p:spPr>
            <a:xfrm>
              <a:off x="3967200" y="1541880"/>
              <a:ext cx="22680" cy="4464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w="0">
              <a:noFill/>
            </a:ln>
          </p:spPr>
          <p:style>
            <a:lnRef idx="0"/>
            <a:fillRef idx="0"/>
            <a:effectRef idx="0"/>
            <a:fontRef idx="minor"/>
          </p:style>
        </p:sp>
        <p:sp>
          <p:nvSpPr>
            <p:cNvPr id="4136" name="Google Shape;5079;p50"/>
            <p:cNvSpPr/>
            <p:nvPr/>
          </p:nvSpPr>
          <p:spPr>
            <a:xfrm>
              <a:off x="3963960" y="1591200"/>
              <a:ext cx="6480" cy="2772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w="0">
              <a:noFill/>
            </a:ln>
          </p:spPr>
          <p:style>
            <a:lnRef idx="0"/>
            <a:fillRef idx="0"/>
            <a:effectRef idx="0"/>
            <a:fontRef idx="minor"/>
          </p:style>
        </p:sp>
        <p:sp>
          <p:nvSpPr>
            <p:cNvPr id="4137" name="Google Shape;5080;p50"/>
            <p:cNvSpPr/>
            <p:nvPr/>
          </p:nvSpPr>
          <p:spPr>
            <a:xfrm>
              <a:off x="3972600" y="1651680"/>
              <a:ext cx="11880" cy="1656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w="0">
              <a:noFill/>
            </a:ln>
          </p:spPr>
          <p:style>
            <a:lnRef idx="0"/>
            <a:fillRef idx="0"/>
            <a:effectRef idx="0"/>
            <a:fontRef idx="minor"/>
          </p:style>
        </p:sp>
        <p:sp>
          <p:nvSpPr>
            <p:cNvPr id="4138" name="Google Shape;5081;p50"/>
            <p:cNvSpPr/>
            <p:nvPr/>
          </p:nvSpPr>
          <p:spPr>
            <a:xfrm>
              <a:off x="3965040" y="1623960"/>
              <a:ext cx="10080" cy="2340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w="0">
              <a:noFill/>
            </a:ln>
          </p:spPr>
          <p:style>
            <a:lnRef idx="0"/>
            <a:fillRef idx="0"/>
            <a:effectRef idx="0"/>
            <a:fontRef idx="minor"/>
          </p:style>
        </p:sp>
        <p:sp>
          <p:nvSpPr>
            <p:cNvPr id="4139" name="Google Shape;5082;p50"/>
            <p:cNvSpPr/>
            <p:nvPr/>
          </p:nvSpPr>
          <p:spPr>
            <a:xfrm>
              <a:off x="4003200" y="1371600"/>
              <a:ext cx="23040" cy="4572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w="0">
              <a:noFill/>
            </a:ln>
          </p:spPr>
          <p:style>
            <a:lnRef idx="0"/>
            <a:fillRef idx="0"/>
            <a:effectRef idx="0"/>
            <a:fontRef idx="minor"/>
          </p:style>
        </p:sp>
        <p:sp>
          <p:nvSpPr>
            <p:cNvPr id="4140" name="Google Shape;5083;p50"/>
            <p:cNvSpPr/>
            <p:nvPr/>
          </p:nvSpPr>
          <p:spPr>
            <a:xfrm>
              <a:off x="4026240" y="1420560"/>
              <a:ext cx="20880" cy="2196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w="0">
              <a:noFill/>
            </a:ln>
          </p:spPr>
          <p:style>
            <a:lnRef idx="0"/>
            <a:fillRef idx="0"/>
            <a:effectRef idx="0"/>
            <a:fontRef idx="minor"/>
          </p:style>
        </p:sp>
        <p:sp>
          <p:nvSpPr>
            <p:cNvPr id="4141" name="Google Shape;5084;p50"/>
            <p:cNvSpPr/>
            <p:nvPr/>
          </p:nvSpPr>
          <p:spPr>
            <a:xfrm>
              <a:off x="4074120" y="1458000"/>
              <a:ext cx="18360" cy="900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w="0">
              <a:noFill/>
            </a:ln>
          </p:spPr>
          <p:style>
            <a:lnRef idx="0"/>
            <a:fillRef idx="0"/>
            <a:effectRef idx="0"/>
            <a:fontRef idx="minor"/>
          </p:style>
        </p:sp>
        <p:sp>
          <p:nvSpPr>
            <p:cNvPr id="4142" name="Google Shape;5085;p50"/>
            <p:cNvSpPr/>
            <p:nvPr/>
          </p:nvSpPr>
          <p:spPr>
            <a:xfrm>
              <a:off x="4049280" y="1443960"/>
              <a:ext cx="21960" cy="1512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w="0">
              <a:noFill/>
            </a:ln>
          </p:spPr>
          <p:style>
            <a:lnRef idx="0"/>
            <a:fillRef idx="0"/>
            <a:effectRef idx="0"/>
            <a:fontRef idx="minor"/>
          </p:style>
        </p:sp>
        <p:sp>
          <p:nvSpPr>
            <p:cNvPr id="4143" name="Google Shape;5086;p50"/>
            <p:cNvSpPr/>
            <p:nvPr/>
          </p:nvSpPr>
          <p:spPr>
            <a:xfrm>
              <a:off x="4572360" y="1460160"/>
              <a:ext cx="22680" cy="4464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w="0">
              <a:noFill/>
            </a:ln>
          </p:spPr>
          <p:style>
            <a:lnRef idx="0"/>
            <a:fillRef idx="0"/>
            <a:effectRef idx="0"/>
            <a:fontRef idx="minor"/>
          </p:style>
        </p:sp>
        <p:sp>
          <p:nvSpPr>
            <p:cNvPr id="4144" name="Google Shape;5087;p50"/>
            <p:cNvSpPr/>
            <p:nvPr/>
          </p:nvSpPr>
          <p:spPr>
            <a:xfrm>
              <a:off x="4591440" y="1427760"/>
              <a:ext cx="6480" cy="2772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w="0">
              <a:noFill/>
            </a:ln>
          </p:spPr>
          <p:style>
            <a:lnRef idx="0"/>
            <a:fillRef idx="0"/>
            <a:effectRef idx="0"/>
            <a:fontRef idx="minor"/>
          </p:style>
        </p:sp>
        <p:sp>
          <p:nvSpPr>
            <p:cNvPr id="4145" name="Google Shape;5088;p50"/>
            <p:cNvSpPr/>
            <p:nvPr/>
          </p:nvSpPr>
          <p:spPr>
            <a:xfrm>
              <a:off x="4577400" y="1378440"/>
              <a:ext cx="11880" cy="1656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w="0">
              <a:noFill/>
            </a:ln>
          </p:spPr>
          <p:style>
            <a:lnRef idx="0"/>
            <a:fillRef idx="0"/>
            <a:effectRef idx="0"/>
            <a:fontRef idx="minor"/>
          </p:style>
        </p:sp>
        <p:sp>
          <p:nvSpPr>
            <p:cNvPr id="4146" name="Google Shape;5089;p50"/>
            <p:cNvSpPr/>
            <p:nvPr/>
          </p:nvSpPr>
          <p:spPr>
            <a:xfrm>
              <a:off x="4586760" y="1399320"/>
              <a:ext cx="10080" cy="2340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w="0">
              <a:noFill/>
            </a:ln>
          </p:spPr>
          <p:style>
            <a:lnRef idx="0"/>
            <a:fillRef idx="0"/>
            <a:effectRef idx="0"/>
            <a:fontRef idx="minor"/>
          </p:style>
        </p:sp>
        <p:sp>
          <p:nvSpPr>
            <p:cNvPr id="4147" name="Google Shape;5090;p50"/>
            <p:cNvSpPr/>
            <p:nvPr/>
          </p:nvSpPr>
          <p:spPr>
            <a:xfrm>
              <a:off x="4467600" y="1848240"/>
              <a:ext cx="46800" cy="2268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w="0">
              <a:noFill/>
            </a:ln>
          </p:spPr>
          <p:style>
            <a:lnRef idx="0"/>
            <a:fillRef idx="0"/>
            <a:effectRef idx="0"/>
            <a:fontRef idx="minor"/>
          </p:style>
        </p:sp>
        <p:sp>
          <p:nvSpPr>
            <p:cNvPr id="4148" name="Google Shape;5091;p50"/>
            <p:cNvSpPr/>
            <p:nvPr/>
          </p:nvSpPr>
          <p:spPr>
            <a:xfrm>
              <a:off x="4516560" y="1827360"/>
              <a:ext cx="22680" cy="2016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w="0">
              <a:noFill/>
            </a:ln>
          </p:spPr>
          <p:style>
            <a:lnRef idx="0"/>
            <a:fillRef idx="0"/>
            <a:effectRef idx="0"/>
            <a:fontRef idx="minor"/>
          </p:style>
        </p:sp>
        <p:sp>
          <p:nvSpPr>
            <p:cNvPr id="4149" name="Google Shape;5092;p50"/>
            <p:cNvSpPr/>
            <p:nvPr/>
          </p:nvSpPr>
          <p:spPr>
            <a:xfrm>
              <a:off x="4553640" y="1782000"/>
              <a:ext cx="9720" cy="1764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w="0">
              <a:noFill/>
            </a:ln>
          </p:spPr>
          <p:style>
            <a:lnRef idx="0"/>
            <a:fillRef idx="0"/>
            <a:effectRef idx="0"/>
            <a:fontRef idx="minor"/>
          </p:style>
        </p:sp>
        <p:sp>
          <p:nvSpPr>
            <p:cNvPr id="4150" name="Google Shape;5093;p50"/>
            <p:cNvSpPr/>
            <p:nvPr/>
          </p:nvSpPr>
          <p:spPr>
            <a:xfrm>
              <a:off x="4539600" y="1803240"/>
              <a:ext cx="15840" cy="2124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w="0">
              <a:noFill/>
            </a:ln>
          </p:spPr>
          <p:style>
            <a:lnRef idx="0"/>
            <a:fillRef idx="0"/>
            <a:effectRef idx="0"/>
            <a:fontRef idx="minor"/>
          </p:style>
        </p:sp>
      </p:grpSp>
      <p:grpSp>
        <p:nvGrpSpPr>
          <p:cNvPr id="4151" name="Google Shape;5094;p50"/>
          <p:cNvGrpSpPr/>
          <p:nvPr/>
        </p:nvGrpSpPr>
        <p:grpSpPr>
          <a:xfrm>
            <a:off x="4719600" y="1171440"/>
            <a:ext cx="725400" cy="699840"/>
            <a:chOff x="4719600" y="1171440"/>
            <a:chExt cx="725400" cy="699840"/>
          </a:xfrm>
        </p:grpSpPr>
        <p:sp>
          <p:nvSpPr>
            <p:cNvPr id="4152" name="Google Shape;5095;p50"/>
            <p:cNvSpPr/>
            <p:nvPr/>
          </p:nvSpPr>
          <p:spPr>
            <a:xfrm>
              <a:off x="4800600" y="1249200"/>
              <a:ext cx="565920" cy="537480"/>
            </a:xfrm>
            <a:prstGeom prst="pentagon">
              <a:avLst>
                <a:gd name="hf" fmla="val 105146"/>
                <a:gd name="vf" fmla="val 110557"/>
              </a:avLst>
            </a:prstGeom>
            <a:solidFill>
              <a:srgbClr val="cfd9e0"/>
            </a:solidFill>
            <a:ln w="0">
              <a:noFill/>
            </a:ln>
          </p:spPr>
          <p:style>
            <a:lnRef idx="0"/>
            <a:fillRef idx="0"/>
            <a:effectRef idx="0"/>
            <a:fontRef idx="minor"/>
          </p:style>
        </p:sp>
        <p:grpSp>
          <p:nvGrpSpPr>
            <p:cNvPr id="4153" name="Google Shape;5096;p50"/>
            <p:cNvGrpSpPr/>
            <p:nvPr/>
          </p:nvGrpSpPr>
          <p:grpSpPr>
            <a:xfrm>
              <a:off x="5313960" y="1388880"/>
              <a:ext cx="131040" cy="388080"/>
              <a:chOff x="5313960" y="1388880"/>
              <a:chExt cx="131040" cy="388080"/>
            </a:xfrm>
          </p:grpSpPr>
          <p:sp>
            <p:nvSpPr>
              <p:cNvPr id="4154" name="Google Shape;5097;p50"/>
              <p:cNvSpPr/>
              <p:nvPr/>
            </p:nvSpPr>
            <p:spPr>
              <a:xfrm>
                <a:off x="5313960" y="1388880"/>
                <a:ext cx="131040" cy="131040"/>
              </a:xfrm>
              <a:prstGeom prst="ellipse">
                <a:avLst/>
              </a:prstGeom>
              <a:solidFill>
                <a:srgbClr val="667e92"/>
              </a:solidFill>
              <a:ln w="0">
                <a:noFill/>
              </a:ln>
            </p:spPr>
            <p:style>
              <a:lnRef idx="0"/>
              <a:fillRef idx="0"/>
              <a:effectRef idx="0"/>
              <a:fontRef idx="minor"/>
            </p:style>
          </p:sp>
          <p:sp>
            <p:nvSpPr>
              <p:cNvPr id="4155" name="Google Shape;5098;p50"/>
              <p:cNvSpPr/>
              <p:nvPr/>
            </p:nvSpPr>
            <p:spPr>
              <a:xfrm rot="6478800">
                <a:off x="5243760" y="1630080"/>
                <a:ext cx="260280" cy="3492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4156" name="Google Shape;5099;p50"/>
            <p:cNvGrpSpPr/>
            <p:nvPr/>
          </p:nvGrpSpPr>
          <p:grpSpPr>
            <a:xfrm>
              <a:off x="4949640" y="1723320"/>
              <a:ext cx="374760" cy="147960"/>
              <a:chOff x="4949640" y="1723320"/>
              <a:chExt cx="374760" cy="147960"/>
            </a:xfrm>
          </p:grpSpPr>
          <p:sp>
            <p:nvSpPr>
              <p:cNvPr id="4157" name="Google Shape;5100;p50"/>
              <p:cNvSpPr/>
              <p:nvPr/>
            </p:nvSpPr>
            <p:spPr>
              <a:xfrm>
                <a:off x="5193360" y="1723320"/>
                <a:ext cx="131040" cy="131040"/>
              </a:xfrm>
              <a:prstGeom prst="ellipse">
                <a:avLst/>
              </a:prstGeom>
              <a:solidFill>
                <a:srgbClr val="667e92"/>
              </a:solidFill>
              <a:ln w="0">
                <a:noFill/>
              </a:ln>
            </p:spPr>
            <p:style>
              <a:lnRef idx="0"/>
              <a:fillRef idx="0"/>
              <a:effectRef idx="0"/>
              <a:fontRef idx="minor"/>
            </p:style>
          </p:sp>
          <p:sp>
            <p:nvSpPr>
              <p:cNvPr id="4158" name="Google Shape;5101;p50"/>
              <p:cNvSpPr/>
              <p:nvPr/>
            </p:nvSpPr>
            <p:spPr>
              <a:xfrm rot="10798800">
                <a:off x="4949280" y="1836360"/>
                <a:ext cx="260280" cy="3492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4159" name="Google Shape;5102;p50"/>
            <p:cNvGrpSpPr/>
            <p:nvPr/>
          </p:nvGrpSpPr>
          <p:grpSpPr>
            <a:xfrm>
              <a:off x="4729680" y="1525320"/>
              <a:ext cx="240840" cy="329040"/>
              <a:chOff x="4729680" y="1525320"/>
              <a:chExt cx="240840" cy="329040"/>
            </a:xfrm>
          </p:grpSpPr>
          <p:sp>
            <p:nvSpPr>
              <p:cNvPr id="4160" name="Google Shape;5103;p50"/>
              <p:cNvSpPr/>
              <p:nvPr/>
            </p:nvSpPr>
            <p:spPr>
              <a:xfrm>
                <a:off x="4839480" y="1723320"/>
                <a:ext cx="131040" cy="131040"/>
              </a:xfrm>
              <a:prstGeom prst="ellipse">
                <a:avLst/>
              </a:prstGeom>
              <a:solidFill>
                <a:srgbClr val="667e92"/>
              </a:solidFill>
              <a:ln w="0">
                <a:noFill/>
              </a:ln>
            </p:spPr>
            <p:style>
              <a:lnRef idx="0"/>
              <a:fillRef idx="0"/>
              <a:effectRef idx="0"/>
              <a:fontRef idx="minor"/>
            </p:style>
          </p:sp>
          <p:sp>
            <p:nvSpPr>
              <p:cNvPr id="4161" name="Google Shape;5104;p50"/>
              <p:cNvSpPr/>
              <p:nvPr/>
            </p:nvSpPr>
            <p:spPr>
              <a:xfrm rot="15121200">
                <a:off x="4656240" y="1636920"/>
                <a:ext cx="260280" cy="3492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4162" name="Google Shape;5105;p50"/>
            <p:cNvGrpSpPr/>
            <p:nvPr/>
          </p:nvGrpSpPr>
          <p:grpSpPr>
            <a:xfrm>
              <a:off x="5018040" y="1171440"/>
              <a:ext cx="369720" cy="222120"/>
              <a:chOff x="5018040" y="1171440"/>
              <a:chExt cx="369720" cy="222120"/>
            </a:xfrm>
          </p:grpSpPr>
          <p:sp>
            <p:nvSpPr>
              <p:cNvPr id="4163" name="Google Shape;5106;p50"/>
              <p:cNvSpPr/>
              <p:nvPr/>
            </p:nvSpPr>
            <p:spPr>
              <a:xfrm>
                <a:off x="5018040" y="1171440"/>
                <a:ext cx="131040" cy="131040"/>
              </a:xfrm>
              <a:prstGeom prst="ellipse">
                <a:avLst/>
              </a:prstGeom>
              <a:solidFill>
                <a:srgbClr val="5f7d95"/>
              </a:solidFill>
              <a:ln w="0">
                <a:noFill/>
              </a:ln>
            </p:spPr>
            <p:style>
              <a:lnRef idx="0"/>
              <a:fillRef idx="0"/>
              <a:effectRef idx="0"/>
              <a:fontRef idx="minor"/>
            </p:style>
          </p:sp>
          <p:sp>
            <p:nvSpPr>
              <p:cNvPr id="4164" name="Google Shape;5107;p50"/>
              <p:cNvSpPr/>
              <p:nvPr/>
            </p:nvSpPr>
            <p:spPr>
              <a:xfrm rot="2159400">
                <a:off x="5141880" y="1285560"/>
                <a:ext cx="260280" cy="34920"/>
              </a:xfrm>
              <a:prstGeom prst="rightArrow">
                <a:avLst>
                  <a:gd name="adj1" fmla="val 25514"/>
                  <a:gd name="adj2" fmla="val 64322"/>
                </a:avLst>
              </a:prstGeom>
              <a:solidFill>
                <a:srgbClr val="5f7d95"/>
              </a:solidFill>
              <a:ln w="0">
                <a:noFill/>
              </a:ln>
            </p:spPr>
            <p:style>
              <a:lnRef idx="0"/>
              <a:fillRef idx="0"/>
              <a:effectRef idx="0"/>
              <a:fontRef idx="minor"/>
            </p:style>
          </p:sp>
        </p:grpSp>
        <p:grpSp>
          <p:nvGrpSpPr>
            <p:cNvPr id="4165" name="Google Shape;5108;p50"/>
            <p:cNvGrpSpPr/>
            <p:nvPr/>
          </p:nvGrpSpPr>
          <p:grpSpPr>
            <a:xfrm>
              <a:off x="4719600" y="1208880"/>
              <a:ext cx="294840" cy="311040"/>
              <a:chOff x="4719600" y="1208880"/>
              <a:chExt cx="294840" cy="311040"/>
            </a:xfrm>
          </p:grpSpPr>
          <p:sp>
            <p:nvSpPr>
              <p:cNvPr id="4166" name="Google Shape;5109;p50"/>
              <p:cNvSpPr/>
              <p:nvPr/>
            </p:nvSpPr>
            <p:spPr>
              <a:xfrm>
                <a:off x="4719600" y="1388880"/>
                <a:ext cx="131040" cy="131040"/>
              </a:xfrm>
              <a:prstGeom prst="ellipse">
                <a:avLst/>
              </a:prstGeom>
              <a:solidFill>
                <a:srgbClr val="667e92"/>
              </a:solidFill>
              <a:ln w="0">
                <a:noFill/>
              </a:ln>
            </p:spPr>
            <p:style>
              <a:lnRef idx="0"/>
              <a:fillRef idx="0"/>
              <a:effectRef idx="0"/>
              <a:fontRef idx="minor"/>
            </p:style>
          </p:sp>
          <p:sp>
            <p:nvSpPr>
              <p:cNvPr id="4167" name="Google Shape;5110;p50"/>
              <p:cNvSpPr/>
              <p:nvPr/>
            </p:nvSpPr>
            <p:spPr>
              <a:xfrm rot="19440600">
                <a:off x="4768560" y="1281960"/>
                <a:ext cx="260280" cy="34920"/>
              </a:xfrm>
              <a:prstGeom prst="rightArrow">
                <a:avLst>
                  <a:gd name="adj1" fmla="val 25514"/>
                  <a:gd name="adj2" fmla="val 64322"/>
                </a:avLst>
              </a:prstGeom>
              <a:solidFill>
                <a:srgbClr val="667e92"/>
              </a:solidFill>
              <a:ln w="0">
                <a:noFill/>
              </a:ln>
            </p:spPr>
            <p:style>
              <a:lnRef idx="0"/>
              <a:fillRef idx="0"/>
              <a:effectRef idx="0"/>
              <a:fontRef idx="minor"/>
            </p:style>
          </p:sp>
        </p:grpSp>
      </p:grpSp>
      <p:grpSp>
        <p:nvGrpSpPr>
          <p:cNvPr id="4168" name="Google Shape;5111;p50"/>
          <p:cNvGrpSpPr/>
          <p:nvPr/>
        </p:nvGrpSpPr>
        <p:grpSpPr>
          <a:xfrm>
            <a:off x="4072680" y="2058120"/>
            <a:ext cx="749880" cy="682920"/>
            <a:chOff x="4072680" y="2058120"/>
            <a:chExt cx="749880" cy="682920"/>
          </a:xfrm>
        </p:grpSpPr>
        <p:grpSp>
          <p:nvGrpSpPr>
            <p:cNvPr id="4169" name="Google Shape;5112;p50"/>
            <p:cNvGrpSpPr/>
            <p:nvPr/>
          </p:nvGrpSpPr>
          <p:grpSpPr>
            <a:xfrm>
              <a:off x="4072680" y="2407320"/>
              <a:ext cx="367200" cy="333720"/>
              <a:chOff x="4072680" y="2407320"/>
              <a:chExt cx="367200" cy="333720"/>
            </a:xfrm>
          </p:grpSpPr>
          <p:sp>
            <p:nvSpPr>
              <p:cNvPr id="4170" name="Google Shape;5113;p50"/>
              <p:cNvSpPr/>
              <p:nvPr/>
            </p:nvSpPr>
            <p:spPr>
              <a:xfrm>
                <a:off x="4106160" y="2407320"/>
                <a:ext cx="333720" cy="333720"/>
              </a:xfrm>
              <a:custGeom>
                <a:avLst/>
                <a:gdLst/>
                <a:ahLst/>
                <a:rect l="l" t="t" r="r" b="b"/>
                <a:pathLst>
                  <a:path w="8384" h="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w="0">
                <a:noFill/>
              </a:ln>
            </p:spPr>
            <p:style>
              <a:lnRef idx="0"/>
              <a:fillRef idx="0"/>
              <a:effectRef idx="0"/>
              <a:fontRef idx="minor"/>
            </p:style>
          </p:sp>
          <p:sp>
            <p:nvSpPr>
              <p:cNvPr id="4171" name="Google Shape;5114;p50"/>
              <p:cNvSpPr/>
              <p:nvPr/>
            </p:nvSpPr>
            <p:spPr>
              <a:xfrm>
                <a:off x="4072680" y="2545200"/>
                <a:ext cx="125640" cy="125640"/>
              </a:xfrm>
              <a:custGeom>
                <a:avLst/>
                <a:gdLst/>
                <a:ahLst/>
                <a:rect l="l" t="t" r="r" b="b"/>
                <a:pathLst>
                  <a:path w="3169" h="3168">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w="0">
                <a:noFill/>
              </a:ln>
            </p:spPr>
            <p:style>
              <a:lnRef idx="0"/>
              <a:fillRef idx="0"/>
              <a:effectRef idx="0"/>
              <a:fontRef idx="minor"/>
            </p:style>
          </p:sp>
        </p:grpSp>
        <p:grpSp>
          <p:nvGrpSpPr>
            <p:cNvPr id="4172" name="Google Shape;5115;p50"/>
            <p:cNvGrpSpPr/>
            <p:nvPr/>
          </p:nvGrpSpPr>
          <p:grpSpPr>
            <a:xfrm>
              <a:off x="4455360" y="2407320"/>
              <a:ext cx="367200" cy="333720"/>
              <a:chOff x="4455360" y="2407320"/>
              <a:chExt cx="367200" cy="333720"/>
            </a:xfrm>
          </p:grpSpPr>
          <p:sp>
            <p:nvSpPr>
              <p:cNvPr id="4173" name="Google Shape;5116;p50"/>
              <p:cNvSpPr/>
              <p:nvPr/>
            </p:nvSpPr>
            <p:spPr>
              <a:xfrm>
                <a:off x="4455360" y="2407320"/>
                <a:ext cx="333720" cy="333720"/>
              </a:xfrm>
              <a:custGeom>
                <a:avLst/>
                <a:gdLst/>
                <a:ahLst/>
                <a:rect l="l" t="t" r="r" b="b"/>
                <a:pathLst>
                  <a:path w="8384" h="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w="0">
                <a:noFill/>
              </a:ln>
            </p:spPr>
            <p:style>
              <a:lnRef idx="0"/>
              <a:fillRef idx="0"/>
              <a:effectRef idx="0"/>
              <a:fontRef idx="minor"/>
            </p:style>
          </p:sp>
          <p:sp>
            <p:nvSpPr>
              <p:cNvPr id="4174" name="Google Shape;5117;p50"/>
              <p:cNvSpPr/>
              <p:nvPr/>
            </p:nvSpPr>
            <p:spPr>
              <a:xfrm>
                <a:off x="4696920" y="2545200"/>
                <a:ext cx="125640" cy="125640"/>
              </a:xfrm>
              <a:custGeom>
                <a:avLst/>
                <a:gdLst/>
                <a:ahLst/>
                <a:rect l="l" t="t" r="r" b="b"/>
                <a:pathLst>
                  <a:path w="3167" h="3168">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w="0">
                <a:noFill/>
              </a:ln>
            </p:spPr>
            <p:style>
              <a:lnRef idx="0"/>
              <a:fillRef idx="0"/>
              <a:effectRef idx="0"/>
              <a:fontRef idx="minor"/>
            </p:style>
          </p:sp>
        </p:grpSp>
        <p:grpSp>
          <p:nvGrpSpPr>
            <p:cNvPr id="4175" name="Google Shape;5118;p50"/>
            <p:cNvGrpSpPr/>
            <p:nvPr/>
          </p:nvGrpSpPr>
          <p:grpSpPr>
            <a:xfrm>
              <a:off x="4455360" y="2058120"/>
              <a:ext cx="367200" cy="333720"/>
              <a:chOff x="4455360" y="2058120"/>
              <a:chExt cx="367200" cy="333720"/>
            </a:xfrm>
          </p:grpSpPr>
          <p:sp>
            <p:nvSpPr>
              <p:cNvPr id="4176" name="Google Shape;5119;p50"/>
              <p:cNvSpPr/>
              <p:nvPr/>
            </p:nvSpPr>
            <p:spPr>
              <a:xfrm>
                <a:off x="4455360" y="2058120"/>
                <a:ext cx="333720" cy="333720"/>
              </a:xfrm>
              <a:custGeom>
                <a:avLst/>
                <a:gdLst/>
                <a:ahLst/>
                <a:rect l="l" t="t" r="r" b="b"/>
                <a:pathLst>
                  <a:path w="8383" h="8384">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w="0">
                <a:noFill/>
              </a:ln>
            </p:spPr>
            <p:style>
              <a:lnRef idx="0"/>
              <a:fillRef idx="0"/>
              <a:effectRef idx="0"/>
              <a:fontRef idx="minor"/>
            </p:style>
          </p:sp>
          <p:sp>
            <p:nvSpPr>
              <p:cNvPr id="4177" name="Google Shape;5120;p50"/>
              <p:cNvSpPr/>
              <p:nvPr/>
            </p:nvSpPr>
            <p:spPr>
              <a:xfrm>
                <a:off x="4696920" y="2128680"/>
                <a:ext cx="125640" cy="125640"/>
              </a:xfrm>
              <a:custGeom>
                <a:avLst/>
                <a:gdLst/>
                <a:ahLst/>
                <a:rect l="l" t="t" r="r" b="b"/>
                <a:pathLst>
                  <a:path w="3167" h="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w="0">
                <a:noFill/>
              </a:ln>
            </p:spPr>
            <p:style>
              <a:lnRef idx="0"/>
              <a:fillRef idx="0"/>
              <a:effectRef idx="0"/>
              <a:fontRef idx="minor"/>
            </p:style>
          </p:sp>
        </p:grpSp>
        <p:grpSp>
          <p:nvGrpSpPr>
            <p:cNvPr id="4178" name="Google Shape;5121;p50"/>
            <p:cNvGrpSpPr/>
            <p:nvPr/>
          </p:nvGrpSpPr>
          <p:grpSpPr>
            <a:xfrm>
              <a:off x="4072680" y="2058120"/>
              <a:ext cx="367200" cy="333720"/>
              <a:chOff x="4072680" y="2058120"/>
              <a:chExt cx="367200" cy="333720"/>
            </a:xfrm>
          </p:grpSpPr>
          <p:sp>
            <p:nvSpPr>
              <p:cNvPr id="4179" name="Google Shape;5122;p50"/>
              <p:cNvSpPr/>
              <p:nvPr/>
            </p:nvSpPr>
            <p:spPr>
              <a:xfrm>
                <a:off x="4106160" y="2058120"/>
                <a:ext cx="333720" cy="333720"/>
              </a:xfrm>
              <a:custGeom>
                <a:avLst/>
                <a:gdLst/>
                <a:ahLst/>
                <a:rect l="l" t="t" r="r" b="b"/>
                <a:pathLst>
                  <a:path w="8384" h="8382">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w="0">
                <a:noFill/>
              </a:ln>
            </p:spPr>
            <p:style>
              <a:lnRef idx="0"/>
              <a:fillRef idx="0"/>
              <a:effectRef idx="0"/>
              <a:fontRef idx="minor"/>
            </p:style>
          </p:sp>
          <p:sp>
            <p:nvSpPr>
              <p:cNvPr id="4180" name="Google Shape;5123;p50"/>
              <p:cNvSpPr/>
              <p:nvPr/>
            </p:nvSpPr>
            <p:spPr>
              <a:xfrm>
                <a:off x="4072680" y="2128680"/>
                <a:ext cx="125640" cy="125640"/>
              </a:xfrm>
              <a:custGeom>
                <a:avLst/>
                <a:gdLst/>
                <a:ahLst/>
                <a:rect l="l" t="t" r="r" b="b"/>
                <a:pathLst>
                  <a:path w="3169" h="3167">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w="0">
                <a:noFill/>
              </a:ln>
            </p:spPr>
            <p:style>
              <a:lnRef idx="0"/>
              <a:fillRef idx="0"/>
              <a:effectRef idx="0"/>
              <a:fontRef idx="minor"/>
            </p:style>
          </p:sp>
        </p:grpSp>
      </p:grpSp>
      <p:grpSp>
        <p:nvGrpSpPr>
          <p:cNvPr id="4181" name="Google Shape;5124;p50"/>
          <p:cNvGrpSpPr/>
          <p:nvPr/>
        </p:nvGrpSpPr>
        <p:grpSpPr>
          <a:xfrm>
            <a:off x="5537160" y="1171440"/>
            <a:ext cx="659880" cy="688320"/>
            <a:chOff x="5537160" y="1171440"/>
            <a:chExt cx="659880" cy="688320"/>
          </a:xfrm>
        </p:grpSpPr>
        <p:sp>
          <p:nvSpPr>
            <p:cNvPr id="4182" name="Google Shape;5125;p50"/>
            <p:cNvSpPr/>
            <p:nvPr/>
          </p:nvSpPr>
          <p:spPr>
            <a:xfrm>
              <a:off x="5741280" y="1389960"/>
              <a:ext cx="251280" cy="251280"/>
            </a:xfrm>
            <a:custGeom>
              <a:avLst/>
              <a:gdLst/>
              <a:ahLst/>
              <a:rect l="l" t="t" r="r" b="b"/>
              <a:pathLst>
                <a:path w="7941" h="7942">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w="0">
              <a:noFill/>
            </a:ln>
          </p:spPr>
          <p:style>
            <a:lnRef idx="0"/>
            <a:fillRef idx="0"/>
            <a:effectRef idx="0"/>
            <a:fontRef idx="minor"/>
          </p:style>
        </p:sp>
        <p:grpSp>
          <p:nvGrpSpPr>
            <p:cNvPr id="4183" name="Google Shape;5126;p50"/>
            <p:cNvGrpSpPr/>
            <p:nvPr/>
          </p:nvGrpSpPr>
          <p:grpSpPr>
            <a:xfrm>
              <a:off x="5537160" y="1171440"/>
              <a:ext cx="322920" cy="335520"/>
              <a:chOff x="5537160" y="1171440"/>
              <a:chExt cx="322920" cy="335520"/>
            </a:xfrm>
          </p:grpSpPr>
          <p:sp>
            <p:nvSpPr>
              <p:cNvPr id="4184" name="Google Shape;5127;p50"/>
              <p:cNvSpPr/>
              <p:nvPr/>
            </p:nvSpPr>
            <p:spPr>
              <a:xfrm>
                <a:off x="5537160" y="1218240"/>
                <a:ext cx="322920" cy="288720"/>
              </a:xfrm>
              <a:custGeom>
                <a:avLst/>
                <a:gdLst/>
                <a:ahLst/>
                <a:rect l="l" t="t" r="r" b="b"/>
                <a:pathLst>
                  <a:path w="10195" h="9121">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w="0">
                <a:noFill/>
              </a:ln>
            </p:spPr>
            <p:style>
              <a:lnRef idx="0"/>
              <a:fillRef idx="0"/>
              <a:effectRef idx="0"/>
              <a:fontRef idx="minor"/>
            </p:style>
          </p:sp>
          <p:sp>
            <p:nvSpPr>
              <p:cNvPr id="4185" name="Google Shape;5128;p50"/>
              <p:cNvSpPr/>
              <p:nvPr/>
            </p:nvSpPr>
            <p:spPr>
              <a:xfrm>
                <a:off x="5652000" y="1171440"/>
                <a:ext cx="92880" cy="92880"/>
              </a:xfrm>
              <a:custGeom>
                <a:avLst/>
                <a:gdLst/>
                <a:ahLst/>
                <a:rect l="l" t="t" r="r" b="b"/>
                <a:pathLst>
                  <a:path w="2946" h="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w="0">
                <a:noFill/>
              </a:ln>
            </p:spPr>
            <p:style>
              <a:lnRef idx="0"/>
              <a:fillRef idx="0"/>
              <a:effectRef idx="0"/>
              <a:fontRef idx="minor"/>
            </p:style>
          </p:sp>
        </p:grpSp>
        <p:grpSp>
          <p:nvGrpSpPr>
            <p:cNvPr id="4186" name="Google Shape;5129;p50"/>
            <p:cNvGrpSpPr/>
            <p:nvPr/>
          </p:nvGrpSpPr>
          <p:grpSpPr>
            <a:xfrm>
              <a:off x="5874120" y="1171440"/>
              <a:ext cx="322920" cy="335520"/>
              <a:chOff x="5874120" y="1171440"/>
              <a:chExt cx="322920" cy="335520"/>
            </a:xfrm>
          </p:grpSpPr>
          <p:sp>
            <p:nvSpPr>
              <p:cNvPr id="4187" name="Google Shape;5130;p50"/>
              <p:cNvSpPr/>
              <p:nvPr/>
            </p:nvSpPr>
            <p:spPr>
              <a:xfrm>
                <a:off x="5874120" y="1218240"/>
                <a:ext cx="322920" cy="288720"/>
              </a:xfrm>
              <a:custGeom>
                <a:avLst/>
                <a:gdLst/>
                <a:ahLst/>
                <a:rect l="l" t="t" r="r" b="b"/>
                <a:pathLst>
                  <a:path w="10193" h="9121">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w="0">
                <a:noFill/>
              </a:ln>
            </p:spPr>
            <p:style>
              <a:lnRef idx="0"/>
              <a:fillRef idx="0"/>
              <a:effectRef idx="0"/>
              <a:fontRef idx="minor"/>
            </p:style>
          </p:sp>
          <p:sp>
            <p:nvSpPr>
              <p:cNvPr id="4188" name="Google Shape;5131;p50"/>
              <p:cNvSpPr/>
              <p:nvPr/>
            </p:nvSpPr>
            <p:spPr>
              <a:xfrm>
                <a:off x="5988960" y="1171440"/>
                <a:ext cx="92880" cy="92880"/>
              </a:xfrm>
              <a:custGeom>
                <a:avLst/>
                <a:gdLst/>
                <a:ah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w="0">
                <a:noFill/>
              </a:ln>
            </p:spPr>
            <p:style>
              <a:lnRef idx="0"/>
              <a:fillRef idx="0"/>
              <a:effectRef idx="0"/>
              <a:fontRef idx="minor"/>
            </p:style>
          </p:sp>
        </p:grpSp>
        <p:grpSp>
          <p:nvGrpSpPr>
            <p:cNvPr id="4189" name="Google Shape;5132;p50"/>
            <p:cNvGrpSpPr/>
            <p:nvPr/>
          </p:nvGrpSpPr>
          <p:grpSpPr>
            <a:xfrm>
              <a:off x="5537160" y="1523880"/>
              <a:ext cx="322920" cy="335880"/>
              <a:chOff x="5537160" y="1523880"/>
              <a:chExt cx="322920" cy="335880"/>
            </a:xfrm>
          </p:grpSpPr>
          <p:sp>
            <p:nvSpPr>
              <p:cNvPr id="4190" name="Google Shape;5133;p50"/>
              <p:cNvSpPr/>
              <p:nvPr/>
            </p:nvSpPr>
            <p:spPr>
              <a:xfrm>
                <a:off x="5537160" y="1523880"/>
                <a:ext cx="322920" cy="288720"/>
              </a:xfrm>
              <a:custGeom>
                <a:avLst/>
                <a:gdLst/>
                <a:ahLst/>
                <a:rect l="l" t="t" r="r" b="b"/>
                <a:pathLst>
                  <a:path w="10193" h="9122">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w="0">
                <a:noFill/>
              </a:ln>
            </p:spPr>
            <p:style>
              <a:lnRef idx="0"/>
              <a:fillRef idx="0"/>
              <a:effectRef idx="0"/>
              <a:fontRef idx="minor"/>
            </p:style>
          </p:sp>
          <p:sp>
            <p:nvSpPr>
              <p:cNvPr id="4191" name="Google Shape;5134;p50"/>
              <p:cNvSpPr/>
              <p:nvPr/>
            </p:nvSpPr>
            <p:spPr>
              <a:xfrm>
                <a:off x="5652000" y="1766880"/>
                <a:ext cx="92880" cy="92880"/>
              </a:xfrm>
              <a:custGeom>
                <a:avLst/>
                <a:gdLst/>
                <a:ahLst/>
                <a:rect l="l" t="t" r="r" b="b"/>
                <a:pathLst>
                  <a:path w="2946" h="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w="0">
                <a:noFill/>
              </a:ln>
            </p:spPr>
            <p:style>
              <a:lnRef idx="0"/>
              <a:fillRef idx="0"/>
              <a:effectRef idx="0"/>
              <a:fontRef idx="minor"/>
            </p:style>
          </p:sp>
        </p:grpSp>
        <p:grpSp>
          <p:nvGrpSpPr>
            <p:cNvPr id="4192" name="Google Shape;5135;p50"/>
            <p:cNvGrpSpPr/>
            <p:nvPr/>
          </p:nvGrpSpPr>
          <p:grpSpPr>
            <a:xfrm>
              <a:off x="5874120" y="1523880"/>
              <a:ext cx="322920" cy="335880"/>
              <a:chOff x="5874120" y="1523880"/>
              <a:chExt cx="322920" cy="335880"/>
            </a:xfrm>
          </p:grpSpPr>
          <p:sp>
            <p:nvSpPr>
              <p:cNvPr id="4193" name="Google Shape;5136;p50"/>
              <p:cNvSpPr/>
              <p:nvPr/>
            </p:nvSpPr>
            <p:spPr>
              <a:xfrm>
                <a:off x="5874120" y="1523880"/>
                <a:ext cx="322920" cy="288720"/>
              </a:xfrm>
              <a:custGeom>
                <a:avLst/>
                <a:gdLst/>
                <a:ahLst/>
                <a:rect l="l" t="t" r="r" b="b"/>
                <a:pathLst>
                  <a:path w="10193" h="9122">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w="0">
                <a:noFill/>
              </a:ln>
            </p:spPr>
            <p:style>
              <a:lnRef idx="0"/>
              <a:fillRef idx="0"/>
              <a:effectRef idx="0"/>
              <a:fontRef idx="minor"/>
            </p:style>
          </p:sp>
          <p:sp>
            <p:nvSpPr>
              <p:cNvPr id="4194" name="Google Shape;5137;p50"/>
              <p:cNvSpPr/>
              <p:nvPr/>
            </p:nvSpPr>
            <p:spPr>
              <a:xfrm>
                <a:off x="5988960" y="1766880"/>
                <a:ext cx="92880" cy="92880"/>
              </a:xfrm>
              <a:custGeom>
                <a:avLst/>
                <a:gdLst/>
                <a:ahLst/>
                <a:rect l="l" t="t" r="r" b="b"/>
                <a:pathLst>
                  <a:path w="2945" h="2946">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w="0">
                <a:noFill/>
              </a:ln>
            </p:spPr>
            <p:style>
              <a:lnRef idx="0"/>
              <a:fillRef idx="0"/>
              <a:effectRef idx="0"/>
              <a:fontRef idx="minor"/>
            </p:style>
          </p:sp>
        </p:grpSp>
      </p:grpSp>
      <p:grpSp>
        <p:nvGrpSpPr>
          <p:cNvPr id="4195" name="Google Shape;5138;p50"/>
          <p:cNvGrpSpPr/>
          <p:nvPr/>
        </p:nvGrpSpPr>
        <p:grpSpPr>
          <a:xfrm>
            <a:off x="739080" y="2061720"/>
            <a:ext cx="696600" cy="678600"/>
            <a:chOff x="739080" y="2061720"/>
            <a:chExt cx="696600" cy="678600"/>
          </a:xfrm>
        </p:grpSpPr>
        <p:sp>
          <p:nvSpPr>
            <p:cNvPr id="4196" name="Google Shape;5139;p50"/>
            <p:cNvSpPr/>
            <p:nvPr/>
          </p:nvSpPr>
          <p:spPr>
            <a:xfrm>
              <a:off x="857160" y="2061720"/>
              <a:ext cx="460440" cy="237240"/>
            </a:xfrm>
            <a:custGeom>
              <a:avLst/>
              <a:gdLst/>
              <a:ahLst/>
              <a:rect l="l" t="t" r="r" b="b"/>
              <a:pathLst>
                <a:path w="20642" h="10656">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w="0">
              <a:noFill/>
            </a:ln>
          </p:spPr>
          <p:style>
            <a:lnRef idx="0"/>
            <a:fillRef idx="0"/>
            <a:effectRef idx="0"/>
            <a:fontRef idx="minor"/>
          </p:style>
        </p:sp>
        <p:sp>
          <p:nvSpPr>
            <p:cNvPr id="4197" name="Google Shape;5140;p50"/>
            <p:cNvSpPr/>
            <p:nvPr/>
          </p:nvSpPr>
          <p:spPr>
            <a:xfrm>
              <a:off x="1099080" y="2315520"/>
              <a:ext cx="336600" cy="424800"/>
            </a:xfrm>
            <a:custGeom>
              <a:avLst/>
              <a:gdLst/>
              <a:ahLst/>
              <a:rect l="l" t="t" r="r" b="b"/>
              <a:pathLst>
                <a:path w="15102" h="19057">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w="0">
              <a:noFill/>
            </a:ln>
          </p:spPr>
          <p:style>
            <a:lnRef idx="0"/>
            <a:fillRef idx="0"/>
            <a:effectRef idx="0"/>
            <a:fontRef idx="minor"/>
          </p:style>
        </p:sp>
        <p:sp>
          <p:nvSpPr>
            <p:cNvPr id="4198" name="Google Shape;5141;p50"/>
            <p:cNvSpPr/>
            <p:nvPr/>
          </p:nvSpPr>
          <p:spPr>
            <a:xfrm>
              <a:off x="1099080" y="2280240"/>
              <a:ext cx="217800" cy="206640"/>
            </a:xfrm>
            <a:custGeom>
              <a:avLst/>
              <a:gdLst/>
              <a:ahLst/>
              <a:rect l="l" t="t" r="r" b="b"/>
              <a:pathLst>
                <a:path w="9787" h="9276">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w="0">
              <a:noFill/>
            </a:ln>
          </p:spPr>
          <p:style>
            <a:lnRef idx="0"/>
            <a:fillRef idx="0"/>
            <a:effectRef idx="0"/>
            <a:fontRef idx="minor"/>
          </p:style>
        </p:sp>
        <p:sp>
          <p:nvSpPr>
            <p:cNvPr id="4199" name="Google Shape;5142;p50"/>
            <p:cNvSpPr/>
            <p:nvPr/>
          </p:nvSpPr>
          <p:spPr>
            <a:xfrm>
              <a:off x="739080" y="2315520"/>
              <a:ext cx="336600" cy="424800"/>
            </a:xfrm>
            <a:custGeom>
              <a:avLst/>
              <a:gdLst/>
              <a:ahLst/>
              <a:rect l="l" t="t" r="r" b="b"/>
              <a:pathLst>
                <a:path w="15103" h="19057">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w="0">
              <a:noFill/>
            </a:ln>
          </p:spPr>
          <p:style>
            <a:lnRef idx="0"/>
            <a:fillRef idx="0"/>
            <a:effectRef idx="0"/>
            <a:fontRef idx="minor"/>
          </p:style>
        </p:sp>
        <p:sp>
          <p:nvSpPr>
            <p:cNvPr id="4200" name="Google Shape;5143;p50"/>
            <p:cNvSpPr/>
            <p:nvPr/>
          </p:nvSpPr>
          <p:spPr>
            <a:xfrm>
              <a:off x="857880" y="2280240"/>
              <a:ext cx="217800" cy="206640"/>
            </a:xfrm>
            <a:custGeom>
              <a:avLst/>
              <a:gdLst/>
              <a:ahLst/>
              <a:rect l="l" t="t" r="r" b="b"/>
              <a:pathLst>
                <a:path w="9787" h="9276">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w="0">
              <a:noFill/>
            </a:ln>
          </p:spPr>
          <p:style>
            <a:lnRef idx="0"/>
            <a:fillRef idx="0"/>
            <a:effectRef idx="0"/>
            <a:fontRef idx="minor"/>
          </p:style>
        </p:sp>
        <p:sp>
          <p:nvSpPr>
            <p:cNvPr id="4201" name="Google Shape;5144;p50"/>
            <p:cNvSpPr/>
            <p:nvPr/>
          </p:nvSpPr>
          <p:spPr>
            <a:xfrm>
              <a:off x="975240" y="2506320"/>
              <a:ext cx="224280" cy="201600"/>
            </a:xfrm>
            <a:custGeom>
              <a:avLst/>
              <a:gdLst/>
              <a:ahLst/>
              <a:rect l="l" t="t" r="r" b="b"/>
              <a:pathLst>
                <a:path w="10067" h="9055">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w="0">
              <a:noFill/>
            </a:ln>
          </p:spPr>
          <p:style>
            <a:lnRef idx="0"/>
            <a:fillRef idx="0"/>
            <a:effectRef idx="0"/>
            <a:fontRef idx="minor"/>
          </p:style>
        </p:sp>
      </p:grpSp>
      <p:grpSp>
        <p:nvGrpSpPr>
          <p:cNvPr id="4202" name="Google Shape;5145;p50"/>
          <p:cNvGrpSpPr/>
          <p:nvPr/>
        </p:nvGrpSpPr>
        <p:grpSpPr>
          <a:xfrm>
            <a:off x="3138120" y="1171440"/>
            <a:ext cx="735480" cy="683640"/>
            <a:chOff x="3138120" y="1171440"/>
            <a:chExt cx="735480" cy="683640"/>
          </a:xfrm>
        </p:grpSpPr>
        <p:grpSp>
          <p:nvGrpSpPr>
            <p:cNvPr id="4203" name="Google Shape;5146;p50"/>
            <p:cNvGrpSpPr/>
            <p:nvPr/>
          </p:nvGrpSpPr>
          <p:grpSpPr>
            <a:xfrm>
              <a:off x="3368520" y="1171440"/>
              <a:ext cx="288360" cy="280440"/>
              <a:chOff x="3368520" y="1171440"/>
              <a:chExt cx="288360" cy="280440"/>
            </a:xfrm>
          </p:grpSpPr>
          <p:sp>
            <p:nvSpPr>
              <p:cNvPr id="4204" name="Google Shape;5147;p50"/>
              <p:cNvSpPr/>
              <p:nvPr/>
            </p:nvSpPr>
            <p:spPr>
              <a:xfrm>
                <a:off x="3368520" y="1171440"/>
                <a:ext cx="288360" cy="28044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w="0">
                <a:noFill/>
              </a:ln>
            </p:spPr>
            <p:style>
              <a:lnRef idx="0"/>
              <a:fillRef idx="0"/>
              <a:effectRef idx="0"/>
              <a:fontRef idx="minor"/>
            </p:style>
          </p:sp>
          <p:sp>
            <p:nvSpPr>
              <p:cNvPr id="4205" name="Google Shape;5148;p50"/>
              <p:cNvSpPr/>
              <p:nvPr/>
            </p:nvSpPr>
            <p:spPr>
              <a:xfrm>
                <a:off x="3418560" y="1211760"/>
                <a:ext cx="158760" cy="15156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w="0">
                <a:noFill/>
              </a:ln>
            </p:spPr>
            <p:style>
              <a:lnRef idx="0"/>
              <a:fillRef idx="0"/>
              <a:effectRef idx="0"/>
              <a:fontRef idx="minor"/>
            </p:style>
          </p:sp>
        </p:grpSp>
        <p:grpSp>
          <p:nvGrpSpPr>
            <p:cNvPr id="4206" name="Google Shape;5149;p50"/>
            <p:cNvGrpSpPr/>
            <p:nvPr/>
          </p:nvGrpSpPr>
          <p:grpSpPr>
            <a:xfrm>
              <a:off x="3557160" y="1393920"/>
              <a:ext cx="316440" cy="280440"/>
              <a:chOff x="3557160" y="1393920"/>
              <a:chExt cx="316440" cy="280440"/>
            </a:xfrm>
          </p:grpSpPr>
          <p:sp>
            <p:nvSpPr>
              <p:cNvPr id="4207" name="Google Shape;5150;p50"/>
              <p:cNvSpPr/>
              <p:nvPr/>
            </p:nvSpPr>
            <p:spPr>
              <a:xfrm>
                <a:off x="3557160" y="1393920"/>
                <a:ext cx="316440" cy="28044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w="0">
                <a:noFill/>
              </a:ln>
            </p:spPr>
            <p:style>
              <a:lnRef idx="0"/>
              <a:fillRef idx="0"/>
              <a:effectRef idx="0"/>
              <a:fontRef idx="minor"/>
            </p:style>
          </p:sp>
          <p:sp>
            <p:nvSpPr>
              <p:cNvPr id="4208" name="Google Shape;5151;p50"/>
              <p:cNvSpPr/>
              <p:nvPr/>
            </p:nvSpPr>
            <p:spPr>
              <a:xfrm>
                <a:off x="3634560" y="1438920"/>
                <a:ext cx="172080" cy="15120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w="0">
                <a:noFill/>
              </a:ln>
            </p:spPr>
            <p:style>
              <a:lnRef idx="0"/>
              <a:fillRef idx="0"/>
              <a:effectRef idx="0"/>
              <a:fontRef idx="minor"/>
            </p:style>
          </p:sp>
        </p:grpSp>
        <p:grpSp>
          <p:nvGrpSpPr>
            <p:cNvPr id="4209" name="Google Shape;5152;p50"/>
            <p:cNvGrpSpPr/>
            <p:nvPr/>
          </p:nvGrpSpPr>
          <p:grpSpPr>
            <a:xfrm>
              <a:off x="3138120" y="1349280"/>
              <a:ext cx="288720" cy="279000"/>
              <a:chOff x="3138120" y="1349280"/>
              <a:chExt cx="288720" cy="279000"/>
            </a:xfrm>
          </p:grpSpPr>
          <p:sp>
            <p:nvSpPr>
              <p:cNvPr id="4210" name="Google Shape;5153;p50"/>
              <p:cNvSpPr/>
              <p:nvPr/>
            </p:nvSpPr>
            <p:spPr>
              <a:xfrm>
                <a:off x="3138120" y="1349280"/>
                <a:ext cx="288720" cy="27900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w="0">
                <a:noFill/>
              </a:ln>
            </p:spPr>
            <p:style>
              <a:lnRef idx="0"/>
              <a:fillRef idx="0"/>
              <a:effectRef idx="0"/>
              <a:fontRef idx="minor"/>
            </p:style>
          </p:sp>
          <p:sp>
            <p:nvSpPr>
              <p:cNvPr id="4211" name="Google Shape;5154;p50"/>
              <p:cNvSpPr/>
              <p:nvPr/>
            </p:nvSpPr>
            <p:spPr>
              <a:xfrm>
                <a:off x="3183840" y="1429920"/>
                <a:ext cx="166680" cy="15156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w="0">
                <a:noFill/>
              </a:ln>
            </p:spPr>
            <p:style>
              <a:lnRef idx="0"/>
              <a:fillRef idx="0"/>
              <a:effectRef idx="0"/>
              <a:fontRef idx="minor"/>
            </p:style>
          </p:sp>
        </p:grpSp>
        <p:grpSp>
          <p:nvGrpSpPr>
            <p:cNvPr id="4212" name="Google Shape;5155;p50"/>
            <p:cNvGrpSpPr/>
            <p:nvPr/>
          </p:nvGrpSpPr>
          <p:grpSpPr>
            <a:xfrm>
              <a:off x="3330720" y="1574640"/>
              <a:ext cx="288360" cy="280440"/>
              <a:chOff x="3330720" y="1574640"/>
              <a:chExt cx="288360" cy="280440"/>
            </a:xfrm>
          </p:grpSpPr>
          <p:sp>
            <p:nvSpPr>
              <p:cNvPr id="4213" name="Google Shape;5156;p50"/>
              <p:cNvSpPr/>
              <p:nvPr/>
            </p:nvSpPr>
            <p:spPr>
              <a:xfrm>
                <a:off x="3330720" y="1574640"/>
                <a:ext cx="288360" cy="28044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w="0">
                <a:noFill/>
              </a:ln>
            </p:spPr>
            <p:style>
              <a:lnRef idx="0"/>
              <a:fillRef idx="0"/>
              <a:effectRef idx="0"/>
              <a:fontRef idx="minor"/>
            </p:style>
          </p:sp>
          <p:sp>
            <p:nvSpPr>
              <p:cNvPr id="4214" name="Google Shape;5157;p50"/>
              <p:cNvSpPr/>
              <p:nvPr/>
            </p:nvSpPr>
            <p:spPr>
              <a:xfrm>
                <a:off x="3410280" y="1660680"/>
                <a:ext cx="166680" cy="15156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w="0">
                <a:noFill/>
              </a:ln>
            </p:spPr>
            <p:style>
              <a:lnRef idx="0"/>
              <a:fillRef idx="0"/>
              <a:effectRef idx="0"/>
              <a:fontRef idx="minor"/>
            </p:style>
          </p:sp>
        </p:grpSp>
      </p:grpSp>
      <p:grpSp>
        <p:nvGrpSpPr>
          <p:cNvPr id="4215" name="Google Shape;5158;p50"/>
          <p:cNvGrpSpPr/>
          <p:nvPr/>
        </p:nvGrpSpPr>
        <p:grpSpPr>
          <a:xfrm>
            <a:off x="7639920" y="1171440"/>
            <a:ext cx="803880" cy="676800"/>
            <a:chOff x="7639920" y="1171440"/>
            <a:chExt cx="803880" cy="676800"/>
          </a:xfrm>
        </p:grpSpPr>
        <p:grpSp>
          <p:nvGrpSpPr>
            <p:cNvPr id="4216" name="Google Shape;5159;p50"/>
            <p:cNvGrpSpPr/>
            <p:nvPr/>
          </p:nvGrpSpPr>
          <p:grpSpPr>
            <a:xfrm>
              <a:off x="7639920" y="1476000"/>
              <a:ext cx="803880" cy="372240"/>
              <a:chOff x="7639920" y="1476000"/>
              <a:chExt cx="803880" cy="372240"/>
            </a:xfrm>
          </p:grpSpPr>
          <p:sp>
            <p:nvSpPr>
              <p:cNvPr id="4217" name="Google Shape;5160;p50"/>
              <p:cNvSpPr/>
              <p:nvPr/>
            </p:nvSpPr>
            <p:spPr>
              <a:xfrm>
                <a:off x="7639920" y="1476000"/>
                <a:ext cx="749160" cy="3722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w="0">
                <a:noFill/>
              </a:ln>
            </p:spPr>
            <p:style>
              <a:lnRef idx="0"/>
              <a:fillRef idx="0"/>
              <a:effectRef idx="0"/>
              <a:fontRef idx="minor"/>
            </p:style>
          </p:sp>
          <p:sp>
            <p:nvSpPr>
              <p:cNvPr id="4218" name="Google Shape;5161;p50"/>
              <p:cNvSpPr/>
              <p:nvPr/>
            </p:nvSpPr>
            <p:spPr>
              <a:xfrm>
                <a:off x="8401680" y="1633680"/>
                <a:ext cx="42120" cy="3564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w="0">
                <a:noFill/>
              </a:ln>
            </p:spPr>
            <p:style>
              <a:lnRef idx="0"/>
              <a:fillRef idx="0"/>
              <a:effectRef idx="0"/>
              <a:fontRef idx="minor"/>
            </p:style>
          </p:sp>
        </p:grpSp>
        <p:grpSp>
          <p:nvGrpSpPr>
            <p:cNvPr id="4219" name="Google Shape;5162;p50"/>
            <p:cNvGrpSpPr/>
            <p:nvPr/>
          </p:nvGrpSpPr>
          <p:grpSpPr>
            <a:xfrm>
              <a:off x="7639920" y="1374480"/>
              <a:ext cx="803880" cy="372240"/>
              <a:chOff x="7639920" y="1374480"/>
              <a:chExt cx="803880" cy="372240"/>
            </a:xfrm>
          </p:grpSpPr>
          <p:sp>
            <p:nvSpPr>
              <p:cNvPr id="4220" name="Google Shape;5163;p50"/>
              <p:cNvSpPr/>
              <p:nvPr/>
            </p:nvSpPr>
            <p:spPr>
              <a:xfrm>
                <a:off x="7639920" y="1374480"/>
                <a:ext cx="749160" cy="3722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w="0">
                <a:noFill/>
              </a:ln>
            </p:spPr>
            <p:style>
              <a:lnRef idx="0"/>
              <a:fillRef idx="0"/>
              <a:effectRef idx="0"/>
              <a:fontRef idx="minor"/>
            </p:style>
          </p:sp>
          <p:sp>
            <p:nvSpPr>
              <p:cNvPr id="4221" name="Google Shape;5164;p50"/>
              <p:cNvSpPr/>
              <p:nvPr/>
            </p:nvSpPr>
            <p:spPr>
              <a:xfrm>
                <a:off x="8401680" y="1532160"/>
                <a:ext cx="42120" cy="3564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w="0">
                <a:noFill/>
              </a:ln>
            </p:spPr>
            <p:style>
              <a:lnRef idx="0"/>
              <a:fillRef idx="0"/>
              <a:effectRef idx="0"/>
              <a:fontRef idx="minor"/>
            </p:style>
          </p:sp>
        </p:grpSp>
        <p:grpSp>
          <p:nvGrpSpPr>
            <p:cNvPr id="4222" name="Google Shape;5165;p50"/>
            <p:cNvGrpSpPr/>
            <p:nvPr/>
          </p:nvGrpSpPr>
          <p:grpSpPr>
            <a:xfrm>
              <a:off x="7639920" y="1272960"/>
              <a:ext cx="803880" cy="372240"/>
              <a:chOff x="7639920" y="1272960"/>
              <a:chExt cx="803880" cy="372240"/>
            </a:xfrm>
          </p:grpSpPr>
          <p:sp>
            <p:nvSpPr>
              <p:cNvPr id="4223" name="Google Shape;5166;p50"/>
              <p:cNvSpPr/>
              <p:nvPr/>
            </p:nvSpPr>
            <p:spPr>
              <a:xfrm>
                <a:off x="7639920" y="1272960"/>
                <a:ext cx="749160" cy="3722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w="0">
                <a:noFill/>
              </a:ln>
            </p:spPr>
            <p:style>
              <a:lnRef idx="0"/>
              <a:fillRef idx="0"/>
              <a:effectRef idx="0"/>
              <a:fontRef idx="minor"/>
            </p:style>
          </p:sp>
          <p:sp>
            <p:nvSpPr>
              <p:cNvPr id="4224" name="Google Shape;5167;p50"/>
              <p:cNvSpPr/>
              <p:nvPr/>
            </p:nvSpPr>
            <p:spPr>
              <a:xfrm>
                <a:off x="8401680" y="1430640"/>
                <a:ext cx="42120" cy="3564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w="0">
                <a:noFill/>
              </a:ln>
            </p:spPr>
            <p:style>
              <a:lnRef idx="0"/>
              <a:fillRef idx="0"/>
              <a:effectRef idx="0"/>
              <a:fontRef idx="minor"/>
            </p:style>
          </p:sp>
        </p:grpSp>
        <p:grpSp>
          <p:nvGrpSpPr>
            <p:cNvPr id="4225" name="Google Shape;5168;p50"/>
            <p:cNvGrpSpPr/>
            <p:nvPr/>
          </p:nvGrpSpPr>
          <p:grpSpPr>
            <a:xfrm>
              <a:off x="7639920" y="1171440"/>
              <a:ext cx="803880" cy="372240"/>
              <a:chOff x="7639920" y="1171440"/>
              <a:chExt cx="803880" cy="372240"/>
            </a:xfrm>
          </p:grpSpPr>
          <p:sp>
            <p:nvSpPr>
              <p:cNvPr id="4226" name="Google Shape;5169;p50"/>
              <p:cNvSpPr/>
              <p:nvPr/>
            </p:nvSpPr>
            <p:spPr>
              <a:xfrm>
                <a:off x="7639920" y="1171440"/>
                <a:ext cx="749160" cy="3722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w="0">
                <a:noFill/>
              </a:ln>
            </p:spPr>
            <p:style>
              <a:lnRef idx="0"/>
              <a:fillRef idx="0"/>
              <a:effectRef idx="0"/>
              <a:fontRef idx="minor"/>
            </p:style>
          </p:sp>
          <p:sp>
            <p:nvSpPr>
              <p:cNvPr id="4227" name="Google Shape;5170;p50"/>
              <p:cNvSpPr/>
              <p:nvPr/>
            </p:nvSpPr>
            <p:spPr>
              <a:xfrm>
                <a:off x="8401680" y="1329120"/>
                <a:ext cx="42120" cy="3564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w="0">
                <a:noFill/>
              </a:ln>
            </p:spPr>
            <p:style>
              <a:lnRef idx="0"/>
              <a:fillRef idx="0"/>
              <a:effectRef idx="0"/>
              <a:fontRef idx="minor"/>
            </p:style>
          </p:sp>
        </p:grpSp>
      </p:grpSp>
      <p:grpSp>
        <p:nvGrpSpPr>
          <p:cNvPr id="4228" name="Google Shape;5171;p50"/>
          <p:cNvGrpSpPr/>
          <p:nvPr/>
        </p:nvGrpSpPr>
        <p:grpSpPr>
          <a:xfrm>
            <a:off x="4978800" y="2078640"/>
            <a:ext cx="660600" cy="660600"/>
            <a:chOff x="4978800" y="2078640"/>
            <a:chExt cx="660600" cy="660600"/>
          </a:xfrm>
        </p:grpSpPr>
        <p:sp>
          <p:nvSpPr>
            <p:cNvPr id="4229" name="Google Shape;5172;p50"/>
            <p:cNvSpPr/>
            <p:nvPr/>
          </p:nvSpPr>
          <p:spPr>
            <a:xfrm>
              <a:off x="4978800" y="2078640"/>
              <a:ext cx="660600" cy="660600"/>
            </a:xfrm>
            <a:prstGeom prst="ellipse">
              <a:avLst/>
            </a:prstGeom>
            <a:solidFill>
              <a:srgbClr val="667e92"/>
            </a:solidFill>
            <a:ln w="0">
              <a:noFill/>
            </a:ln>
          </p:spPr>
          <p:style>
            <a:lnRef idx="0"/>
            <a:fillRef idx="0"/>
            <a:effectRef idx="0"/>
            <a:fontRef idx="minor"/>
          </p:style>
        </p:sp>
        <p:sp>
          <p:nvSpPr>
            <p:cNvPr id="4230" name="Google Shape;5173;p50"/>
            <p:cNvSpPr/>
            <p:nvPr/>
          </p:nvSpPr>
          <p:spPr>
            <a:xfrm>
              <a:off x="5038560" y="2138760"/>
              <a:ext cx="540720" cy="540720"/>
            </a:xfrm>
            <a:prstGeom prst="ellipse">
              <a:avLst/>
            </a:prstGeom>
            <a:solidFill>
              <a:srgbClr val="869fb2"/>
            </a:solidFill>
            <a:ln w="0">
              <a:noFill/>
            </a:ln>
          </p:spPr>
          <p:style>
            <a:lnRef idx="0"/>
            <a:fillRef idx="0"/>
            <a:effectRef idx="0"/>
            <a:fontRef idx="minor"/>
          </p:style>
        </p:sp>
        <p:sp>
          <p:nvSpPr>
            <p:cNvPr id="4231" name="Google Shape;5174;p50"/>
            <p:cNvSpPr/>
            <p:nvPr/>
          </p:nvSpPr>
          <p:spPr>
            <a:xfrm>
              <a:off x="5112720" y="2212560"/>
              <a:ext cx="392760" cy="392760"/>
            </a:xfrm>
            <a:prstGeom prst="ellipse">
              <a:avLst/>
            </a:prstGeom>
            <a:solidFill>
              <a:srgbClr val="bac8d3"/>
            </a:solidFill>
            <a:ln w="0">
              <a:noFill/>
            </a:ln>
          </p:spPr>
          <p:style>
            <a:lnRef idx="0"/>
            <a:fillRef idx="0"/>
            <a:effectRef idx="0"/>
            <a:fontRef idx="minor"/>
          </p:style>
        </p:sp>
        <p:sp>
          <p:nvSpPr>
            <p:cNvPr id="4232" name="Google Shape;5175;p50"/>
            <p:cNvSpPr/>
            <p:nvPr/>
          </p:nvSpPr>
          <p:spPr>
            <a:xfrm>
              <a:off x="5185440" y="2285280"/>
              <a:ext cx="247680" cy="247680"/>
            </a:xfrm>
            <a:prstGeom prst="ellipse">
              <a:avLst/>
            </a:prstGeom>
            <a:solidFill>
              <a:srgbClr val="cfd9e0"/>
            </a:solidFill>
            <a:ln w="0">
              <a:noFill/>
            </a:ln>
          </p:spPr>
          <p:style>
            <a:lnRef idx="0"/>
            <a:fillRef idx="0"/>
            <a:effectRef idx="0"/>
            <a:fontRef idx="minor"/>
          </p:style>
        </p:sp>
      </p:grpSp>
      <p:grpSp>
        <p:nvGrpSpPr>
          <p:cNvPr id="4233" name="Google Shape;5176;p50"/>
          <p:cNvGrpSpPr/>
          <p:nvPr/>
        </p:nvGrpSpPr>
        <p:grpSpPr>
          <a:xfrm>
            <a:off x="6622560" y="2057400"/>
            <a:ext cx="868320" cy="683640"/>
            <a:chOff x="6622560" y="2057400"/>
            <a:chExt cx="868320" cy="683640"/>
          </a:xfrm>
        </p:grpSpPr>
        <p:sp>
          <p:nvSpPr>
            <p:cNvPr id="4234" name="Google Shape;5177;p50"/>
            <p:cNvSpPr/>
            <p:nvPr/>
          </p:nvSpPr>
          <p:spPr>
            <a:xfrm>
              <a:off x="7190280" y="2138400"/>
              <a:ext cx="285480" cy="106560"/>
            </a:xfrm>
            <a:custGeom>
              <a:avLst/>
              <a:gdLst/>
              <a:ahLst/>
              <a:rect l="l" t="t" r="r" b="b"/>
              <a:pathLst>
                <a:path w="48506" h="18156">
                  <a:moveTo>
                    <a:pt x="1" y="1"/>
                  </a:moveTo>
                  <a:lnTo>
                    <a:pt x="1" y="18156"/>
                  </a:lnTo>
                  <a:lnTo>
                    <a:pt x="48506" y="18156"/>
                  </a:lnTo>
                  <a:lnTo>
                    <a:pt x="48506" y="1"/>
                  </a:lnTo>
                  <a:close/>
                </a:path>
              </a:pathLst>
            </a:custGeom>
            <a:solidFill>
              <a:srgbClr val="b3c3ce"/>
            </a:solidFill>
            <a:ln w="0">
              <a:noFill/>
            </a:ln>
          </p:spPr>
          <p:style>
            <a:lnRef idx="0"/>
            <a:fillRef idx="0"/>
            <a:effectRef idx="0"/>
            <a:fontRef idx="minor"/>
          </p:style>
        </p:sp>
        <p:sp>
          <p:nvSpPr>
            <p:cNvPr id="4235" name="Google Shape;5178;p50"/>
            <p:cNvSpPr/>
            <p:nvPr/>
          </p:nvSpPr>
          <p:spPr>
            <a:xfrm>
              <a:off x="7110000" y="2515680"/>
              <a:ext cx="348840" cy="106560"/>
            </a:xfrm>
            <a:custGeom>
              <a:avLst/>
              <a:gdLst/>
              <a:ahLst/>
              <a:rect l="l" t="t" r="r" b="b"/>
              <a:pathLst>
                <a:path w="59233" h="18156">
                  <a:moveTo>
                    <a:pt x="1" y="1"/>
                  </a:moveTo>
                  <a:lnTo>
                    <a:pt x="1" y="18156"/>
                  </a:lnTo>
                  <a:lnTo>
                    <a:pt x="59233" y="18156"/>
                  </a:lnTo>
                  <a:lnTo>
                    <a:pt x="59233" y="1"/>
                  </a:lnTo>
                  <a:close/>
                </a:path>
              </a:pathLst>
            </a:custGeom>
            <a:solidFill>
              <a:srgbClr val="374f66"/>
            </a:solidFill>
            <a:ln w="0">
              <a:noFill/>
            </a:ln>
          </p:spPr>
          <p:style>
            <a:lnRef idx="0"/>
            <a:fillRef idx="0"/>
            <a:effectRef idx="0"/>
            <a:fontRef idx="minor"/>
          </p:style>
        </p:sp>
        <p:sp>
          <p:nvSpPr>
            <p:cNvPr id="4236" name="Google Shape;5179;p50"/>
            <p:cNvSpPr/>
            <p:nvPr/>
          </p:nvSpPr>
          <p:spPr>
            <a:xfrm>
              <a:off x="6622560" y="2174040"/>
              <a:ext cx="270360" cy="106560"/>
            </a:xfrm>
            <a:custGeom>
              <a:avLst/>
              <a:gdLst/>
              <a:ahLst/>
              <a:rect l="l" t="t" r="r" b="b"/>
              <a:pathLst>
                <a:path w="45973" h="18156">
                  <a:moveTo>
                    <a:pt x="1" y="0"/>
                  </a:moveTo>
                  <a:lnTo>
                    <a:pt x="1" y="18156"/>
                  </a:lnTo>
                  <a:lnTo>
                    <a:pt x="45972" y="18156"/>
                  </a:lnTo>
                  <a:lnTo>
                    <a:pt x="45972" y="0"/>
                  </a:lnTo>
                  <a:close/>
                </a:path>
              </a:pathLst>
            </a:custGeom>
            <a:solidFill>
              <a:srgbClr val="8fa1af"/>
            </a:solidFill>
            <a:ln w="0">
              <a:noFill/>
            </a:ln>
          </p:spPr>
          <p:style>
            <a:lnRef idx="0"/>
            <a:fillRef idx="0"/>
            <a:effectRef idx="0"/>
            <a:fontRef idx="minor"/>
          </p:style>
        </p:sp>
        <p:sp>
          <p:nvSpPr>
            <p:cNvPr id="4237" name="Google Shape;5180;p50"/>
            <p:cNvSpPr/>
            <p:nvPr/>
          </p:nvSpPr>
          <p:spPr>
            <a:xfrm>
              <a:off x="6628320" y="2349720"/>
              <a:ext cx="357840" cy="106560"/>
            </a:xfrm>
            <a:custGeom>
              <a:avLst/>
              <a:gdLst/>
              <a:ahLst/>
              <a:rect l="l" t="t" r="r" b="b"/>
              <a:pathLst>
                <a:path w="60796" h="18157">
                  <a:moveTo>
                    <a:pt x="0" y="1"/>
                  </a:moveTo>
                  <a:lnTo>
                    <a:pt x="0" y="18156"/>
                  </a:lnTo>
                  <a:lnTo>
                    <a:pt x="60796" y="18156"/>
                  </a:lnTo>
                  <a:lnTo>
                    <a:pt x="60796" y="1"/>
                  </a:lnTo>
                  <a:close/>
                </a:path>
              </a:pathLst>
            </a:custGeom>
            <a:solidFill>
              <a:srgbClr val="c9d4dc"/>
            </a:solidFill>
            <a:ln w="0">
              <a:noFill/>
            </a:ln>
          </p:spPr>
          <p:style>
            <a:lnRef idx="0"/>
            <a:fillRef idx="0"/>
            <a:effectRef idx="0"/>
            <a:fontRef idx="minor"/>
          </p:style>
        </p:sp>
        <p:sp>
          <p:nvSpPr>
            <p:cNvPr id="4238" name="Google Shape;5181;p50"/>
            <p:cNvSpPr/>
            <p:nvPr/>
          </p:nvSpPr>
          <p:spPr>
            <a:xfrm>
              <a:off x="6669360" y="2524680"/>
              <a:ext cx="357840" cy="108360"/>
            </a:xfrm>
            <a:custGeom>
              <a:avLst/>
              <a:gdLst/>
              <a:ahLst/>
              <a:rect l="l" t="t" r="r" b="b"/>
              <a:pathLst>
                <a:path w="60796" h="18482">
                  <a:moveTo>
                    <a:pt x="1" y="0"/>
                  </a:moveTo>
                  <a:lnTo>
                    <a:pt x="1" y="18482"/>
                  </a:lnTo>
                  <a:lnTo>
                    <a:pt x="60796" y="18482"/>
                  </a:lnTo>
                  <a:lnTo>
                    <a:pt x="60796" y="0"/>
                  </a:lnTo>
                  <a:close/>
                </a:path>
              </a:pathLst>
            </a:custGeom>
            <a:solidFill>
              <a:srgbClr val="dbe3e8"/>
            </a:solidFill>
            <a:ln w="0">
              <a:noFill/>
            </a:ln>
          </p:spPr>
          <p:style>
            <a:lnRef idx="0"/>
            <a:fillRef idx="0"/>
            <a:effectRef idx="0"/>
            <a:fontRef idx="minor"/>
          </p:style>
        </p:sp>
        <p:sp>
          <p:nvSpPr>
            <p:cNvPr id="4239" name="Google Shape;5182;p50"/>
            <p:cNvSpPr/>
            <p:nvPr/>
          </p:nvSpPr>
          <p:spPr>
            <a:xfrm>
              <a:off x="7180200" y="2331720"/>
              <a:ext cx="310680" cy="106560"/>
            </a:xfrm>
            <a:custGeom>
              <a:avLst/>
              <a:gdLst/>
              <a:ahLst/>
              <a:rect l="l" t="t" r="r" b="b"/>
              <a:pathLst>
                <a:path w="52763" h="18156">
                  <a:moveTo>
                    <a:pt x="0" y="0"/>
                  </a:moveTo>
                  <a:lnTo>
                    <a:pt x="0" y="18155"/>
                  </a:lnTo>
                  <a:lnTo>
                    <a:pt x="52763" y="18155"/>
                  </a:lnTo>
                  <a:lnTo>
                    <a:pt x="52763" y="0"/>
                  </a:lnTo>
                  <a:close/>
                </a:path>
              </a:pathLst>
            </a:custGeom>
            <a:solidFill>
              <a:srgbClr val="4f677b"/>
            </a:solidFill>
            <a:ln w="0">
              <a:noFill/>
            </a:ln>
          </p:spPr>
          <p:style>
            <a:lnRef idx="0"/>
            <a:fillRef idx="0"/>
            <a:effectRef idx="0"/>
            <a:fontRef idx="minor"/>
          </p:style>
        </p:sp>
        <p:grpSp>
          <p:nvGrpSpPr>
            <p:cNvPr id="4240" name="Google Shape;5183;p50"/>
            <p:cNvGrpSpPr/>
            <p:nvPr/>
          </p:nvGrpSpPr>
          <p:grpSpPr>
            <a:xfrm>
              <a:off x="6832440" y="2057400"/>
              <a:ext cx="451440" cy="683640"/>
              <a:chOff x="6832440" y="2057400"/>
              <a:chExt cx="451440" cy="683640"/>
            </a:xfrm>
          </p:grpSpPr>
          <p:sp>
            <p:nvSpPr>
              <p:cNvPr id="4241" name="Google Shape;5184;p50"/>
              <p:cNvSpPr/>
              <p:nvPr/>
            </p:nvSpPr>
            <p:spPr>
              <a:xfrm>
                <a:off x="7190280" y="2138400"/>
                <a:ext cx="93600" cy="106560"/>
              </a:xfrm>
              <a:custGeom>
                <a:avLst/>
                <a:gdLst/>
                <a:ah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w="0">
                <a:noFill/>
              </a:ln>
            </p:spPr>
            <p:style>
              <a:lnRef idx="0"/>
              <a:fillRef idx="0"/>
              <a:effectRef idx="0"/>
              <a:fontRef idx="minor"/>
            </p:style>
          </p:sp>
          <p:sp>
            <p:nvSpPr>
              <p:cNvPr id="4242" name="Google Shape;5185;p50"/>
              <p:cNvSpPr/>
              <p:nvPr/>
            </p:nvSpPr>
            <p:spPr>
              <a:xfrm>
                <a:off x="7110000" y="2515680"/>
                <a:ext cx="60480" cy="106560"/>
              </a:xfrm>
              <a:custGeom>
                <a:avLst/>
                <a:gdLst/>
                <a:ah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w="0">
                <a:noFill/>
              </a:ln>
            </p:spPr>
            <p:style>
              <a:lnRef idx="0"/>
              <a:fillRef idx="0"/>
              <a:effectRef idx="0"/>
              <a:fontRef idx="minor"/>
            </p:style>
          </p:sp>
          <p:sp>
            <p:nvSpPr>
              <p:cNvPr id="4243" name="Google Shape;5186;p50"/>
              <p:cNvSpPr/>
              <p:nvPr/>
            </p:nvSpPr>
            <p:spPr>
              <a:xfrm>
                <a:off x="6832440" y="2174040"/>
                <a:ext cx="60480" cy="106560"/>
              </a:xfrm>
              <a:custGeom>
                <a:avLst/>
                <a:gdLst/>
                <a:ah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w="0">
                <a:noFill/>
              </a:ln>
            </p:spPr>
            <p:style>
              <a:lnRef idx="0"/>
              <a:fillRef idx="0"/>
              <a:effectRef idx="0"/>
              <a:fontRef idx="minor"/>
            </p:style>
          </p:sp>
          <p:sp>
            <p:nvSpPr>
              <p:cNvPr id="4244" name="Google Shape;5187;p50"/>
              <p:cNvSpPr/>
              <p:nvPr/>
            </p:nvSpPr>
            <p:spPr>
              <a:xfrm>
                <a:off x="6844680" y="2349720"/>
                <a:ext cx="141480" cy="106560"/>
              </a:xfrm>
              <a:custGeom>
                <a:avLst/>
                <a:gdLst/>
                <a:ah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w="0">
                <a:noFill/>
              </a:ln>
            </p:spPr>
            <p:style>
              <a:lnRef idx="0"/>
              <a:fillRef idx="0"/>
              <a:effectRef idx="0"/>
              <a:fontRef idx="minor"/>
            </p:style>
          </p:sp>
          <p:sp>
            <p:nvSpPr>
              <p:cNvPr id="4245" name="Google Shape;5188;p50"/>
              <p:cNvSpPr/>
              <p:nvPr/>
            </p:nvSpPr>
            <p:spPr>
              <a:xfrm>
                <a:off x="6954120" y="2524680"/>
                <a:ext cx="73440" cy="108360"/>
              </a:xfrm>
              <a:custGeom>
                <a:avLst/>
                <a:gdLst/>
                <a:ah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w="0">
                <a:noFill/>
              </a:ln>
            </p:spPr>
            <p:style>
              <a:lnRef idx="0"/>
              <a:fillRef idx="0"/>
              <a:effectRef idx="0"/>
              <a:fontRef idx="minor"/>
            </p:style>
          </p:sp>
          <p:sp>
            <p:nvSpPr>
              <p:cNvPr id="4246" name="Google Shape;5189;p50"/>
              <p:cNvSpPr/>
              <p:nvPr/>
            </p:nvSpPr>
            <p:spPr>
              <a:xfrm>
                <a:off x="7180200" y="2331720"/>
                <a:ext cx="97560" cy="106560"/>
              </a:xfrm>
              <a:custGeom>
                <a:avLst/>
                <a:gdLst/>
                <a:ah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w="0">
                <a:noFill/>
              </a:ln>
            </p:spPr>
            <p:style>
              <a:lnRef idx="0"/>
              <a:fillRef idx="0"/>
              <a:effectRef idx="0"/>
              <a:fontRef idx="minor"/>
            </p:style>
          </p:sp>
          <p:grpSp>
            <p:nvGrpSpPr>
              <p:cNvPr id="4247" name="Google Shape;5190;p50"/>
              <p:cNvGrpSpPr/>
              <p:nvPr/>
            </p:nvGrpSpPr>
            <p:grpSpPr>
              <a:xfrm>
                <a:off x="6845760" y="2057400"/>
                <a:ext cx="426240" cy="683640"/>
                <a:chOff x="6845760" y="2057400"/>
                <a:chExt cx="426240" cy="683640"/>
              </a:xfrm>
            </p:grpSpPr>
            <p:grpSp>
              <p:nvGrpSpPr>
                <p:cNvPr id="4248" name="Google Shape;5191;p50"/>
                <p:cNvGrpSpPr/>
                <p:nvPr/>
              </p:nvGrpSpPr>
              <p:grpSpPr>
                <a:xfrm>
                  <a:off x="6845760" y="2057400"/>
                  <a:ext cx="426240" cy="683640"/>
                  <a:chOff x="6845760" y="2057400"/>
                  <a:chExt cx="426240" cy="683640"/>
                </a:xfrm>
              </p:grpSpPr>
              <p:sp>
                <p:nvSpPr>
                  <p:cNvPr id="4249" name="Google Shape;5192;p50"/>
                  <p:cNvSpPr/>
                  <p:nvPr/>
                </p:nvSpPr>
                <p:spPr>
                  <a:xfrm>
                    <a:off x="7014240" y="2672640"/>
                    <a:ext cx="89280" cy="68400"/>
                  </a:xfrm>
                  <a:custGeom>
                    <a:avLst/>
                    <a:gdLst/>
                    <a:ah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w="0">
                    <a:noFill/>
                  </a:ln>
                </p:spPr>
                <p:style>
                  <a:lnRef idx="0"/>
                  <a:fillRef idx="0"/>
                  <a:effectRef idx="0"/>
                  <a:fontRef idx="minor"/>
                </p:style>
              </p:sp>
              <p:sp>
                <p:nvSpPr>
                  <p:cNvPr id="4250" name="Google Shape;5193;p50"/>
                  <p:cNvSpPr/>
                  <p:nvPr/>
                </p:nvSpPr>
                <p:spPr>
                  <a:xfrm>
                    <a:off x="6993000" y="2650680"/>
                    <a:ext cx="132120" cy="72000"/>
                  </a:xfrm>
                  <a:custGeom>
                    <a:avLst/>
                    <a:gdLst/>
                    <a:ah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w="0">
                    <a:noFill/>
                  </a:ln>
                </p:spPr>
                <p:style>
                  <a:lnRef idx="0"/>
                  <a:fillRef idx="0"/>
                  <a:effectRef idx="0"/>
                  <a:fontRef idx="minor"/>
                </p:style>
              </p:sp>
              <p:sp>
                <p:nvSpPr>
                  <p:cNvPr id="4251" name="Google Shape;5194;p50"/>
                  <p:cNvSpPr/>
                  <p:nvPr/>
                </p:nvSpPr>
                <p:spPr>
                  <a:xfrm>
                    <a:off x="6993000" y="2658600"/>
                    <a:ext cx="132120" cy="64080"/>
                  </a:xfrm>
                  <a:custGeom>
                    <a:avLst/>
                    <a:gdLst/>
                    <a:ah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w="0">
                    <a:noFill/>
                  </a:ln>
                </p:spPr>
                <p:style>
                  <a:lnRef idx="0"/>
                  <a:fillRef idx="0"/>
                  <a:effectRef idx="0"/>
                  <a:fontRef idx="minor"/>
                </p:style>
              </p:sp>
              <p:sp>
                <p:nvSpPr>
                  <p:cNvPr id="4252" name="Google Shape;5195;p50"/>
                  <p:cNvSpPr/>
                  <p:nvPr/>
                </p:nvSpPr>
                <p:spPr>
                  <a:xfrm>
                    <a:off x="6993360" y="2672280"/>
                    <a:ext cx="131040" cy="11160"/>
                  </a:xfrm>
                  <a:custGeom>
                    <a:avLst/>
                    <a:gdLst/>
                    <a:ah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w="0">
                    <a:noFill/>
                  </a:ln>
                </p:spPr>
                <p:style>
                  <a:lnRef idx="0"/>
                  <a:fillRef idx="0"/>
                  <a:effectRef idx="0"/>
                  <a:fontRef idx="minor"/>
                </p:style>
              </p:sp>
              <p:sp>
                <p:nvSpPr>
                  <p:cNvPr id="4253" name="Google Shape;5196;p50"/>
                  <p:cNvSpPr/>
                  <p:nvPr/>
                </p:nvSpPr>
                <p:spPr>
                  <a:xfrm>
                    <a:off x="6845760" y="2057400"/>
                    <a:ext cx="426240" cy="543960"/>
                  </a:xfrm>
                  <a:custGeom>
                    <a:avLst/>
                    <a:gdLst/>
                    <a:ah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w="0">
                    <a:noFill/>
                  </a:ln>
                </p:spPr>
                <p:style>
                  <a:lnRef idx="0"/>
                  <a:fillRef idx="0"/>
                  <a:effectRef idx="0"/>
                  <a:fontRef idx="minor"/>
                </p:style>
              </p:sp>
              <p:sp>
                <p:nvSpPr>
                  <p:cNvPr id="4254" name="Google Shape;5197;p50"/>
                  <p:cNvSpPr/>
                  <p:nvPr/>
                </p:nvSpPr>
                <p:spPr>
                  <a:xfrm>
                    <a:off x="7008840" y="2427840"/>
                    <a:ext cx="100440" cy="163800"/>
                  </a:xfrm>
                  <a:custGeom>
                    <a:avLst/>
                    <a:gdLst/>
                    <a:ahLst/>
                    <a:rect l="l" t="t" r="r" b="b"/>
                    <a:pathLst>
                      <a:path w="17120" h="27866">
                        <a:moveTo>
                          <a:pt x="1" y="0"/>
                        </a:moveTo>
                        <a:lnTo>
                          <a:pt x="4920" y="27866"/>
                        </a:lnTo>
                        <a:lnTo>
                          <a:pt x="12200" y="27866"/>
                        </a:lnTo>
                        <a:lnTo>
                          <a:pt x="17120" y="0"/>
                        </a:lnTo>
                        <a:close/>
                      </a:path>
                    </a:pathLst>
                  </a:custGeom>
                  <a:solidFill>
                    <a:srgbClr val="edf1f3"/>
                  </a:solidFill>
                  <a:ln w="0">
                    <a:noFill/>
                  </a:ln>
                </p:spPr>
                <p:style>
                  <a:lnRef idx="0"/>
                  <a:fillRef idx="0"/>
                  <a:effectRef idx="0"/>
                  <a:fontRef idx="minor"/>
                </p:style>
              </p:sp>
              <p:sp>
                <p:nvSpPr>
                  <p:cNvPr id="4255" name="Google Shape;5198;p50"/>
                  <p:cNvSpPr/>
                  <p:nvPr/>
                </p:nvSpPr>
                <p:spPr>
                  <a:xfrm>
                    <a:off x="7008840" y="2427840"/>
                    <a:ext cx="100440" cy="140400"/>
                  </a:xfrm>
                  <a:custGeom>
                    <a:avLst/>
                    <a:gdLst/>
                    <a:ahLst/>
                    <a:rect l="l" t="t" r="r" b="b"/>
                    <a:pathLst>
                      <a:path w="17120" h="23892">
                        <a:moveTo>
                          <a:pt x="1" y="0"/>
                        </a:moveTo>
                        <a:lnTo>
                          <a:pt x="4218" y="23891"/>
                        </a:lnTo>
                        <a:lnTo>
                          <a:pt x="12902" y="23891"/>
                        </a:lnTo>
                        <a:lnTo>
                          <a:pt x="17120" y="0"/>
                        </a:lnTo>
                        <a:close/>
                      </a:path>
                    </a:pathLst>
                  </a:custGeom>
                  <a:solidFill>
                    <a:srgbClr val="e3e9ed"/>
                  </a:solidFill>
                  <a:ln w="0">
                    <a:noFill/>
                  </a:ln>
                </p:spPr>
                <p:style>
                  <a:lnRef idx="0"/>
                  <a:fillRef idx="0"/>
                  <a:effectRef idx="0"/>
                  <a:fontRef idx="minor"/>
                </p:style>
              </p:sp>
              <p:sp>
                <p:nvSpPr>
                  <p:cNvPr id="4256" name="Google Shape;5199;p50"/>
                  <p:cNvSpPr/>
                  <p:nvPr/>
                </p:nvSpPr>
                <p:spPr>
                  <a:xfrm>
                    <a:off x="7036560" y="2585880"/>
                    <a:ext cx="44280" cy="5400"/>
                  </a:xfrm>
                  <a:custGeom>
                    <a:avLst/>
                    <a:gdLst/>
                    <a:ahLst/>
                    <a:rect l="l" t="t" r="r" b="b"/>
                    <a:pathLst>
                      <a:path w="7651" h="1051">
                        <a:moveTo>
                          <a:pt x="0" y="1"/>
                        </a:moveTo>
                        <a:lnTo>
                          <a:pt x="185" y="1051"/>
                        </a:lnTo>
                        <a:lnTo>
                          <a:pt x="7465" y="1051"/>
                        </a:lnTo>
                        <a:lnTo>
                          <a:pt x="7650" y="1"/>
                        </a:lnTo>
                        <a:close/>
                      </a:path>
                    </a:pathLst>
                  </a:custGeom>
                  <a:solidFill>
                    <a:srgbClr val="e3e9ed"/>
                  </a:solidFill>
                  <a:ln w="0">
                    <a:noFill/>
                  </a:ln>
                </p:spPr>
                <p:style>
                  <a:lnRef idx="0"/>
                  <a:fillRef idx="0"/>
                  <a:effectRef idx="0"/>
                  <a:fontRef idx="minor"/>
                </p:style>
              </p:sp>
              <p:sp>
                <p:nvSpPr>
                  <p:cNvPr id="4257" name="Google Shape;5200;p50"/>
                  <p:cNvSpPr/>
                  <p:nvPr/>
                </p:nvSpPr>
                <p:spPr>
                  <a:xfrm>
                    <a:off x="6993000" y="2643120"/>
                    <a:ext cx="132120" cy="24480"/>
                  </a:xfrm>
                  <a:custGeom>
                    <a:avLst/>
                    <a:gdLst/>
                    <a:ah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4258" name="Google Shape;5201;p50"/>
                  <p:cNvSpPr/>
                  <p:nvPr/>
                </p:nvSpPr>
                <p:spPr>
                  <a:xfrm>
                    <a:off x="6993000" y="2646000"/>
                    <a:ext cx="132120" cy="11160"/>
                  </a:xfrm>
                  <a:custGeom>
                    <a:avLst/>
                    <a:gdLst/>
                    <a:ah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w="0">
                    <a:noFill/>
                  </a:ln>
                </p:spPr>
                <p:style>
                  <a:lnRef idx="0"/>
                  <a:fillRef idx="0"/>
                  <a:effectRef idx="0"/>
                  <a:fontRef idx="minor"/>
                </p:style>
              </p:sp>
              <p:sp>
                <p:nvSpPr>
                  <p:cNvPr id="4259" name="Google Shape;5202;p50"/>
                  <p:cNvSpPr/>
                  <p:nvPr/>
                </p:nvSpPr>
                <p:spPr>
                  <a:xfrm>
                    <a:off x="6987600" y="2662200"/>
                    <a:ext cx="142200" cy="11160"/>
                  </a:xfrm>
                  <a:custGeom>
                    <a:avLst/>
                    <a:gdLst/>
                    <a:ah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w="0">
                    <a:noFill/>
                  </a:ln>
                </p:spPr>
                <p:style>
                  <a:lnRef idx="0"/>
                  <a:fillRef idx="0"/>
                  <a:effectRef idx="0"/>
                  <a:fontRef idx="minor"/>
                </p:style>
              </p:sp>
              <p:sp>
                <p:nvSpPr>
                  <p:cNvPr id="4260" name="Google Shape;5203;p50"/>
                  <p:cNvSpPr/>
                  <p:nvPr/>
                </p:nvSpPr>
                <p:spPr>
                  <a:xfrm>
                    <a:off x="6993000" y="2621520"/>
                    <a:ext cx="132120" cy="24480"/>
                  </a:xfrm>
                  <a:custGeom>
                    <a:avLst/>
                    <a:gdLst/>
                    <a:ah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4261" name="Google Shape;5204;p50"/>
                  <p:cNvSpPr/>
                  <p:nvPr/>
                </p:nvSpPr>
                <p:spPr>
                  <a:xfrm>
                    <a:off x="6993000" y="2622600"/>
                    <a:ext cx="132120" cy="11160"/>
                  </a:xfrm>
                  <a:custGeom>
                    <a:avLst/>
                    <a:gdLst/>
                    <a:ah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w="0">
                    <a:noFill/>
                  </a:ln>
                </p:spPr>
                <p:style>
                  <a:lnRef idx="0"/>
                  <a:fillRef idx="0"/>
                  <a:effectRef idx="0"/>
                  <a:fontRef idx="minor"/>
                </p:style>
              </p:sp>
              <p:sp>
                <p:nvSpPr>
                  <p:cNvPr id="4262" name="Google Shape;5205;p50"/>
                  <p:cNvSpPr/>
                  <p:nvPr/>
                </p:nvSpPr>
                <p:spPr>
                  <a:xfrm>
                    <a:off x="6987600" y="2638800"/>
                    <a:ext cx="142200" cy="11160"/>
                  </a:xfrm>
                  <a:custGeom>
                    <a:avLst/>
                    <a:gdLst/>
                    <a:ah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w="0">
                    <a:noFill/>
                  </a:ln>
                </p:spPr>
                <p:style>
                  <a:lnRef idx="0"/>
                  <a:fillRef idx="0"/>
                  <a:effectRef idx="0"/>
                  <a:fontRef idx="minor"/>
                </p:style>
              </p:sp>
              <p:sp>
                <p:nvSpPr>
                  <p:cNvPr id="4263" name="Google Shape;5206;p50"/>
                  <p:cNvSpPr/>
                  <p:nvPr/>
                </p:nvSpPr>
                <p:spPr>
                  <a:xfrm>
                    <a:off x="6993000" y="2596320"/>
                    <a:ext cx="132120" cy="24480"/>
                  </a:xfrm>
                  <a:custGeom>
                    <a:avLst/>
                    <a:gdLst/>
                    <a:ah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w="0">
                    <a:noFill/>
                  </a:ln>
                </p:spPr>
                <p:style>
                  <a:lnRef idx="0"/>
                  <a:fillRef idx="0"/>
                  <a:effectRef idx="0"/>
                  <a:fontRef idx="minor"/>
                </p:style>
              </p:sp>
              <p:sp>
                <p:nvSpPr>
                  <p:cNvPr id="4264" name="Google Shape;5207;p50"/>
                  <p:cNvSpPr/>
                  <p:nvPr/>
                </p:nvSpPr>
                <p:spPr>
                  <a:xfrm>
                    <a:off x="6993000" y="2599200"/>
                    <a:ext cx="132120" cy="11160"/>
                  </a:xfrm>
                  <a:custGeom>
                    <a:avLst/>
                    <a:gdLst/>
                    <a:ah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w="0">
                    <a:noFill/>
                  </a:ln>
                </p:spPr>
                <p:style>
                  <a:lnRef idx="0"/>
                  <a:fillRef idx="0"/>
                  <a:effectRef idx="0"/>
                  <a:fontRef idx="minor"/>
                </p:style>
              </p:sp>
              <p:sp>
                <p:nvSpPr>
                  <p:cNvPr id="4265" name="Google Shape;5208;p50"/>
                  <p:cNvSpPr/>
                  <p:nvPr/>
                </p:nvSpPr>
                <p:spPr>
                  <a:xfrm>
                    <a:off x="6987600" y="2592000"/>
                    <a:ext cx="142200" cy="11160"/>
                  </a:xfrm>
                  <a:custGeom>
                    <a:avLst/>
                    <a:gdLst/>
                    <a:ah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w="0">
                    <a:noFill/>
                  </a:ln>
                </p:spPr>
                <p:style>
                  <a:lnRef idx="0"/>
                  <a:fillRef idx="0"/>
                  <a:effectRef idx="0"/>
                  <a:fontRef idx="minor"/>
                </p:style>
              </p:sp>
              <p:sp>
                <p:nvSpPr>
                  <p:cNvPr id="4266" name="Google Shape;5209;p50"/>
                  <p:cNvSpPr/>
                  <p:nvPr/>
                </p:nvSpPr>
                <p:spPr>
                  <a:xfrm>
                    <a:off x="6874560" y="2086200"/>
                    <a:ext cx="368640" cy="476640"/>
                  </a:xfrm>
                  <a:custGeom>
                    <a:avLst/>
                    <a:gdLst/>
                    <a:ah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w="0">
                    <a:noFill/>
                  </a:ln>
                </p:spPr>
                <p:style>
                  <a:lnRef idx="0"/>
                  <a:fillRef idx="0"/>
                  <a:effectRef idx="0"/>
                  <a:fontRef idx="minor"/>
                </p:style>
              </p:sp>
              <p:sp>
                <p:nvSpPr>
                  <p:cNvPr id="4267" name="Google Shape;5210;p50"/>
                  <p:cNvSpPr/>
                  <p:nvPr/>
                </p:nvSpPr>
                <p:spPr>
                  <a:xfrm>
                    <a:off x="6987600" y="2615400"/>
                    <a:ext cx="142200" cy="11160"/>
                  </a:xfrm>
                  <a:custGeom>
                    <a:avLst/>
                    <a:gdLst/>
                    <a:ah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w="0">
                    <a:noFill/>
                  </a:ln>
                </p:spPr>
                <p:style>
                  <a:lnRef idx="0"/>
                  <a:fillRef idx="0"/>
                  <a:effectRef idx="0"/>
                  <a:fontRef idx="minor"/>
                </p:style>
              </p:sp>
            </p:grpSp>
            <p:sp>
              <p:nvSpPr>
                <p:cNvPr id="4268" name="Google Shape;5211;p50"/>
                <p:cNvSpPr/>
                <p:nvPr/>
              </p:nvSpPr>
              <p:spPr>
                <a:xfrm>
                  <a:off x="7070760" y="2254680"/>
                  <a:ext cx="172440" cy="113040"/>
                </a:xfrm>
                <a:custGeom>
                  <a:avLst/>
                  <a:gdLst/>
                  <a:ah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w="0">
                  <a:noFill/>
                </a:ln>
              </p:spPr>
              <p:style>
                <a:lnRef idx="0"/>
                <a:fillRef idx="0"/>
                <a:effectRef idx="0"/>
                <a:fontRef idx="minor"/>
              </p:style>
            </p:sp>
            <p:sp>
              <p:nvSpPr>
                <p:cNvPr id="4269" name="Google Shape;5212;p50"/>
                <p:cNvSpPr/>
                <p:nvPr/>
              </p:nvSpPr>
              <p:spPr>
                <a:xfrm>
                  <a:off x="7070760" y="2086560"/>
                  <a:ext cx="168120" cy="144360"/>
                </a:xfrm>
                <a:custGeom>
                  <a:avLst/>
                  <a:gdLst/>
                  <a:ahLst/>
                  <a:rect l="l" t="t" r="r" b="b"/>
                  <a:pathLst>
                    <a:path w="28612" h="24598">
                      <a:moveTo>
                        <a:pt x="0" y="1"/>
                      </a:moveTo>
                      <a:lnTo>
                        <a:pt x="0" y="24597"/>
                      </a:lnTo>
                      <a:lnTo>
                        <a:pt x="28612" y="24597"/>
                      </a:lnTo>
                      <a:cubicBezTo>
                        <a:pt x="25701" y="11138"/>
                        <a:pt x="14102" y="876"/>
                        <a:pt x="0" y="1"/>
                      </a:cubicBezTo>
                      <a:close/>
                    </a:path>
                  </a:pathLst>
                </a:custGeom>
                <a:solidFill>
                  <a:srgbClr val="b3c3ce"/>
                </a:solidFill>
                <a:ln w="0">
                  <a:noFill/>
                </a:ln>
              </p:spPr>
              <p:style>
                <a:lnRef idx="0"/>
                <a:fillRef idx="0"/>
                <a:effectRef idx="0"/>
                <a:fontRef idx="minor"/>
              </p:style>
            </p:sp>
            <p:sp>
              <p:nvSpPr>
                <p:cNvPr id="4270" name="Google Shape;5213;p50"/>
                <p:cNvSpPr/>
                <p:nvPr/>
              </p:nvSpPr>
              <p:spPr>
                <a:xfrm>
                  <a:off x="6874560" y="2254680"/>
                  <a:ext cx="172440" cy="113040"/>
                </a:xfrm>
                <a:custGeom>
                  <a:avLst/>
                  <a:gdLst/>
                  <a:ah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w="0">
                  <a:noFill/>
                </a:ln>
              </p:spPr>
              <p:style>
                <a:lnRef idx="0"/>
                <a:fillRef idx="0"/>
                <a:effectRef idx="0"/>
                <a:fontRef idx="minor"/>
              </p:style>
            </p:sp>
            <p:sp>
              <p:nvSpPr>
                <p:cNvPr id="4271" name="Google Shape;5214;p50"/>
                <p:cNvSpPr/>
                <p:nvPr/>
              </p:nvSpPr>
              <p:spPr>
                <a:xfrm>
                  <a:off x="6906600" y="2391840"/>
                  <a:ext cx="140400" cy="171000"/>
                </a:xfrm>
                <a:custGeom>
                  <a:avLst/>
                  <a:gdLst/>
                  <a:ah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w="0">
                  <a:noFill/>
                </a:ln>
              </p:spPr>
              <p:style>
                <a:lnRef idx="0"/>
                <a:fillRef idx="0"/>
                <a:effectRef idx="0"/>
                <a:fontRef idx="minor"/>
              </p:style>
            </p:sp>
            <p:sp>
              <p:nvSpPr>
                <p:cNvPr id="4272" name="Google Shape;5215;p50"/>
                <p:cNvSpPr/>
                <p:nvPr/>
              </p:nvSpPr>
              <p:spPr>
                <a:xfrm>
                  <a:off x="6878880" y="2086560"/>
                  <a:ext cx="168120" cy="144360"/>
                </a:xfrm>
                <a:custGeom>
                  <a:avLst/>
                  <a:gdLst/>
                  <a:ah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w="0">
                  <a:noFill/>
                </a:ln>
              </p:spPr>
              <p:style>
                <a:lnRef idx="0"/>
                <a:fillRef idx="0"/>
                <a:effectRef idx="0"/>
                <a:fontRef idx="minor"/>
              </p:style>
            </p:sp>
            <p:sp>
              <p:nvSpPr>
                <p:cNvPr id="4273" name="Google Shape;5216;p50"/>
                <p:cNvSpPr/>
                <p:nvPr/>
              </p:nvSpPr>
              <p:spPr>
                <a:xfrm>
                  <a:off x="7070760" y="2391840"/>
                  <a:ext cx="140400" cy="171000"/>
                </a:xfrm>
                <a:custGeom>
                  <a:avLst/>
                  <a:gdLst/>
                  <a:ah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w="0">
                  <a:noFill/>
                </a:ln>
              </p:spPr>
              <p:style>
                <a:lnRef idx="0"/>
                <a:fillRef idx="0"/>
                <a:effectRef idx="0"/>
                <a:fontRef idx="minor"/>
              </p:style>
            </p:sp>
          </p:grpSp>
        </p:grpSp>
      </p:grpSp>
      <p:grpSp>
        <p:nvGrpSpPr>
          <p:cNvPr id="4274" name="Google Shape;5217;p50"/>
          <p:cNvGrpSpPr/>
          <p:nvPr/>
        </p:nvGrpSpPr>
        <p:grpSpPr>
          <a:xfrm>
            <a:off x="5795640" y="2063160"/>
            <a:ext cx="670680" cy="670680"/>
            <a:chOff x="5795640" y="2063160"/>
            <a:chExt cx="670680" cy="670680"/>
          </a:xfrm>
        </p:grpSpPr>
        <p:sp>
          <p:nvSpPr>
            <p:cNvPr id="4275" name="Google Shape;5218;p50"/>
            <p:cNvSpPr/>
            <p:nvPr/>
          </p:nvSpPr>
          <p:spPr>
            <a:xfrm>
              <a:off x="5795640" y="2063160"/>
              <a:ext cx="670680" cy="670680"/>
            </a:xfrm>
            <a:prstGeom prst="ellipse">
              <a:avLst/>
            </a:prstGeom>
            <a:solidFill>
              <a:srgbClr val="5f7d95"/>
            </a:solidFill>
            <a:ln w="0">
              <a:noFill/>
            </a:ln>
          </p:spPr>
          <p:style>
            <a:lnRef idx="0"/>
            <a:fillRef idx="0"/>
            <a:effectRef idx="0"/>
            <a:fontRef idx="minor"/>
          </p:style>
        </p:sp>
        <p:sp>
          <p:nvSpPr>
            <p:cNvPr id="4276" name="Google Shape;5219;p50"/>
            <p:cNvSpPr/>
            <p:nvPr/>
          </p:nvSpPr>
          <p:spPr>
            <a:xfrm>
              <a:off x="5867280" y="2206440"/>
              <a:ext cx="527040" cy="527040"/>
            </a:xfrm>
            <a:prstGeom prst="ellipse">
              <a:avLst/>
            </a:prstGeom>
            <a:solidFill>
              <a:srgbClr val="869fb2"/>
            </a:solidFill>
            <a:ln w="0">
              <a:noFill/>
            </a:ln>
          </p:spPr>
          <p:style>
            <a:lnRef idx="0"/>
            <a:fillRef idx="0"/>
            <a:effectRef idx="0"/>
            <a:fontRef idx="minor"/>
          </p:style>
        </p:sp>
        <p:sp>
          <p:nvSpPr>
            <p:cNvPr id="4277" name="Google Shape;5220;p50"/>
            <p:cNvSpPr/>
            <p:nvPr/>
          </p:nvSpPr>
          <p:spPr>
            <a:xfrm>
              <a:off x="5914800" y="2301480"/>
              <a:ext cx="432360" cy="432360"/>
            </a:xfrm>
            <a:prstGeom prst="ellipse">
              <a:avLst/>
            </a:prstGeom>
            <a:solidFill>
              <a:srgbClr val="bac8d3"/>
            </a:solidFill>
            <a:ln w="0">
              <a:noFill/>
            </a:ln>
          </p:spPr>
          <p:style>
            <a:lnRef idx="0"/>
            <a:fillRef idx="0"/>
            <a:effectRef idx="0"/>
            <a:fontRef idx="minor"/>
          </p:style>
        </p:sp>
        <p:sp>
          <p:nvSpPr>
            <p:cNvPr id="4278" name="Google Shape;5221;p50"/>
            <p:cNvSpPr/>
            <p:nvPr/>
          </p:nvSpPr>
          <p:spPr>
            <a:xfrm>
              <a:off x="5959440" y="2390760"/>
              <a:ext cx="342720" cy="342720"/>
            </a:xfrm>
            <a:prstGeom prst="ellipse">
              <a:avLst/>
            </a:prstGeom>
            <a:solidFill>
              <a:srgbClr val="e3e9ed"/>
            </a:solidFill>
            <a:ln w="0">
              <a:noFill/>
            </a:ln>
          </p:spPr>
          <p:style>
            <a:lnRef idx="0"/>
            <a:fillRef idx="0"/>
            <a:effectRef idx="0"/>
            <a:fontRef idx="minor"/>
          </p:style>
        </p:sp>
      </p:grpSp>
      <p:grpSp>
        <p:nvGrpSpPr>
          <p:cNvPr id="4279" name="Google Shape;5222;p50"/>
          <p:cNvGrpSpPr/>
          <p:nvPr/>
        </p:nvGrpSpPr>
        <p:grpSpPr>
          <a:xfrm>
            <a:off x="732600" y="3731400"/>
            <a:ext cx="1339920" cy="640440"/>
            <a:chOff x="732600" y="3731400"/>
            <a:chExt cx="1339920" cy="640440"/>
          </a:xfrm>
        </p:grpSpPr>
        <p:sp>
          <p:nvSpPr>
            <p:cNvPr id="4280" name="Google Shape;5223;p50"/>
            <p:cNvSpPr/>
            <p:nvPr/>
          </p:nvSpPr>
          <p:spPr>
            <a:xfrm>
              <a:off x="1339200" y="4308480"/>
              <a:ext cx="126720" cy="63000"/>
            </a:xfrm>
            <a:custGeom>
              <a:avLst/>
              <a:gdLst/>
              <a:ahLst/>
              <a:rect l="l" t="t" r="r" b="b"/>
              <a:pathLst>
                <a:path w="27160" h="13581">
                  <a:moveTo>
                    <a:pt x="13580" y="1"/>
                  </a:moveTo>
                  <a:cubicBezTo>
                    <a:pt x="6083" y="1"/>
                    <a:pt x="0" y="6077"/>
                    <a:pt x="0" y="13580"/>
                  </a:cubicBezTo>
                  <a:lnTo>
                    <a:pt x="27159" y="13580"/>
                  </a:lnTo>
                  <a:cubicBezTo>
                    <a:pt x="27159" y="6077"/>
                    <a:pt x="21083" y="1"/>
                    <a:pt x="13580" y="1"/>
                  </a:cubicBezTo>
                  <a:close/>
                </a:path>
              </a:pathLst>
            </a:custGeom>
            <a:solidFill>
              <a:srgbClr val="e3e9ed"/>
            </a:solidFill>
            <a:ln w="0">
              <a:noFill/>
            </a:ln>
          </p:spPr>
          <p:style>
            <a:lnRef idx="0"/>
            <a:fillRef idx="0"/>
            <a:effectRef idx="0"/>
            <a:fontRef idx="minor"/>
          </p:style>
        </p:sp>
        <p:sp>
          <p:nvSpPr>
            <p:cNvPr id="4281" name="Google Shape;5224;p50"/>
            <p:cNvSpPr/>
            <p:nvPr/>
          </p:nvSpPr>
          <p:spPr>
            <a:xfrm>
              <a:off x="1388160" y="4130640"/>
              <a:ext cx="27000" cy="178920"/>
            </a:xfrm>
            <a:custGeom>
              <a:avLst/>
              <a:gdLst/>
              <a:ahLst/>
              <a:rect l="l" t="t" r="r" b="b"/>
              <a:pathLst>
                <a:path w="5891" h="38263">
                  <a:moveTo>
                    <a:pt x="3276" y="0"/>
                  </a:moveTo>
                  <a:lnTo>
                    <a:pt x="0" y="38263"/>
                  </a:lnTo>
                  <a:lnTo>
                    <a:pt x="5890" y="38194"/>
                  </a:lnTo>
                  <a:lnTo>
                    <a:pt x="3276" y="0"/>
                  </a:lnTo>
                  <a:close/>
                </a:path>
              </a:pathLst>
            </a:custGeom>
            <a:solidFill>
              <a:srgbClr val="e3e9ed"/>
            </a:solidFill>
            <a:ln w="0">
              <a:noFill/>
            </a:ln>
          </p:spPr>
          <p:style>
            <a:lnRef idx="0"/>
            <a:fillRef idx="0"/>
            <a:effectRef idx="0"/>
            <a:fontRef idx="minor"/>
          </p:style>
        </p:sp>
        <p:sp>
          <p:nvSpPr>
            <p:cNvPr id="4282" name="Google Shape;5225;p50"/>
            <p:cNvSpPr/>
            <p:nvPr/>
          </p:nvSpPr>
          <p:spPr>
            <a:xfrm>
              <a:off x="1400760" y="4242960"/>
              <a:ext cx="156960" cy="117720"/>
            </a:xfrm>
            <a:custGeom>
              <a:avLst/>
              <a:gdLst/>
              <a:ahLst/>
              <a:rect l="l" t="t" r="r" b="b"/>
              <a:pathLst>
                <a:path w="33574" h="25222">
                  <a:moveTo>
                    <a:pt x="32291" y="1"/>
                  </a:moveTo>
                  <a:lnTo>
                    <a:pt x="1" y="23463"/>
                  </a:lnTo>
                  <a:lnTo>
                    <a:pt x="1277" y="25222"/>
                  </a:lnTo>
                  <a:lnTo>
                    <a:pt x="33574" y="1759"/>
                  </a:lnTo>
                  <a:lnTo>
                    <a:pt x="32291" y="1"/>
                  </a:lnTo>
                  <a:close/>
                </a:path>
              </a:pathLst>
            </a:custGeom>
            <a:solidFill>
              <a:srgbClr val="e3e9ed"/>
            </a:solidFill>
            <a:ln w="0">
              <a:noFill/>
            </a:ln>
          </p:spPr>
          <p:style>
            <a:lnRef idx="0"/>
            <a:fillRef idx="0"/>
            <a:effectRef idx="0"/>
            <a:fontRef idx="minor"/>
          </p:style>
        </p:sp>
        <p:sp>
          <p:nvSpPr>
            <p:cNvPr id="4283" name="Google Shape;5226;p50"/>
            <p:cNvSpPr/>
            <p:nvPr/>
          </p:nvSpPr>
          <p:spPr>
            <a:xfrm>
              <a:off x="1859760" y="4103280"/>
              <a:ext cx="212760" cy="268200"/>
            </a:xfrm>
            <a:custGeom>
              <a:avLst/>
              <a:gdLst/>
              <a:ahLst/>
              <a:rect l="l" t="t" r="r" b="b"/>
              <a:pathLst>
                <a:path w="45484" h="57312">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w="0">
              <a:noFill/>
            </a:ln>
          </p:spPr>
          <p:style>
            <a:lnRef idx="0"/>
            <a:fillRef idx="0"/>
            <a:effectRef idx="0"/>
            <a:fontRef idx="minor"/>
          </p:style>
        </p:sp>
        <p:sp>
          <p:nvSpPr>
            <p:cNvPr id="4284" name="Google Shape;5227;p50"/>
            <p:cNvSpPr/>
            <p:nvPr/>
          </p:nvSpPr>
          <p:spPr>
            <a:xfrm>
              <a:off x="1672560" y="3834000"/>
              <a:ext cx="330480" cy="333000"/>
            </a:xfrm>
            <a:custGeom>
              <a:avLst/>
              <a:gdLst/>
              <a:ahLst/>
              <a:rect l="l" t="t" r="r" b="b"/>
              <a:pathLst>
                <a:path w="70567" h="71099">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w="0">
              <a:noFill/>
            </a:ln>
          </p:spPr>
          <p:style>
            <a:lnRef idx="0"/>
            <a:fillRef idx="0"/>
            <a:effectRef idx="0"/>
            <a:fontRef idx="minor"/>
          </p:style>
        </p:sp>
        <p:sp>
          <p:nvSpPr>
            <p:cNvPr id="4285" name="Google Shape;5228;p50"/>
            <p:cNvSpPr/>
            <p:nvPr/>
          </p:nvSpPr>
          <p:spPr>
            <a:xfrm>
              <a:off x="1403640" y="3731400"/>
              <a:ext cx="355320" cy="233280"/>
            </a:xfrm>
            <a:custGeom>
              <a:avLst/>
              <a:gdLst/>
              <a:ahLst/>
              <a:rect l="l" t="t" r="r" b="b"/>
              <a:pathLst>
                <a:path w="75843" h="49836">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w="0">
              <a:noFill/>
            </a:ln>
          </p:spPr>
          <p:style>
            <a:lnRef idx="0"/>
            <a:fillRef idx="0"/>
            <a:effectRef idx="0"/>
            <a:fontRef idx="minor"/>
          </p:style>
        </p:sp>
        <p:sp>
          <p:nvSpPr>
            <p:cNvPr id="4286" name="Google Shape;5229;p50"/>
            <p:cNvSpPr/>
            <p:nvPr/>
          </p:nvSpPr>
          <p:spPr>
            <a:xfrm>
              <a:off x="1046520" y="3731400"/>
              <a:ext cx="356400" cy="232920"/>
            </a:xfrm>
            <a:custGeom>
              <a:avLst/>
              <a:gdLst/>
              <a:ahLst/>
              <a:rect l="l" t="t" r="r" b="b"/>
              <a:pathLst>
                <a:path w="76065" h="49767">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w="0">
              <a:noFill/>
            </a:ln>
          </p:spPr>
          <p:style>
            <a:lnRef idx="0"/>
            <a:fillRef idx="0"/>
            <a:effectRef idx="0"/>
            <a:fontRef idx="minor"/>
          </p:style>
        </p:sp>
        <p:sp>
          <p:nvSpPr>
            <p:cNvPr id="4287" name="Google Shape;5230;p50"/>
            <p:cNvSpPr/>
            <p:nvPr/>
          </p:nvSpPr>
          <p:spPr>
            <a:xfrm>
              <a:off x="802080" y="3833640"/>
              <a:ext cx="330840" cy="333360"/>
            </a:xfrm>
            <a:custGeom>
              <a:avLst/>
              <a:gdLst/>
              <a:ahLst/>
              <a:rect l="l" t="t" r="r" b="b"/>
              <a:pathLst>
                <a:path w="70657" h="71126">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w="0">
              <a:noFill/>
            </a:ln>
          </p:spPr>
          <p:style>
            <a:lnRef idx="0"/>
            <a:fillRef idx="0"/>
            <a:effectRef idx="0"/>
            <a:fontRef idx="minor"/>
          </p:style>
        </p:sp>
        <p:sp>
          <p:nvSpPr>
            <p:cNvPr id="4288" name="Google Shape;5231;p50"/>
            <p:cNvSpPr/>
            <p:nvPr/>
          </p:nvSpPr>
          <p:spPr>
            <a:xfrm>
              <a:off x="732600" y="4102920"/>
              <a:ext cx="213120" cy="268560"/>
            </a:xfrm>
            <a:custGeom>
              <a:avLst/>
              <a:gdLst/>
              <a:ahLst/>
              <a:rect l="l" t="t" r="r" b="b"/>
              <a:pathLst>
                <a:path w="45519" h="57367">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w="0">
              <a:noFill/>
            </a:ln>
          </p:spPr>
          <p:style>
            <a:lnRef idx="0"/>
            <a:fillRef idx="0"/>
            <a:effectRef idx="0"/>
            <a:fontRef idx="minor"/>
          </p:style>
        </p:sp>
        <p:sp>
          <p:nvSpPr>
            <p:cNvPr id="4289" name="Google Shape;5232;p50"/>
            <p:cNvSpPr/>
            <p:nvPr/>
          </p:nvSpPr>
          <p:spPr>
            <a:xfrm>
              <a:off x="1049040" y="3879720"/>
              <a:ext cx="707760" cy="308520"/>
            </a:xfrm>
            <a:custGeom>
              <a:avLst/>
              <a:gdLst/>
              <a:ahLst/>
              <a:rect l="l" t="t" r="r" b="b"/>
              <a:pathLst>
                <a:path w="148183" h="64657">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w="0">
              <a:noFill/>
            </a:ln>
          </p:spPr>
          <p:style>
            <a:lnRef idx="0"/>
            <a:fillRef idx="0"/>
            <a:effectRef idx="0"/>
            <a:fontRef idx="minor"/>
          </p:style>
        </p:sp>
        <p:sp>
          <p:nvSpPr>
            <p:cNvPr id="4290" name="Google Shape;5233;p50"/>
            <p:cNvSpPr/>
            <p:nvPr/>
          </p:nvSpPr>
          <p:spPr>
            <a:xfrm>
              <a:off x="880920" y="4018320"/>
              <a:ext cx="338400" cy="353520"/>
            </a:xfrm>
            <a:custGeom>
              <a:avLst/>
              <a:gdLst/>
              <a:ahLst/>
              <a:rect l="l" t="t" r="r" b="b"/>
              <a:pathLst>
                <a:path w="70912" h="74043">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w="0">
              <a:noFill/>
            </a:ln>
          </p:spPr>
          <p:style>
            <a:lnRef idx="0"/>
            <a:fillRef idx="0"/>
            <a:effectRef idx="0"/>
            <a:fontRef idx="minor"/>
          </p:style>
        </p:sp>
        <p:sp>
          <p:nvSpPr>
            <p:cNvPr id="4291" name="Google Shape;5234;p50"/>
            <p:cNvSpPr/>
            <p:nvPr/>
          </p:nvSpPr>
          <p:spPr>
            <a:xfrm>
              <a:off x="1587600" y="4018680"/>
              <a:ext cx="336960" cy="353160"/>
            </a:xfrm>
            <a:custGeom>
              <a:avLst/>
              <a:gdLst/>
              <a:ahLst/>
              <a:rect l="l" t="t" r="r" b="b"/>
              <a:pathLst>
                <a:path w="70651" h="73968">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w="0">
              <a:noFill/>
            </a:ln>
          </p:spPr>
          <p:style>
            <a:lnRef idx="0"/>
            <a:fillRef idx="0"/>
            <a:effectRef idx="0"/>
            <a:fontRef idx="minor"/>
          </p:style>
        </p:sp>
      </p:grpSp>
      <p:grpSp>
        <p:nvGrpSpPr>
          <p:cNvPr id="4292" name="Google Shape;5235;p50"/>
          <p:cNvGrpSpPr/>
          <p:nvPr/>
        </p:nvGrpSpPr>
        <p:grpSpPr>
          <a:xfrm>
            <a:off x="5599440" y="2934720"/>
            <a:ext cx="984960" cy="585000"/>
            <a:chOff x="5599440" y="2934720"/>
            <a:chExt cx="984960" cy="585000"/>
          </a:xfrm>
        </p:grpSpPr>
        <p:grpSp>
          <p:nvGrpSpPr>
            <p:cNvPr id="4293" name="Google Shape;5236;p50"/>
            <p:cNvGrpSpPr/>
            <p:nvPr/>
          </p:nvGrpSpPr>
          <p:grpSpPr>
            <a:xfrm>
              <a:off x="6113880" y="3257280"/>
              <a:ext cx="470520" cy="262440"/>
              <a:chOff x="6113880" y="3257280"/>
              <a:chExt cx="470520" cy="262440"/>
            </a:xfrm>
          </p:grpSpPr>
          <p:sp>
            <p:nvSpPr>
              <p:cNvPr id="4294" name="Google Shape;5237;p50"/>
              <p:cNvSpPr/>
              <p:nvPr/>
            </p:nvSpPr>
            <p:spPr>
              <a:xfrm>
                <a:off x="6113880" y="3257280"/>
                <a:ext cx="303120" cy="262440"/>
              </a:xfrm>
              <a:custGeom>
                <a:avLst/>
                <a:gdLst/>
                <a:ahLst/>
                <a:rect l="l" t="t" r="r" b="b"/>
                <a:pathLst>
                  <a:path w="2576195" h="2231390">
                    <a:moveTo>
                      <a:pt x="1288021" y="0"/>
                    </a:moveTo>
                    <a:lnTo>
                      <a:pt x="0" y="2230932"/>
                    </a:lnTo>
                    <a:lnTo>
                      <a:pt x="2576042" y="2230932"/>
                    </a:lnTo>
                    <a:lnTo>
                      <a:pt x="1288021" y="0"/>
                    </a:lnTo>
                    <a:close/>
                  </a:path>
                </a:pathLst>
              </a:custGeom>
              <a:solidFill>
                <a:srgbClr val="869fb2"/>
              </a:solidFill>
              <a:ln w="0">
                <a:noFill/>
              </a:ln>
            </p:spPr>
            <p:style>
              <a:lnRef idx="0"/>
              <a:fillRef idx="0"/>
              <a:effectRef idx="0"/>
              <a:fontRef idx="minor"/>
            </p:style>
          </p:sp>
          <p:sp>
            <p:nvSpPr>
              <p:cNvPr id="4295" name="Google Shape;5238;p50"/>
              <p:cNvSpPr/>
              <p:nvPr/>
            </p:nvSpPr>
            <p:spPr>
              <a:xfrm>
                <a:off x="6391800" y="3305160"/>
                <a:ext cx="192600" cy="199440"/>
              </a:xfrm>
              <a:custGeom>
                <a:avLst/>
                <a:gdLst/>
                <a:ahLst/>
                <a:rect l="l" t="t" r="r" b="b"/>
                <a:pathLst>
                  <a:path w="1638934" h="2306954">
                    <a:moveTo>
                      <a:pt x="1638680" y="0"/>
                    </a:moveTo>
                    <a:lnTo>
                      <a:pt x="697255" y="0"/>
                    </a:lnTo>
                    <a:lnTo>
                      <a:pt x="697255" y="2306535"/>
                    </a:lnTo>
                    <a:lnTo>
                      <a:pt x="0" y="2306535"/>
                    </a:lnTo>
                  </a:path>
                </a:pathLst>
              </a:custGeom>
              <a:noFill/>
              <a:ln w="28575">
                <a:solidFill>
                  <a:srgbClr val="869fb2"/>
                </a:solidFill>
                <a:round/>
              </a:ln>
            </p:spPr>
            <p:style>
              <a:lnRef idx="0"/>
              <a:fillRef idx="0"/>
              <a:effectRef idx="0"/>
              <a:fontRef idx="minor"/>
            </p:style>
          </p:sp>
        </p:grpSp>
        <p:grpSp>
          <p:nvGrpSpPr>
            <p:cNvPr id="4296" name="Google Shape;5239;p50"/>
            <p:cNvGrpSpPr/>
            <p:nvPr/>
          </p:nvGrpSpPr>
          <p:grpSpPr>
            <a:xfrm>
              <a:off x="5599440" y="3257280"/>
              <a:ext cx="477360" cy="262440"/>
              <a:chOff x="5599440" y="3257280"/>
              <a:chExt cx="477360" cy="262440"/>
            </a:xfrm>
          </p:grpSpPr>
          <p:sp>
            <p:nvSpPr>
              <p:cNvPr id="4297" name="Google Shape;5240;p50"/>
              <p:cNvSpPr/>
              <p:nvPr/>
            </p:nvSpPr>
            <p:spPr>
              <a:xfrm>
                <a:off x="5773680" y="3257280"/>
                <a:ext cx="303120" cy="262440"/>
              </a:xfrm>
              <a:custGeom>
                <a:avLst/>
                <a:gdLst/>
                <a:ahLst/>
                <a:rect l="l" t="t" r="r" b="b"/>
                <a:pathLst>
                  <a:path w="2576195" h="2231390">
                    <a:moveTo>
                      <a:pt x="1288034" y="0"/>
                    </a:moveTo>
                    <a:lnTo>
                      <a:pt x="0" y="2230920"/>
                    </a:lnTo>
                    <a:lnTo>
                      <a:pt x="2576055" y="2230920"/>
                    </a:lnTo>
                    <a:lnTo>
                      <a:pt x="1288034" y="0"/>
                    </a:lnTo>
                    <a:close/>
                  </a:path>
                </a:pathLst>
              </a:custGeom>
              <a:solidFill>
                <a:srgbClr val="5f7d95"/>
              </a:solidFill>
              <a:ln w="0">
                <a:noFill/>
              </a:ln>
            </p:spPr>
            <p:style>
              <a:lnRef idx="0"/>
              <a:fillRef idx="0"/>
              <a:effectRef idx="0"/>
              <a:fontRef idx="minor"/>
            </p:style>
          </p:sp>
          <p:sp>
            <p:nvSpPr>
              <p:cNvPr id="4298" name="Google Shape;5241;p50"/>
              <p:cNvSpPr/>
              <p:nvPr/>
            </p:nvSpPr>
            <p:spPr>
              <a:xfrm flipH="1">
                <a:off x="5599080" y="3305520"/>
                <a:ext cx="192600" cy="199440"/>
              </a:xfrm>
              <a:custGeom>
                <a:avLst/>
                <a:gdLst/>
                <a:ahLst/>
                <a:rect l="l" t="t" r="r" b="b"/>
                <a:pathLst>
                  <a:path w="1638934" h="2306954">
                    <a:moveTo>
                      <a:pt x="1638680" y="0"/>
                    </a:moveTo>
                    <a:lnTo>
                      <a:pt x="697255" y="0"/>
                    </a:lnTo>
                    <a:lnTo>
                      <a:pt x="697255" y="2306535"/>
                    </a:lnTo>
                    <a:lnTo>
                      <a:pt x="0" y="2306535"/>
                    </a:lnTo>
                  </a:path>
                </a:pathLst>
              </a:custGeom>
              <a:noFill/>
              <a:ln w="28575">
                <a:solidFill>
                  <a:srgbClr val="5f7d95"/>
                </a:solidFill>
                <a:round/>
              </a:ln>
            </p:spPr>
            <p:style>
              <a:lnRef idx="0"/>
              <a:fillRef idx="0"/>
              <a:effectRef idx="0"/>
              <a:fontRef idx="minor"/>
            </p:style>
          </p:sp>
        </p:grpSp>
        <p:grpSp>
          <p:nvGrpSpPr>
            <p:cNvPr id="4299" name="Google Shape;5242;p50"/>
            <p:cNvGrpSpPr/>
            <p:nvPr/>
          </p:nvGrpSpPr>
          <p:grpSpPr>
            <a:xfrm>
              <a:off x="5774040" y="2949480"/>
              <a:ext cx="473040" cy="546120"/>
              <a:chOff x="5774040" y="2949480"/>
              <a:chExt cx="473040" cy="546120"/>
            </a:xfrm>
          </p:grpSpPr>
          <p:sp>
            <p:nvSpPr>
              <p:cNvPr id="4300" name="Google Shape;5243;p50"/>
              <p:cNvSpPr/>
              <p:nvPr/>
            </p:nvSpPr>
            <p:spPr>
              <a:xfrm>
                <a:off x="5943960" y="3233160"/>
                <a:ext cx="303120" cy="262440"/>
              </a:xfrm>
              <a:custGeom>
                <a:avLst/>
                <a:gdLst/>
                <a:ahLst/>
                <a:rect l="l" t="t" r="r" b="b"/>
                <a:pathLst>
                  <a:path w="2576195" h="2231390">
                    <a:moveTo>
                      <a:pt x="2576042" y="0"/>
                    </a:moveTo>
                    <a:lnTo>
                      <a:pt x="0" y="0"/>
                    </a:lnTo>
                    <a:lnTo>
                      <a:pt x="1288021" y="2230920"/>
                    </a:lnTo>
                    <a:lnTo>
                      <a:pt x="2576042" y="0"/>
                    </a:lnTo>
                    <a:close/>
                  </a:path>
                </a:pathLst>
              </a:custGeom>
              <a:solidFill>
                <a:srgbClr val="e3e9ed"/>
              </a:solidFill>
              <a:ln w="0">
                <a:noFill/>
              </a:ln>
            </p:spPr>
            <p:style>
              <a:lnRef idx="0"/>
              <a:fillRef idx="0"/>
              <a:effectRef idx="0"/>
              <a:fontRef idx="minor"/>
            </p:style>
          </p:sp>
          <p:sp>
            <p:nvSpPr>
              <p:cNvPr id="4301" name="Google Shape;5244;p50"/>
              <p:cNvSpPr/>
              <p:nvPr/>
            </p:nvSpPr>
            <p:spPr>
              <a:xfrm flipH="1">
                <a:off x="5773680" y="2949480"/>
                <a:ext cx="192600" cy="297000"/>
              </a:xfrm>
              <a:custGeom>
                <a:avLst/>
                <a:gdLst/>
                <a:ahLst/>
                <a:rect l="l" t="t" r="r" b="b"/>
                <a:pathLst>
                  <a:path w="1638934" h="2306954">
                    <a:moveTo>
                      <a:pt x="1638680" y="0"/>
                    </a:moveTo>
                    <a:lnTo>
                      <a:pt x="697255" y="0"/>
                    </a:lnTo>
                    <a:lnTo>
                      <a:pt x="697255" y="2306535"/>
                    </a:lnTo>
                    <a:lnTo>
                      <a:pt x="0" y="2306535"/>
                    </a:lnTo>
                  </a:path>
                </a:pathLst>
              </a:custGeom>
              <a:noFill/>
              <a:ln w="28575">
                <a:solidFill>
                  <a:srgbClr val="e3e9ed"/>
                </a:solidFill>
                <a:round/>
              </a:ln>
            </p:spPr>
            <p:style>
              <a:lnRef idx="0"/>
              <a:fillRef idx="0"/>
              <a:effectRef idx="0"/>
              <a:fontRef idx="minor"/>
            </p:style>
          </p:sp>
        </p:grpSp>
        <p:grpSp>
          <p:nvGrpSpPr>
            <p:cNvPr id="4302" name="Google Shape;5245;p50"/>
            <p:cNvGrpSpPr/>
            <p:nvPr/>
          </p:nvGrpSpPr>
          <p:grpSpPr>
            <a:xfrm>
              <a:off x="5943960" y="2934720"/>
              <a:ext cx="551520" cy="271080"/>
              <a:chOff x="5943960" y="2934720"/>
              <a:chExt cx="551520" cy="271080"/>
            </a:xfrm>
          </p:grpSpPr>
          <p:sp>
            <p:nvSpPr>
              <p:cNvPr id="4303" name="Google Shape;5246;p50"/>
              <p:cNvSpPr/>
              <p:nvPr/>
            </p:nvSpPr>
            <p:spPr>
              <a:xfrm>
                <a:off x="5943960" y="2943360"/>
                <a:ext cx="303120" cy="262440"/>
              </a:xfrm>
              <a:custGeom>
                <a:avLst/>
                <a:gdLst/>
                <a:ahLst/>
                <a:rect l="l" t="t" r="r" b="b"/>
                <a:pathLst>
                  <a:path w="2576195" h="2231390">
                    <a:moveTo>
                      <a:pt x="1288021" y="0"/>
                    </a:moveTo>
                    <a:lnTo>
                      <a:pt x="0" y="2230920"/>
                    </a:lnTo>
                    <a:lnTo>
                      <a:pt x="2576042" y="2230920"/>
                    </a:lnTo>
                    <a:lnTo>
                      <a:pt x="1288021" y="0"/>
                    </a:lnTo>
                    <a:close/>
                  </a:path>
                </a:pathLst>
              </a:custGeom>
              <a:solidFill>
                <a:srgbClr val="435d74"/>
              </a:solidFill>
              <a:ln w="0">
                <a:noFill/>
              </a:ln>
            </p:spPr>
            <p:style>
              <a:lnRef idx="0"/>
              <a:fillRef idx="0"/>
              <a:effectRef idx="0"/>
              <a:fontRef idx="minor"/>
            </p:style>
          </p:sp>
          <p:sp>
            <p:nvSpPr>
              <p:cNvPr id="4304" name="Google Shape;5247;p50"/>
              <p:cNvSpPr/>
              <p:nvPr/>
            </p:nvSpPr>
            <p:spPr>
              <a:xfrm>
                <a:off x="6215400" y="2934720"/>
                <a:ext cx="280080" cy="255960"/>
              </a:xfrm>
              <a:custGeom>
                <a:avLst/>
                <a:gdLst/>
                <a:ahLst/>
                <a:rect l="l" t="t" r="r" b="b"/>
                <a:pathLst>
                  <a:path w="1638934" h="2306954">
                    <a:moveTo>
                      <a:pt x="1638680" y="0"/>
                    </a:moveTo>
                    <a:lnTo>
                      <a:pt x="697255" y="0"/>
                    </a:lnTo>
                    <a:lnTo>
                      <a:pt x="697255" y="2306535"/>
                    </a:lnTo>
                    <a:lnTo>
                      <a:pt x="0" y="2306535"/>
                    </a:lnTo>
                  </a:path>
                </a:pathLst>
              </a:custGeom>
              <a:noFill/>
              <a:ln w="28575">
                <a:solidFill>
                  <a:srgbClr val="435d74"/>
                </a:solidFill>
                <a:round/>
              </a:ln>
            </p:spPr>
            <p:style>
              <a:lnRef idx="0"/>
              <a:fillRef idx="0"/>
              <a:effectRef idx="0"/>
              <a:fontRef idx="minor"/>
            </p:style>
          </p:sp>
        </p:grpSp>
      </p:grpSp>
      <p:grpSp>
        <p:nvGrpSpPr>
          <p:cNvPr id="4305" name="Google Shape;5248;p50"/>
          <p:cNvGrpSpPr/>
          <p:nvPr/>
        </p:nvGrpSpPr>
        <p:grpSpPr>
          <a:xfrm>
            <a:off x="8178480" y="3726720"/>
            <a:ext cx="268200" cy="644760"/>
            <a:chOff x="8178480" y="3726720"/>
            <a:chExt cx="268200" cy="644760"/>
          </a:xfrm>
        </p:grpSpPr>
        <p:sp>
          <p:nvSpPr>
            <p:cNvPr id="4306" name="Google Shape;5249;p50"/>
            <p:cNvSpPr/>
            <p:nvPr/>
          </p:nvSpPr>
          <p:spPr>
            <a:xfrm>
              <a:off x="8178480" y="3726720"/>
              <a:ext cx="268200" cy="524160"/>
            </a:xfrm>
            <a:custGeom>
              <a:avLst/>
              <a:gdLst/>
              <a:ahLst/>
              <a:rect l="l" t="t" r="r" b="b"/>
              <a:pathLst>
                <a:path w="16734" h="32649">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w="0">
              <a:noFill/>
            </a:ln>
          </p:spPr>
          <p:style>
            <a:lnRef idx="0"/>
            <a:fillRef idx="0"/>
            <a:effectRef idx="0"/>
            <a:fontRef idx="minor"/>
          </p:style>
        </p:sp>
        <p:sp>
          <p:nvSpPr>
            <p:cNvPr id="4307" name="Google Shape;5250;p50"/>
            <p:cNvSpPr/>
            <p:nvPr/>
          </p:nvSpPr>
          <p:spPr>
            <a:xfrm>
              <a:off x="8213040" y="3756240"/>
              <a:ext cx="199440" cy="199440"/>
            </a:xfrm>
            <a:custGeom>
              <a:avLst/>
              <a:gdLst/>
              <a:ahLst/>
              <a:rect l="l" t="t" r="r" b="b"/>
              <a:pathLst>
                <a:path w="12457" h="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w="0">
              <a:noFill/>
            </a:ln>
          </p:spPr>
          <p:style>
            <a:lnRef idx="0"/>
            <a:fillRef idx="0"/>
            <a:effectRef idx="0"/>
            <a:fontRef idx="minor"/>
          </p:style>
        </p:sp>
        <p:sp>
          <p:nvSpPr>
            <p:cNvPr id="4308" name="Google Shape;5251;p50"/>
            <p:cNvSpPr/>
            <p:nvPr/>
          </p:nvSpPr>
          <p:spPr>
            <a:xfrm>
              <a:off x="8178480" y="4251600"/>
              <a:ext cx="268200" cy="119880"/>
            </a:xfrm>
            <a:custGeom>
              <a:avLst/>
              <a:gdLst/>
              <a:ahLst/>
              <a:rect l="l" t="t" r="r" b="b"/>
              <a:pathLst>
                <a:path w="16734" h="7497">
                  <a:moveTo>
                    <a:pt x="1" y="1"/>
                  </a:moveTo>
                  <a:lnTo>
                    <a:pt x="8369" y="7496"/>
                  </a:lnTo>
                  <a:lnTo>
                    <a:pt x="16734" y="1"/>
                  </a:lnTo>
                  <a:close/>
                </a:path>
              </a:pathLst>
            </a:custGeom>
            <a:solidFill>
              <a:srgbClr val="cfd9e0"/>
            </a:solidFill>
            <a:ln w="0">
              <a:noFill/>
            </a:ln>
          </p:spPr>
          <p:style>
            <a:lnRef idx="0"/>
            <a:fillRef idx="0"/>
            <a:effectRef idx="0"/>
            <a:fontRef idx="minor"/>
          </p:style>
        </p:sp>
      </p:grpSp>
      <p:grpSp>
        <p:nvGrpSpPr>
          <p:cNvPr id="4309" name="Google Shape;5252;p50"/>
          <p:cNvGrpSpPr/>
          <p:nvPr/>
        </p:nvGrpSpPr>
        <p:grpSpPr>
          <a:xfrm>
            <a:off x="6195240" y="3765960"/>
            <a:ext cx="293040" cy="293040"/>
            <a:chOff x="6195240" y="3765960"/>
            <a:chExt cx="293040" cy="293040"/>
          </a:xfrm>
        </p:grpSpPr>
        <p:sp>
          <p:nvSpPr>
            <p:cNvPr id="4310" name="Google Shape;5253;p50"/>
            <p:cNvSpPr/>
            <p:nvPr/>
          </p:nvSpPr>
          <p:spPr>
            <a:xfrm>
              <a:off x="6195240" y="3765960"/>
              <a:ext cx="293040" cy="293040"/>
            </a:xfrm>
            <a:custGeom>
              <a:avLst/>
              <a:gdLst/>
              <a:ahLst/>
              <a:rect l="l" t="t" r="r" b="b"/>
              <a:pathLst>
                <a:path w="19240" h="19237">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w="0">
              <a:noFill/>
            </a:ln>
          </p:spPr>
          <p:style>
            <a:lnRef idx="0"/>
            <a:fillRef idx="0"/>
            <a:effectRef idx="0"/>
            <a:fontRef idx="minor"/>
          </p:style>
        </p:sp>
        <p:sp>
          <p:nvSpPr>
            <p:cNvPr id="4311" name="Google Shape;5254;p50"/>
            <p:cNvSpPr/>
            <p:nvPr/>
          </p:nvSpPr>
          <p:spPr>
            <a:xfrm>
              <a:off x="6207480" y="3776400"/>
              <a:ext cx="118080" cy="106560"/>
            </a:xfrm>
            <a:custGeom>
              <a:avLst/>
              <a:gdLst/>
              <a:ahLst/>
              <a:rect l="l" t="t" r="r" b="b"/>
              <a:pathLst>
                <a:path w="7787" h="7027">
                  <a:moveTo>
                    <a:pt x="0" y="1"/>
                  </a:moveTo>
                  <a:lnTo>
                    <a:pt x="0" y="7026"/>
                  </a:lnTo>
                  <a:lnTo>
                    <a:pt x="7787" y="1"/>
                  </a:lnTo>
                  <a:close/>
                </a:path>
              </a:pathLst>
            </a:custGeom>
            <a:solidFill>
              <a:srgbClr val="213b55"/>
            </a:solidFill>
            <a:ln w="0">
              <a:noFill/>
            </a:ln>
          </p:spPr>
          <p:style>
            <a:lnRef idx="0"/>
            <a:fillRef idx="0"/>
            <a:effectRef idx="0"/>
            <a:fontRef idx="minor"/>
          </p:style>
        </p:sp>
      </p:grpSp>
      <p:grpSp>
        <p:nvGrpSpPr>
          <p:cNvPr id="4312" name="Google Shape;5255;p50"/>
          <p:cNvGrpSpPr/>
          <p:nvPr/>
        </p:nvGrpSpPr>
        <p:grpSpPr>
          <a:xfrm>
            <a:off x="6195240" y="4078440"/>
            <a:ext cx="293040" cy="293040"/>
            <a:chOff x="6195240" y="4078440"/>
            <a:chExt cx="293040" cy="293040"/>
          </a:xfrm>
        </p:grpSpPr>
        <p:sp>
          <p:nvSpPr>
            <p:cNvPr id="4313" name="Google Shape;5256;p50"/>
            <p:cNvSpPr/>
            <p:nvPr/>
          </p:nvSpPr>
          <p:spPr>
            <a:xfrm>
              <a:off x="6195240" y="4078440"/>
              <a:ext cx="293040" cy="293040"/>
            </a:xfrm>
            <a:custGeom>
              <a:avLst/>
              <a:gdLst/>
              <a:ahLst/>
              <a:rect l="l" t="t" r="r" b="b"/>
              <a:pathLst>
                <a:path w="19240" h="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w="0">
              <a:noFill/>
            </a:ln>
          </p:spPr>
          <p:style>
            <a:lnRef idx="0"/>
            <a:fillRef idx="0"/>
            <a:effectRef idx="0"/>
            <a:fontRef idx="minor"/>
          </p:style>
        </p:sp>
        <p:sp>
          <p:nvSpPr>
            <p:cNvPr id="4314" name="Google Shape;5257;p50"/>
            <p:cNvSpPr/>
            <p:nvPr/>
          </p:nvSpPr>
          <p:spPr>
            <a:xfrm>
              <a:off x="6207480" y="4088880"/>
              <a:ext cx="118080" cy="106560"/>
            </a:xfrm>
            <a:custGeom>
              <a:avLst/>
              <a:gdLst/>
              <a:ahLst/>
              <a:rect l="l" t="t" r="r" b="b"/>
              <a:pathLst>
                <a:path w="7787" h="7026">
                  <a:moveTo>
                    <a:pt x="0" y="0"/>
                  </a:moveTo>
                  <a:lnTo>
                    <a:pt x="0" y="7026"/>
                  </a:lnTo>
                  <a:lnTo>
                    <a:pt x="7787" y="0"/>
                  </a:lnTo>
                  <a:close/>
                </a:path>
              </a:pathLst>
            </a:custGeom>
            <a:solidFill>
              <a:srgbClr val="213b55"/>
            </a:solidFill>
            <a:ln w="0">
              <a:noFill/>
            </a:ln>
          </p:spPr>
          <p:style>
            <a:lnRef idx="0"/>
            <a:fillRef idx="0"/>
            <a:effectRef idx="0"/>
            <a:fontRef idx="minor"/>
          </p:style>
        </p:sp>
      </p:grpSp>
      <p:grpSp>
        <p:nvGrpSpPr>
          <p:cNvPr id="4315" name="Google Shape;5258;p50"/>
          <p:cNvGrpSpPr/>
          <p:nvPr/>
        </p:nvGrpSpPr>
        <p:grpSpPr>
          <a:xfrm>
            <a:off x="2425680" y="2050200"/>
            <a:ext cx="697320" cy="697680"/>
            <a:chOff x="2425680" y="2050200"/>
            <a:chExt cx="697320" cy="697680"/>
          </a:xfrm>
        </p:grpSpPr>
        <p:sp>
          <p:nvSpPr>
            <p:cNvPr id="4316" name="Google Shape;5259;p50"/>
            <p:cNvSpPr/>
            <p:nvPr/>
          </p:nvSpPr>
          <p:spPr>
            <a:xfrm>
              <a:off x="2505600" y="2522520"/>
              <a:ext cx="434880" cy="225360"/>
            </a:xfrm>
            <a:custGeom>
              <a:avLst/>
              <a:gdLst/>
              <a:ahLst/>
              <a:rect l="l" t="t" r="r" b="b"/>
              <a:pathLst>
                <a:path w="130611" h="6778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w="0">
              <a:noFill/>
            </a:ln>
          </p:spPr>
          <p:style>
            <a:lnRef idx="0"/>
            <a:fillRef idx="0"/>
            <a:effectRef idx="0"/>
            <a:fontRef idx="minor"/>
          </p:style>
        </p:sp>
        <p:sp>
          <p:nvSpPr>
            <p:cNvPr id="4317" name="Google Shape;5260;p50"/>
            <p:cNvSpPr/>
            <p:nvPr/>
          </p:nvSpPr>
          <p:spPr>
            <a:xfrm>
              <a:off x="2783880" y="2408400"/>
              <a:ext cx="339120" cy="324000"/>
            </a:xfrm>
            <a:custGeom>
              <a:avLst/>
              <a:gdLst/>
              <a:ahLst/>
              <a:rect l="l" t="t" r="r" b="b"/>
              <a:pathLst>
                <a:path w="101908" h="97347">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w="0">
              <a:noFill/>
            </a:ln>
          </p:spPr>
          <p:style>
            <a:lnRef idx="0"/>
            <a:fillRef idx="0"/>
            <a:effectRef idx="0"/>
            <a:fontRef idx="minor"/>
          </p:style>
        </p:sp>
        <p:sp>
          <p:nvSpPr>
            <p:cNvPr id="4318" name="Google Shape;5261;p50"/>
            <p:cNvSpPr/>
            <p:nvPr/>
          </p:nvSpPr>
          <p:spPr>
            <a:xfrm>
              <a:off x="2876040" y="2101680"/>
              <a:ext cx="246960" cy="426240"/>
            </a:xfrm>
            <a:custGeom>
              <a:avLst/>
              <a:gdLst/>
              <a:ahLst/>
              <a:rect l="l" t="t" r="r" b="b"/>
              <a:pathLst>
                <a:path w="74248" h="128047">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w="0">
              <a:noFill/>
            </a:ln>
          </p:spPr>
          <p:style>
            <a:lnRef idx="0"/>
            <a:fillRef idx="0"/>
            <a:effectRef idx="0"/>
            <a:fontRef idx="minor"/>
          </p:style>
        </p:sp>
        <p:sp>
          <p:nvSpPr>
            <p:cNvPr id="4319" name="Google Shape;5262;p50"/>
            <p:cNvSpPr/>
            <p:nvPr/>
          </p:nvSpPr>
          <p:spPr>
            <a:xfrm>
              <a:off x="2608200" y="2050200"/>
              <a:ext cx="434880" cy="225360"/>
            </a:xfrm>
            <a:custGeom>
              <a:avLst/>
              <a:gdLst/>
              <a:ahLst/>
              <a:rect l="l" t="t" r="r" b="b"/>
              <a:pathLst>
                <a:path w="130616" h="67777">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w="0">
              <a:noFill/>
            </a:ln>
          </p:spPr>
          <p:style>
            <a:lnRef idx="0"/>
            <a:fillRef idx="0"/>
            <a:effectRef idx="0"/>
            <a:fontRef idx="minor"/>
          </p:style>
        </p:sp>
        <p:sp>
          <p:nvSpPr>
            <p:cNvPr id="4320" name="Google Shape;5263;p50"/>
            <p:cNvSpPr/>
            <p:nvPr/>
          </p:nvSpPr>
          <p:spPr>
            <a:xfrm>
              <a:off x="2425680" y="2065680"/>
              <a:ext cx="339120" cy="324000"/>
            </a:xfrm>
            <a:custGeom>
              <a:avLst/>
              <a:gdLst/>
              <a:ahLst/>
              <a:rect l="l" t="t" r="r" b="b"/>
              <a:pathLst>
                <a:path w="101908" h="97351">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w="0">
              <a:noFill/>
            </a:ln>
          </p:spPr>
          <p:style>
            <a:lnRef idx="0"/>
            <a:fillRef idx="0"/>
            <a:effectRef idx="0"/>
            <a:fontRef idx="minor"/>
          </p:style>
        </p:sp>
        <p:sp>
          <p:nvSpPr>
            <p:cNvPr id="4321" name="Google Shape;5264;p50"/>
            <p:cNvSpPr/>
            <p:nvPr/>
          </p:nvSpPr>
          <p:spPr>
            <a:xfrm>
              <a:off x="2425680" y="2270160"/>
              <a:ext cx="226080" cy="424440"/>
            </a:xfrm>
            <a:custGeom>
              <a:avLst/>
              <a:gdLst/>
              <a:ahLst/>
              <a:rect l="l" t="t" r="r" b="b"/>
              <a:pathLst>
                <a:path w="68038" h="12748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w="0">
              <a:noFill/>
            </a:ln>
          </p:spPr>
          <p:style>
            <a:lnRef idx="0"/>
            <a:fillRef idx="0"/>
            <a:effectRef idx="0"/>
            <a:fontRef idx="minor"/>
          </p:style>
        </p:sp>
      </p:grpSp>
      <p:grpSp>
        <p:nvGrpSpPr>
          <p:cNvPr id="4322" name="Google Shape;5265;p50"/>
          <p:cNvGrpSpPr/>
          <p:nvPr/>
        </p:nvGrpSpPr>
        <p:grpSpPr>
          <a:xfrm>
            <a:off x="5649120" y="3735000"/>
            <a:ext cx="437760" cy="636480"/>
            <a:chOff x="5649120" y="3735000"/>
            <a:chExt cx="437760" cy="636480"/>
          </a:xfrm>
        </p:grpSpPr>
        <p:sp>
          <p:nvSpPr>
            <p:cNvPr id="4323" name="Google Shape;5266;p50"/>
            <p:cNvSpPr/>
            <p:nvPr/>
          </p:nvSpPr>
          <p:spPr>
            <a:xfrm>
              <a:off x="5649120" y="3735000"/>
              <a:ext cx="437760" cy="636480"/>
            </a:xfrm>
            <a:custGeom>
              <a:avLst/>
              <a:gdLst/>
              <a:ahLst/>
              <a:rect l="l" t="t" r="r" b="b"/>
              <a:pathLst>
                <a:path w="30365" h="44156">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w="0">
              <a:noFill/>
            </a:ln>
          </p:spPr>
          <p:style>
            <a:lnRef idx="0"/>
            <a:fillRef idx="0"/>
            <a:effectRef idx="0"/>
            <a:fontRef idx="minor"/>
          </p:style>
        </p:sp>
        <p:sp>
          <p:nvSpPr>
            <p:cNvPr id="4324" name="Google Shape;5267;p50"/>
            <p:cNvSpPr/>
            <p:nvPr/>
          </p:nvSpPr>
          <p:spPr>
            <a:xfrm>
              <a:off x="5674320" y="4185000"/>
              <a:ext cx="161280" cy="161280"/>
            </a:xfrm>
            <a:custGeom>
              <a:avLst/>
              <a:gdLst/>
              <a:ahLst/>
              <a:rect l="l" t="t" r="r" b="b"/>
              <a:pathLst>
                <a:path w="11223" h="11222">
                  <a:moveTo>
                    <a:pt x="1" y="0"/>
                  </a:moveTo>
                  <a:lnTo>
                    <a:pt x="1" y="11222"/>
                  </a:lnTo>
                  <a:lnTo>
                    <a:pt x="11222" y="11222"/>
                  </a:lnTo>
                  <a:lnTo>
                    <a:pt x="11222" y="0"/>
                  </a:lnTo>
                  <a:close/>
                </a:path>
              </a:pathLst>
            </a:custGeom>
            <a:solidFill>
              <a:srgbClr val="e3e9ed"/>
            </a:solidFill>
            <a:ln w="0">
              <a:noFill/>
            </a:ln>
          </p:spPr>
          <p:style>
            <a:lnRef idx="0"/>
            <a:fillRef idx="0"/>
            <a:effectRef idx="0"/>
            <a:fontRef idx="minor"/>
          </p:style>
        </p:sp>
      </p:grpSp>
      <p:sp>
        <p:nvSpPr>
          <p:cNvPr id="4325" name="Google Shape;5268;p50"/>
          <p:cNvSpPr/>
          <p:nvPr/>
        </p:nvSpPr>
        <p:spPr>
          <a:xfrm>
            <a:off x="8146440" y="3622680"/>
            <a:ext cx="360" cy="360"/>
          </a:xfrm>
          <a:custGeom>
            <a:avLst/>
            <a:gdLst/>
            <a:ahLst/>
            <a:rect l="l" t="t" r="r" b="b"/>
            <a:pathLst>
              <a:path w="48" h="1">
                <a:moveTo>
                  <a:pt x="48" y="0"/>
                </a:moveTo>
                <a:lnTo>
                  <a:pt x="1" y="0"/>
                </a:lnTo>
                <a:close/>
              </a:path>
            </a:pathLst>
          </a:custGeom>
          <a:solidFill>
            <a:srgbClr val="ffffff"/>
          </a:solidFill>
          <a:ln w="0">
            <a:noFill/>
          </a:ln>
        </p:spPr>
        <p:style>
          <a:lnRef idx="0"/>
          <a:fillRef idx="0"/>
          <a:effectRef idx="0"/>
          <a:fontRef idx="minor"/>
        </p:style>
      </p:sp>
      <p:grpSp>
        <p:nvGrpSpPr>
          <p:cNvPr id="4326" name="Google Shape;5269;p50"/>
          <p:cNvGrpSpPr/>
          <p:nvPr/>
        </p:nvGrpSpPr>
        <p:grpSpPr>
          <a:xfrm>
            <a:off x="7651080" y="2063160"/>
            <a:ext cx="798840" cy="669600"/>
            <a:chOff x="7651080" y="2063160"/>
            <a:chExt cx="798840" cy="669600"/>
          </a:xfrm>
        </p:grpSpPr>
        <p:sp>
          <p:nvSpPr>
            <p:cNvPr id="4327" name="Google Shape;5270;p50"/>
            <p:cNvSpPr/>
            <p:nvPr/>
          </p:nvSpPr>
          <p:spPr>
            <a:xfrm flipH="1" rot="5400000">
              <a:off x="7660800" y="2105280"/>
              <a:ext cx="129240" cy="110520"/>
            </a:xfrm>
            <a:prstGeom prst="bentConnector3">
              <a:avLst>
                <a:gd name="adj1" fmla="val 50000"/>
              </a:avLst>
            </a:prstGeom>
            <a:noFill/>
            <a:ln w="9525">
              <a:solidFill>
                <a:srgbClr val="667e92"/>
              </a:solidFill>
              <a:round/>
            </a:ln>
          </p:spPr>
          <p:style>
            <a:lnRef idx="0"/>
            <a:fillRef idx="0"/>
            <a:effectRef idx="0"/>
            <a:fontRef idx="minor"/>
          </p:style>
        </p:sp>
        <p:sp>
          <p:nvSpPr>
            <p:cNvPr id="4328" name="Google Shape;5271;p50"/>
            <p:cNvSpPr/>
            <p:nvPr/>
          </p:nvSpPr>
          <p:spPr>
            <a:xfrm rot="16200000">
              <a:off x="8308800" y="2105280"/>
              <a:ext cx="129240" cy="110520"/>
            </a:xfrm>
            <a:prstGeom prst="bentConnector3">
              <a:avLst>
                <a:gd name="adj1" fmla="val 50000"/>
              </a:avLst>
            </a:prstGeom>
            <a:noFill/>
            <a:ln w="9525">
              <a:solidFill>
                <a:srgbClr val="667e92"/>
              </a:solidFill>
              <a:round/>
            </a:ln>
          </p:spPr>
          <p:style>
            <a:lnRef idx="0"/>
            <a:fillRef idx="0"/>
            <a:effectRef idx="0"/>
            <a:fontRef idx="minor"/>
          </p:style>
        </p:sp>
        <p:sp>
          <p:nvSpPr>
            <p:cNvPr id="4329" name="Google Shape;5272;p50"/>
            <p:cNvSpPr/>
            <p:nvPr/>
          </p:nvSpPr>
          <p:spPr>
            <a:xfrm rot="5400000">
              <a:off x="7662240" y="2612880"/>
              <a:ext cx="129240" cy="110520"/>
            </a:xfrm>
            <a:prstGeom prst="bentConnector3">
              <a:avLst>
                <a:gd name="adj1" fmla="val 50000"/>
              </a:avLst>
            </a:prstGeom>
            <a:noFill/>
            <a:ln w="9525">
              <a:solidFill>
                <a:srgbClr val="667e92"/>
              </a:solidFill>
              <a:round/>
            </a:ln>
          </p:spPr>
          <p:style>
            <a:lnRef idx="0"/>
            <a:fillRef idx="0"/>
            <a:effectRef idx="0"/>
            <a:fontRef idx="minor"/>
          </p:style>
        </p:sp>
        <p:sp>
          <p:nvSpPr>
            <p:cNvPr id="4330" name="Google Shape;5273;p50"/>
            <p:cNvSpPr/>
            <p:nvPr/>
          </p:nvSpPr>
          <p:spPr>
            <a:xfrm flipH="1" rot="16200000">
              <a:off x="8308800" y="2612880"/>
              <a:ext cx="129240" cy="110520"/>
            </a:xfrm>
            <a:prstGeom prst="bentConnector3">
              <a:avLst>
                <a:gd name="adj1" fmla="val 50000"/>
              </a:avLst>
            </a:prstGeom>
            <a:noFill/>
            <a:ln w="9525">
              <a:solidFill>
                <a:srgbClr val="667e92"/>
              </a:solidFill>
              <a:round/>
            </a:ln>
          </p:spPr>
          <p:style>
            <a:lnRef idx="0"/>
            <a:fillRef idx="0"/>
            <a:effectRef idx="0"/>
            <a:fontRef idx="minor"/>
          </p:style>
        </p:sp>
        <p:sp>
          <p:nvSpPr>
            <p:cNvPr id="4331" name="Google Shape;5274;p50"/>
            <p:cNvSpPr/>
            <p:nvPr/>
          </p:nvSpPr>
          <p:spPr>
            <a:xfrm rot="10800000">
              <a:off x="7651080" y="2392920"/>
              <a:ext cx="82800" cy="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4332" name="Google Shape;5275;p50"/>
            <p:cNvSpPr/>
            <p:nvPr/>
          </p:nvSpPr>
          <p:spPr>
            <a:xfrm rot="10800000">
              <a:off x="8367120" y="2392920"/>
              <a:ext cx="82800" cy="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grpSp>
          <p:nvGrpSpPr>
            <p:cNvPr id="4333" name="Google Shape;5276;p50"/>
            <p:cNvGrpSpPr/>
            <p:nvPr/>
          </p:nvGrpSpPr>
          <p:grpSpPr>
            <a:xfrm>
              <a:off x="7765920" y="2063160"/>
              <a:ext cx="570960" cy="619560"/>
              <a:chOff x="7765920" y="2063160"/>
              <a:chExt cx="570960" cy="619560"/>
            </a:xfrm>
          </p:grpSpPr>
          <p:grpSp>
            <p:nvGrpSpPr>
              <p:cNvPr id="4334" name="Google Shape;5277;p50"/>
              <p:cNvGrpSpPr/>
              <p:nvPr/>
            </p:nvGrpSpPr>
            <p:grpSpPr>
              <a:xfrm>
                <a:off x="8064000" y="2063160"/>
                <a:ext cx="272880" cy="619560"/>
                <a:chOff x="8064000" y="2063160"/>
                <a:chExt cx="272880" cy="619560"/>
              </a:xfrm>
            </p:grpSpPr>
            <p:sp>
              <p:nvSpPr>
                <p:cNvPr id="4335" name="Google Shape;5278;p50"/>
                <p:cNvSpPr/>
                <p:nvPr/>
              </p:nvSpPr>
              <p:spPr>
                <a:xfrm>
                  <a:off x="8064000" y="2481840"/>
                  <a:ext cx="245160" cy="20088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w="0">
                  <a:noFill/>
                </a:ln>
              </p:spPr>
              <p:style>
                <a:lnRef idx="0"/>
                <a:fillRef idx="0"/>
                <a:effectRef idx="0"/>
                <a:fontRef idx="minor"/>
              </p:style>
            </p:sp>
            <p:sp>
              <p:nvSpPr>
                <p:cNvPr id="4336" name="Google Shape;5279;p50"/>
                <p:cNvSpPr/>
                <p:nvPr/>
              </p:nvSpPr>
              <p:spPr>
                <a:xfrm>
                  <a:off x="8064000" y="2297880"/>
                  <a:ext cx="272880" cy="24948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w="0">
                  <a:noFill/>
                </a:ln>
              </p:spPr>
              <p:style>
                <a:lnRef idx="0"/>
                <a:fillRef idx="0"/>
                <a:effectRef idx="0"/>
                <a:fontRef idx="minor"/>
              </p:style>
            </p:sp>
            <p:sp>
              <p:nvSpPr>
                <p:cNvPr id="4337" name="Google Shape;5280;p50"/>
                <p:cNvSpPr/>
                <p:nvPr/>
              </p:nvSpPr>
              <p:spPr>
                <a:xfrm>
                  <a:off x="8064000" y="2063160"/>
                  <a:ext cx="176760" cy="14184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w="0">
                  <a:noFill/>
                </a:ln>
              </p:spPr>
              <p:style>
                <a:lnRef idx="0"/>
                <a:fillRef idx="0"/>
                <a:effectRef idx="0"/>
                <a:fontRef idx="minor"/>
              </p:style>
            </p:sp>
            <p:sp>
              <p:nvSpPr>
                <p:cNvPr id="4338" name="Google Shape;5281;p50"/>
                <p:cNvSpPr/>
                <p:nvPr/>
              </p:nvSpPr>
              <p:spPr>
                <a:xfrm>
                  <a:off x="8064000" y="2177640"/>
                  <a:ext cx="220680" cy="17604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w="0">
                  <a:noFill/>
                </a:ln>
              </p:spPr>
              <p:style>
                <a:lnRef idx="0"/>
                <a:fillRef idx="0"/>
                <a:effectRef idx="0"/>
                <a:fontRef idx="minor"/>
              </p:style>
            </p:sp>
          </p:grpSp>
          <p:grpSp>
            <p:nvGrpSpPr>
              <p:cNvPr id="4339" name="Google Shape;5282;p50"/>
              <p:cNvGrpSpPr/>
              <p:nvPr/>
            </p:nvGrpSpPr>
            <p:grpSpPr>
              <a:xfrm>
                <a:off x="7765920" y="2063160"/>
                <a:ext cx="273600" cy="619560"/>
                <a:chOff x="7765920" y="2063160"/>
                <a:chExt cx="273600" cy="619560"/>
              </a:xfrm>
            </p:grpSpPr>
            <p:sp>
              <p:nvSpPr>
                <p:cNvPr id="4340" name="Google Shape;5283;p50"/>
                <p:cNvSpPr/>
                <p:nvPr/>
              </p:nvSpPr>
              <p:spPr>
                <a:xfrm flipH="1">
                  <a:off x="7793640" y="2481840"/>
                  <a:ext cx="245160" cy="20088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w="0">
                  <a:noFill/>
                </a:ln>
              </p:spPr>
              <p:style>
                <a:lnRef idx="0"/>
                <a:fillRef idx="0"/>
                <a:effectRef idx="0"/>
                <a:fontRef idx="minor"/>
              </p:style>
            </p:sp>
            <p:sp>
              <p:nvSpPr>
                <p:cNvPr id="4341" name="Google Shape;5284;p50"/>
                <p:cNvSpPr/>
                <p:nvPr/>
              </p:nvSpPr>
              <p:spPr>
                <a:xfrm flipH="1">
                  <a:off x="7765920" y="2297880"/>
                  <a:ext cx="272880" cy="24948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w="0">
                  <a:noFill/>
                </a:ln>
              </p:spPr>
              <p:style>
                <a:lnRef idx="0"/>
                <a:fillRef idx="0"/>
                <a:effectRef idx="0"/>
                <a:fontRef idx="minor"/>
              </p:style>
            </p:sp>
            <p:sp>
              <p:nvSpPr>
                <p:cNvPr id="4342" name="Google Shape;5285;p50"/>
                <p:cNvSpPr/>
                <p:nvPr/>
              </p:nvSpPr>
              <p:spPr>
                <a:xfrm flipH="1">
                  <a:off x="7862400" y="2063160"/>
                  <a:ext cx="176760" cy="14184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w="0">
                  <a:noFill/>
                </a:ln>
              </p:spPr>
              <p:style>
                <a:lnRef idx="0"/>
                <a:fillRef idx="0"/>
                <a:effectRef idx="0"/>
                <a:fontRef idx="minor"/>
              </p:style>
            </p:sp>
            <p:sp>
              <p:nvSpPr>
                <p:cNvPr id="4343" name="Google Shape;5286;p50"/>
                <p:cNvSpPr/>
                <p:nvPr/>
              </p:nvSpPr>
              <p:spPr>
                <a:xfrm flipH="1">
                  <a:off x="7818480" y="2177640"/>
                  <a:ext cx="220680" cy="17604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w="0">
                  <a:noFill/>
                </a:ln>
              </p:spPr>
              <p:style>
                <a:lnRef idx="0"/>
                <a:fillRef idx="0"/>
                <a:effectRef idx="0"/>
                <a:fontRef idx="minor"/>
              </p:style>
            </p:sp>
          </p:grpSp>
        </p:grpSp>
      </p:grpSp>
      <p:sp>
        <p:nvSpPr>
          <p:cNvPr id="4344" name="Google Shape;5287;p50"/>
          <p:cNvSpPr/>
          <p:nvPr/>
        </p:nvSpPr>
        <p:spPr>
          <a:xfrm>
            <a:off x="7110720" y="3755520"/>
            <a:ext cx="558000" cy="616320"/>
          </a:xfrm>
          <a:custGeom>
            <a:avLst/>
            <a:gdLst/>
            <a:ahLst/>
            <a:rect l="l" t="t" r="r" b="b"/>
            <a:pathLst>
              <a:path w="4733" h="5225">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w="0">
            <a:noFill/>
          </a:ln>
        </p:spPr>
        <p:style>
          <a:lnRef idx="0"/>
          <a:fillRef idx="0"/>
          <a:effectRef idx="0"/>
          <a:fontRef idx="minor"/>
        </p:style>
      </p:sp>
      <p:sp>
        <p:nvSpPr>
          <p:cNvPr id="4345" name="Google Shape;5288;p50"/>
          <p:cNvSpPr/>
          <p:nvPr/>
        </p:nvSpPr>
        <p:spPr>
          <a:xfrm rot="10800000">
            <a:off x="6597360" y="3753360"/>
            <a:ext cx="405360" cy="618840"/>
          </a:xfrm>
          <a:custGeom>
            <a:avLst/>
            <a:gdLst/>
            <a:ahLst/>
            <a:rect l="l" t="t" r="r" b="b"/>
            <a:pathLst>
              <a:path w="14910" h="22743">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w="0">
            <a:noFill/>
          </a:ln>
        </p:spPr>
        <p:style>
          <a:lnRef idx="0"/>
          <a:fillRef idx="0"/>
          <a:effectRef idx="0"/>
          <a:fontRef idx="minor"/>
        </p:style>
      </p:sp>
      <p:grpSp>
        <p:nvGrpSpPr>
          <p:cNvPr id="4346" name="Google Shape;5289;p50"/>
          <p:cNvGrpSpPr/>
          <p:nvPr/>
        </p:nvGrpSpPr>
        <p:grpSpPr>
          <a:xfrm>
            <a:off x="7836840" y="2916720"/>
            <a:ext cx="601920" cy="601200"/>
            <a:chOff x="7836840" y="2916720"/>
            <a:chExt cx="601920" cy="601200"/>
          </a:xfrm>
        </p:grpSpPr>
        <p:sp>
          <p:nvSpPr>
            <p:cNvPr id="4347" name="Google Shape;5290;p50"/>
            <p:cNvSpPr/>
            <p:nvPr/>
          </p:nvSpPr>
          <p:spPr>
            <a:xfrm>
              <a:off x="7837200" y="2916720"/>
              <a:ext cx="366840" cy="301320"/>
            </a:xfrm>
            <a:custGeom>
              <a:avLst/>
              <a:gdLst/>
              <a:ahLst/>
              <a:rect l="l" t="t" r="r" b="b"/>
              <a:pathLst>
                <a:path w="127950" h="105145">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w="0">
              <a:noFill/>
            </a:ln>
          </p:spPr>
          <p:style>
            <a:lnRef idx="0"/>
            <a:fillRef idx="0"/>
            <a:effectRef idx="0"/>
            <a:fontRef idx="minor"/>
          </p:style>
        </p:sp>
        <p:sp>
          <p:nvSpPr>
            <p:cNvPr id="4348" name="Google Shape;5291;p50"/>
            <p:cNvSpPr/>
            <p:nvPr/>
          </p:nvSpPr>
          <p:spPr>
            <a:xfrm>
              <a:off x="7836840" y="3151440"/>
              <a:ext cx="301320" cy="366480"/>
            </a:xfrm>
            <a:custGeom>
              <a:avLst/>
              <a:gdLst/>
              <a:ahLst/>
              <a:rect l="l" t="t" r="r" b="b"/>
              <a:pathLst>
                <a:path w="105145" h="127868">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w="0">
              <a:noFill/>
            </a:ln>
          </p:spPr>
          <p:style>
            <a:lnRef idx="0"/>
            <a:fillRef idx="0"/>
            <a:effectRef idx="0"/>
            <a:fontRef idx="minor"/>
          </p:style>
        </p:sp>
        <p:sp>
          <p:nvSpPr>
            <p:cNvPr id="4349" name="Google Shape;5292;p50"/>
            <p:cNvSpPr/>
            <p:nvPr/>
          </p:nvSpPr>
          <p:spPr>
            <a:xfrm>
              <a:off x="8137440" y="2917080"/>
              <a:ext cx="301320" cy="366480"/>
            </a:xfrm>
            <a:custGeom>
              <a:avLst/>
              <a:gdLst/>
              <a:ahLst/>
              <a:rect l="l" t="t" r="r" b="b"/>
              <a:pathLst>
                <a:path w="105146" h="127873">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w="0">
              <a:noFill/>
            </a:ln>
          </p:spPr>
          <p:style>
            <a:lnRef idx="0"/>
            <a:fillRef idx="0"/>
            <a:effectRef idx="0"/>
            <a:fontRef idx="minor"/>
          </p:style>
        </p:sp>
        <p:sp>
          <p:nvSpPr>
            <p:cNvPr id="4350" name="Google Shape;5293;p50"/>
            <p:cNvSpPr/>
            <p:nvPr/>
          </p:nvSpPr>
          <p:spPr>
            <a:xfrm>
              <a:off x="8071920" y="3216600"/>
              <a:ext cx="366840" cy="301320"/>
            </a:xfrm>
            <a:custGeom>
              <a:avLst/>
              <a:gdLst/>
              <a:ahLst/>
              <a:rect l="l" t="t" r="r" b="b"/>
              <a:pathLst>
                <a:path w="127944" h="10514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w="0">
              <a:noFill/>
            </a:ln>
          </p:spPr>
          <p:style>
            <a:lnRef idx="0"/>
            <a:fillRef idx="0"/>
            <a:effectRef idx="0"/>
            <a:fontRef idx="minor"/>
          </p:style>
        </p:sp>
      </p:grpSp>
      <p:grpSp>
        <p:nvGrpSpPr>
          <p:cNvPr id="4351" name="Google Shape;5294;p50"/>
          <p:cNvGrpSpPr/>
          <p:nvPr/>
        </p:nvGrpSpPr>
        <p:grpSpPr>
          <a:xfrm>
            <a:off x="3280680" y="2057040"/>
            <a:ext cx="650880" cy="686520"/>
            <a:chOff x="3280680" y="2057040"/>
            <a:chExt cx="650880" cy="686520"/>
          </a:xfrm>
        </p:grpSpPr>
        <p:grpSp>
          <p:nvGrpSpPr>
            <p:cNvPr id="4352" name="Google Shape;5295;p50"/>
            <p:cNvGrpSpPr/>
            <p:nvPr/>
          </p:nvGrpSpPr>
          <p:grpSpPr>
            <a:xfrm>
              <a:off x="3280680" y="2268720"/>
              <a:ext cx="290160" cy="204480"/>
              <a:chOff x="3280680" y="2268720"/>
              <a:chExt cx="290160" cy="204480"/>
            </a:xfrm>
          </p:grpSpPr>
          <p:sp>
            <p:nvSpPr>
              <p:cNvPr id="4353" name="Google Shape;5296;p50"/>
              <p:cNvSpPr/>
              <p:nvPr/>
            </p:nvSpPr>
            <p:spPr>
              <a:xfrm>
                <a:off x="3366360" y="2268720"/>
                <a:ext cx="204480" cy="204480"/>
              </a:xfrm>
              <a:prstGeom prst="ellipse">
                <a:avLst/>
              </a:prstGeom>
              <a:solidFill>
                <a:srgbClr val="435d74"/>
              </a:solidFill>
              <a:ln w="0">
                <a:noFill/>
              </a:ln>
            </p:spPr>
            <p:style>
              <a:lnRef idx="0"/>
              <a:fillRef idx="0"/>
              <a:effectRef idx="0"/>
              <a:fontRef idx="minor"/>
            </p:style>
          </p:sp>
          <p:sp>
            <p:nvSpPr>
              <p:cNvPr id="4354" name="Google Shape;5297;p50"/>
              <p:cNvSpPr/>
              <p:nvPr/>
            </p:nvSpPr>
            <p:spPr>
              <a:xfrm rot="10800000">
                <a:off x="3280680" y="2370960"/>
                <a:ext cx="88200" cy="360"/>
              </a:xfrm>
              <a:custGeom>
                <a:avLst/>
                <a:gdLst/>
                <a:ahLst/>
                <a:rect l="l" t="t" r="r" b="b"/>
                <a:pathLst>
                  <a:path w="21600" h="21600">
                    <a:moveTo>
                      <a:pt x="0" y="0"/>
                    </a:moveTo>
                    <a:lnTo>
                      <a:pt x="21600" y="21600"/>
                    </a:lnTo>
                  </a:path>
                </a:pathLst>
              </a:custGeom>
              <a:noFill/>
              <a:ln w="28575">
                <a:solidFill>
                  <a:srgbClr val="435d74"/>
                </a:solidFill>
                <a:round/>
              </a:ln>
            </p:spPr>
            <p:style>
              <a:lnRef idx="0"/>
              <a:fillRef idx="0"/>
              <a:effectRef idx="0"/>
              <a:fontRef idx="minor"/>
            </p:style>
          </p:sp>
        </p:grpSp>
        <p:grpSp>
          <p:nvGrpSpPr>
            <p:cNvPr id="4355" name="Google Shape;5298;p50"/>
            <p:cNvGrpSpPr/>
            <p:nvPr/>
          </p:nvGrpSpPr>
          <p:grpSpPr>
            <a:xfrm>
              <a:off x="3417120" y="2434320"/>
              <a:ext cx="204480" cy="309240"/>
              <a:chOff x="3417120" y="2434320"/>
              <a:chExt cx="204480" cy="309240"/>
            </a:xfrm>
          </p:grpSpPr>
          <p:sp>
            <p:nvSpPr>
              <p:cNvPr id="4356" name="Google Shape;5299;p50"/>
              <p:cNvSpPr/>
              <p:nvPr/>
            </p:nvSpPr>
            <p:spPr>
              <a:xfrm>
                <a:off x="3417120" y="2434320"/>
                <a:ext cx="204480" cy="204480"/>
              </a:xfrm>
              <a:prstGeom prst="ellipse">
                <a:avLst/>
              </a:prstGeom>
              <a:solidFill>
                <a:srgbClr val="5f7d95"/>
              </a:solidFill>
              <a:ln w="0">
                <a:noFill/>
              </a:ln>
            </p:spPr>
            <p:style>
              <a:lnRef idx="0"/>
              <a:fillRef idx="0"/>
              <a:effectRef idx="0"/>
              <a:fontRef idx="minor"/>
            </p:style>
          </p:sp>
          <p:sp>
            <p:nvSpPr>
              <p:cNvPr id="4357" name="Google Shape;5300;p50"/>
              <p:cNvSpPr/>
              <p:nvPr/>
            </p:nvSpPr>
            <p:spPr>
              <a:xfrm rot="10800000">
                <a:off x="3519360" y="2638080"/>
                <a:ext cx="360" cy="105480"/>
              </a:xfrm>
              <a:custGeom>
                <a:avLst/>
                <a:gdLst/>
                <a:ahLst/>
                <a:rect l="l" t="t" r="r" b="b"/>
                <a:pathLst>
                  <a:path w="21600" h="21600">
                    <a:moveTo>
                      <a:pt x="0" y="0"/>
                    </a:moveTo>
                    <a:lnTo>
                      <a:pt x="21600" y="21600"/>
                    </a:lnTo>
                  </a:path>
                </a:pathLst>
              </a:custGeom>
              <a:noFill/>
              <a:ln w="28575">
                <a:solidFill>
                  <a:srgbClr val="5f7d95"/>
                </a:solidFill>
                <a:round/>
              </a:ln>
            </p:spPr>
            <p:style>
              <a:lnRef idx="0"/>
              <a:fillRef idx="0"/>
              <a:effectRef idx="0"/>
              <a:fontRef idx="minor"/>
            </p:style>
          </p:sp>
        </p:grpSp>
        <p:grpSp>
          <p:nvGrpSpPr>
            <p:cNvPr id="4358" name="Google Shape;5301;p50"/>
            <p:cNvGrpSpPr/>
            <p:nvPr/>
          </p:nvGrpSpPr>
          <p:grpSpPr>
            <a:xfrm>
              <a:off x="3591000" y="2434320"/>
              <a:ext cx="204480" cy="309240"/>
              <a:chOff x="3591000" y="2434320"/>
              <a:chExt cx="204480" cy="309240"/>
            </a:xfrm>
          </p:grpSpPr>
          <p:sp>
            <p:nvSpPr>
              <p:cNvPr id="4359" name="Google Shape;5302;p50"/>
              <p:cNvSpPr/>
              <p:nvPr/>
            </p:nvSpPr>
            <p:spPr>
              <a:xfrm>
                <a:off x="3591000" y="2434320"/>
                <a:ext cx="204480" cy="204480"/>
              </a:xfrm>
              <a:prstGeom prst="ellipse">
                <a:avLst/>
              </a:prstGeom>
              <a:solidFill>
                <a:srgbClr val="869fb2"/>
              </a:solidFill>
              <a:ln w="0">
                <a:noFill/>
              </a:ln>
            </p:spPr>
            <p:style>
              <a:lnRef idx="0"/>
              <a:fillRef idx="0"/>
              <a:effectRef idx="0"/>
              <a:fontRef idx="minor"/>
            </p:style>
          </p:sp>
          <p:sp>
            <p:nvSpPr>
              <p:cNvPr id="4360" name="Google Shape;5303;p50"/>
              <p:cNvSpPr/>
              <p:nvPr/>
            </p:nvSpPr>
            <p:spPr>
              <a:xfrm rot="10800000">
                <a:off x="3693240" y="2638080"/>
                <a:ext cx="360" cy="105480"/>
              </a:xfrm>
              <a:custGeom>
                <a:avLst/>
                <a:gdLst/>
                <a:ahLst/>
                <a:rect l="l" t="t" r="r" b="b"/>
                <a:pathLst>
                  <a:path w="21600" h="21600">
                    <a:moveTo>
                      <a:pt x="0" y="0"/>
                    </a:moveTo>
                    <a:lnTo>
                      <a:pt x="21600" y="21600"/>
                    </a:lnTo>
                  </a:path>
                </a:pathLst>
              </a:custGeom>
              <a:noFill/>
              <a:ln w="28575">
                <a:solidFill>
                  <a:srgbClr val="869fb2"/>
                </a:solidFill>
                <a:round/>
              </a:ln>
            </p:spPr>
            <p:style>
              <a:lnRef idx="0"/>
              <a:fillRef idx="0"/>
              <a:effectRef idx="0"/>
              <a:fontRef idx="minor"/>
            </p:style>
          </p:sp>
        </p:grpSp>
        <p:grpSp>
          <p:nvGrpSpPr>
            <p:cNvPr id="4361" name="Google Shape;5304;p50"/>
            <p:cNvGrpSpPr/>
            <p:nvPr/>
          </p:nvGrpSpPr>
          <p:grpSpPr>
            <a:xfrm>
              <a:off x="3641040" y="2266920"/>
              <a:ext cx="290520" cy="204480"/>
              <a:chOff x="3641040" y="2266920"/>
              <a:chExt cx="290520" cy="204480"/>
            </a:xfrm>
          </p:grpSpPr>
          <p:sp>
            <p:nvSpPr>
              <p:cNvPr id="4362" name="Google Shape;5305;p50"/>
              <p:cNvSpPr/>
              <p:nvPr/>
            </p:nvSpPr>
            <p:spPr>
              <a:xfrm>
                <a:off x="3641040" y="2266920"/>
                <a:ext cx="204480" cy="204480"/>
              </a:xfrm>
              <a:prstGeom prst="ellipse">
                <a:avLst/>
              </a:prstGeom>
              <a:solidFill>
                <a:srgbClr val="a5b7c6"/>
              </a:solidFill>
              <a:ln w="0">
                <a:noFill/>
              </a:ln>
            </p:spPr>
            <p:style>
              <a:lnRef idx="0"/>
              <a:fillRef idx="0"/>
              <a:effectRef idx="0"/>
              <a:fontRef idx="minor"/>
            </p:style>
          </p:sp>
          <p:sp>
            <p:nvSpPr>
              <p:cNvPr id="4363" name="Google Shape;5306;p50"/>
              <p:cNvSpPr/>
              <p:nvPr/>
            </p:nvSpPr>
            <p:spPr>
              <a:xfrm rot="10800000">
                <a:off x="3843720" y="2370960"/>
                <a:ext cx="87840" cy="36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grpSp>
        <p:grpSp>
          <p:nvGrpSpPr>
            <p:cNvPr id="4364" name="Google Shape;5307;p50"/>
            <p:cNvGrpSpPr/>
            <p:nvPr/>
          </p:nvGrpSpPr>
          <p:grpSpPr>
            <a:xfrm>
              <a:off x="3500640" y="2057040"/>
              <a:ext cx="204480" cy="307080"/>
              <a:chOff x="3500640" y="2057040"/>
              <a:chExt cx="204480" cy="307080"/>
            </a:xfrm>
          </p:grpSpPr>
          <p:sp>
            <p:nvSpPr>
              <p:cNvPr id="4365" name="Google Shape;5308;p50"/>
              <p:cNvSpPr/>
              <p:nvPr/>
            </p:nvSpPr>
            <p:spPr>
              <a:xfrm>
                <a:off x="3500640" y="2159640"/>
                <a:ext cx="204480" cy="204480"/>
              </a:xfrm>
              <a:prstGeom prst="ellipse">
                <a:avLst/>
              </a:prstGeom>
              <a:solidFill>
                <a:srgbClr val="bac8d3"/>
              </a:solidFill>
              <a:ln w="0">
                <a:noFill/>
              </a:ln>
            </p:spPr>
            <p:style>
              <a:lnRef idx="0"/>
              <a:fillRef idx="0"/>
              <a:effectRef idx="0"/>
              <a:fontRef idx="minor"/>
            </p:style>
          </p:sp>
          <p:sp>
            <p:nvSpPr>
              <p:cNvPr id="4366" name="Google Shape;5309;p50"/>
              <p:cNvSpPr/>
              <p:nvPr/>
            </p:nvSpPr>
            <p:spPr>
              <a:xfrm rot="10800000">
                <a:off x="3602880" y="2057040"/>
                <a:ext cx="360" cy="105480"/>
              </a:xfrm>
              <a:custGeom>
                <a:avLst/>
                <a:gdLst/>
                <a:ahLst/>
                <a:rect l="l" t="t" r="r" b="b"/>
                <a:pathLst>
                  <a:path w="21600" h="21600">
                    <a:moveTo>
                      <a:pt x="0" y="0"/>
                    </a:moveTo>
                    <a:lnTo>
                      <a:pt x="21600" y="21600"/>
                    </a:lnTo>
                  </a:path>
                </a:pathLst>
              </a:custGeom>
              <a:noFill/>
              <a:ln w="28575">
                <a:solidFill>
                  <a:srgbClr val="bac8d3"/>
                </a:solidFill>
                <a:round/>
              </a:ln>
            </p:spPr>
            <p:style>
              <a:lnRef idx="0"/>
              <a:fillRef idx="0"/>
              <a:effectRef idx="0"/>
              <a:fontRef idx="minor"/>
            </p:style>
          </p:sp>
        </p:grpSp>
      </p:grpSp>
      <p:grpSp>
        <p:nvGrpSpPr>
          <p:cNvPr id="4367" name="Google Shape;5310;p50"/>
          <p:cNvGrpSpPr/>
          <p:nvPr/>
        </p:nvGrpSpPr>
        <p:grpSpPr>
          <a:xfrm>
            <a:off x="2571480" y="2926080"/>
            <a:ext cx="1267200" cy="591840"/>
            <a:chOff x="2571480" y="2926080"/>
            <a:chExt cx="1267200" cy="591840"/>
          </a:xfrm>
        </p:grpSpPr>
        <p:sp>
          <p:nvSpPr>
            <p:cNvPr id="4368" name="Google Shape;5311;p50"/>
            <p:cNvSpPr/>
            <p:nvPr/>
          </p:nvSpPr>
          <p:spPr>
            <a:xfrm>
              <a:off x="2571480" y="2926080"/>
              <a:ext cx="622080" cy="280440"/>
            </a:xfrm>
            <a:custGeom>
              <a:avLst/>
              <a:gdLst/>
              <a:ahLst/>
              <a:rect l="l" t="t" r="r" b="b"/>
              <a:pathLst>
                <a:path w="140281" h="6336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w="0">
              <a:noFill/>
            </a:ln>
          </p:spPr>
          <p:style>
            <a:lnRef idx="0"/>
            <a:fillRef idx="0"/>
            <a:effectRef idx="0"/>
            <a:fontRef idx="minor"/>
          </p:style>
        </p:sp>
        <p:sp>
          <p:nvSpPr>
            <p:cNvPr id="4369" name="Google Shape;5312;p50"/>
            <p:cNvSpPr/>
            <p:nvPr/>
          </p:nvSpPr>
          <p:spPr>
            <a:xfrm>
              <a:off x="2571480" y="3237480"/>
              <a:ext cx="622080" cy="280440"/>
            </a:xfrm>
            <a:custGeom>
              <a:avLst/>
              <a:gdLst/>
              <a:ahLst/>
              <a:rect l="l" t="t" r="r" b="b"/>
              <a:pathLst>
                <a:path w="140281" h="6336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w="0">
              <a:noFill/>
            </a:ln>
          </p:spPr>
          <p:style>
            <a:lnRef idx="0"/>
            <a:fillRef idx="0"/>
            <a:effectRef idx="0"/>
            <a:fontRef idx="minor"/>
          </p:style>
        </p:sp>
        <p:sp>
          <p:nvSpPr>
            <p:cNvPr id="4370" name="Google Shape;5313;p50"/>
            <p:cNvSpPr/>
            <p:nvPr/>
          </p:nvSpPr>
          <p:spPr>
            <a:xfrm>
              <a:off x="3216600" y="2926080"/>
              <a:ext cx="622080" cy="280440"/>
            </a:xfrm>
            <a:custGeom>
              <a:avLst/>
              <a:gdLst/>
              <a:ahLst/>
              <a:rect l="l" t="t" r="r" b="b"/>
              <a:pathLst>
                <a:path w="140281" h="6336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w="0">
              <a:noFill/>
            </a:ln>
          </p:spPr>
          <p:style>
            <a:lnRef idx="0"/>
            <a:fillRef idx="0"/>
            <a:effectRef idx="0"/>
            <a:fontRef idx="minor"/>
          </p:style>
        </p:sp>
        <p:sp>
          <p:nvSpPr>
            <p:cNvPr id="4371" name="Google Shape;5314;p50"/>
            <p:cNvSpPr/>
            <p:nvPr/>
          </p:nvSpPr>
          <p:spPr>
            <a:xfrm>
              <a:off x="3216600" y="3237480"/>
              <a:ext cx="622080" cy="280440"/>
            </a:xfrm>
            <a:custGeom>
              <a:avLst/>
              <a:gdLst/>
              <a:ahLst/>
              <a:rect l="l" t="t" r="r" b="b"/>
              <a:pathLst>
                <a:path w="140281" h="6336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w="0">
              <a:noFill/>
            </a:ln>
          </p:spPr>
          <p:style>
            <a:lnRef idx="0"/>
            <a:fillRef idx="0"/>
            <a:effectRef idx="0"/>
            <a:fontRef idx="minor"/>
          </p:style>
        </p:sp>
        <p:sp>
          <p:nvSpPr>
            <p:cNvPr id="4372" name="Google Shape;5315;p50"/>
            <p:cNvSpPr/>
            <p:nvPr/>
          </p:nvSpPr>
          <p:spPr>
            <a:xfrm>
              <a:off x="3033720" y="3058560"/>
              <a:ext cx="326880" cy="326880"/>
            </a:xfrm>
            <a:custGeom>
              <a:avLst/>
              <a:gdLst/>
              <a:ahLst/>
              <a:rect l="l" t="t" r="r" b="b"/>
              <a:pathLst>
                <a:path w="73754" h="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w="0">
              <a:noFill/>
            </a:ln>
          </p:spPr>
          <p:style>
            <a:lnRef idx="0"/>
            <a:fillRef idx="0"/>
            <a:effectRef idx="0"/>
            <a:fontRef idx="minor"/>
          </p:style>
        </p:sp>
      </p:grpSp>
      <p:grpSp>
        <p:nvGrpSpPr>
          <p:cNvPr id="4373" name="Google Shape;5316;p50"/>
          <p:cNvGrpSpPr/>
          <p:nvPr/>
        </p:nvGrpSpPr>
        <p:grpSpPr>
          <a:xfrm>
            <a:off x="6679080" y="2928240"/>
            <a:ext cx="1053360" cy="589320"/>
            <a:chOff x="6679080" y="2928240"/>
            <a:chExt cx="1053360" cy="589320"/>
          </a:xfrm>
        </p:grpSpPr>
        <p:sp>
          <p:nvSpPr>
            <p:cNvPr id="4374" name="Google Shape;5317;p50"/>
            <p:cNvSpPr/>
            <p:nvPr/>
          </p:nvSpPr>
          <p:spPr>
            <a:xfrm>
              <a:off x="7346880" y="2928240"/>
              <a:ext cx="385560" cy="589320"/>
            </a:xfrm>
            <a:custGeom>
              <a:avLst/>
              <a:gdLst/>
              <a:ahLst/>
              <a:rect l="l" t="t" r="r" b="b"/>
              <a:pathLst>
                <a:path w="79475" h="121367">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w="0">
              <a:noFill/>
            </a:ln>
          </p:spPr>
          <p:style>
            <a:lnRef idx="0"/>
            <a:fillRef idx="0"/>
            <a:effectRef idx="0"/>
            <a:fontRef idx="minor"/>
          </p:style>
        </p:sp>
        <p:sp>
          <p:nvSpPr>
            <p:cNvPr id="4375" name="Google Shape;5318;p50"/>
            <p:cNvSpPr/>
            <p:nvPr/>
          </p:nvSpPr>
          <p:spPr>
            <a:xfrm>
              <a:off x="7013520" y="2928240"/>
              <a:ext cx="385200" cy="589320"/>
            </a:xfrm>
            <a:custGeom>
              <a:avLst/>
              <a:gdLst/>
              <a:ahLst/>
              <a:rect l="l" t="t" r="r" b="b"/>
              <a:pathLst>
                <a:path w="79398" h="121367">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w="0">
              <a:noFill/>
            </a:ln>
          </p:spPr>
          <p:style>
            <a:lnRef idx="0"/>
            <a:fillRef idx="0"/>
            <a:effectRef idx="0"/>
            <a:fontRef idx="minor"/>
          </p:style>
        </p:sp>
        <p:sp>
          <p:nvSpPr>
            <p:cNvPr id="4376" name="Google Shape;5319;p50"/>
            <p:cNvSpPr/>
            <p:nvPr/>
          </p:nvSpPr>
          <p:spPr>
            <a:xfrm>
              <a:off x="6679080" y="2928240"/>
              <a:ext cx="385560" cy="589320"/>
            </a:xfrm>
            <a:custGeom>
              <a:avLst/>
              <a:gdLst/>
              <a:ahLst/>
              <a:rect l="l" t="t" r="r" b="b"/>
              <a:pathLst>
                <a:path w="79474" h="121367">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w="0">
              <a:noFill/>
            </a:ln>
          </p:spPr>
          <p:style>
            <a:lnRef idx="0"/>
            <a:fillRef idx="0"/>
            <a:effectRef idx="0"/>
            <a:fontRef idx="minor"/>
          </p:style>
        </p:sp>
      </p:grpSp>
      <p:grpSp>
        <p:nvGrpSpPr>
          <p:cNvPr id="4377" name="Google Shape;5320;p50"/>
          <p:cNvGrpSpPr/>
          <p:nvPr/>
        </p:nvGrpSpPr>
        <p:grpSpPr>
          <a:xfrm>
            <a:off x="4110120" y="3733200"/>
            <a:ext cx="1267560" cy="638280"/>
            <a:chOff x="4110120" y="3733200"/>
            <a:chExt cx="1267560" cy="638280"/>
          </a:xfrm>
        </p:grpSpPr>
        <p:grpSp>
          <p:nvGrpSpPr>
            <p:cNvPr id="4378" name="Google Shape;5321;p50"/>
            <p:cNvGrpSpPr/>
            <p:nvPr/>
          </p:nvGrpSpPr>
          <p:grpSpPr>
            <a:xfrm>
              <a:off x="4110120" y="4044600"/>
              <a:ext cx="1267560" cy="326880"/>
              <a:chOff x="4110120" y="4044600"/>
              <a:chExt cx="1267560" cy="326880"/>
            </a:xfrm>
          </p:grpSpPr>
          <p:grpSp>
            <p:nvGrpSpPr>
              <p:cNvPr id="4379" name="Google Shape;5322;p50"/>
              <p:cNvGrpSpPr/>
              <p:nvPr/>
            </p:nvGrpSpPr>
            <p:grpSpPr>
              <a:xfrm>
                <a:off x="4902840" y="4204440"/>
                <a:ext cx="474840" cy="167040"/>
                <a:chOff x="4902840" y="4204440"/>
                <a:chExt cx="474840" cy="167040"/>
              </a:xfrm>
            </p:grpSpPr>
            <p:sp>
              <p:nvSpPr>
                <p:cNvPr id="4380" name="Google Shape;5323;p50"/>
                <p:cNvSpPr/>
                <p:nvPr/>
              </p:nvSpPr>
              <p:spPr>
                <a:xfrm>
                  <a:off x="4902840" y="4204440"/>
                  <a:ext cx="474840" cy="41400"/>
                </a:xfrm>
                <a:custGeom>
                  <a:avLst/>
                  <a:gdLst/>
                  <a:ahLst/>
                  <a:rect l="l" t="t" r="r" b="b"/>
                  <a:pathLst>
                    <a:path w="66060" h="5873">
                      <a:moveTo>
                        <a:pt x="1" y="0"/>
                      </a:moveTo>
                      <a:lnTo>
                        <a:pt x="7340" y="5872"/>
                      </a:lnTo>
                      <a:lnTo>
                        <a:pt x="66060" y="5872"/>
                      </a:lnTo>
                      <a:lnTo>
                        <a:pt x="51382" y="0"/>
                      </a:lnTo>
                      <a:close/>
                    </a:path>
                  </a:pathLst>
                </a:custGeom>
                <a:solidFill>
                  <a:srgbClr val="a5b7c5"/>
                </a:solidFill>
                <a:ln w="0">
                  <a:noFill/>
                </a:ln>
              </p:spPr>
              <p:style>
                <a:lnRef idx="0"/>
                <a:fillRef idx="0"/>
                <a:effectRef idx="0"/>
                <a:fontRef idx="minor"/>
              </p:style>
            </p:sp>
            <p:sp>
              <p:nvSpPr>
                <p:cNvPr id="4381" name="Google Shape;5324;p50"/>
                <p:cNvSpPr/>
                <p:nvPr/>
              </p:nvSpPr>
              <p:spPr>
                <a:xfrm>
                  <a:off x="4955400" y="4245480"/>
                  <a:ext cx="421920" cy="126000"/>
                </a:xfrm>
                <a:custGeom>
                  <a:avLst/>
                  <a:gdLst/>
                  <a:ahLst/>
                  <a:rect l="l" t="t" r="r" b="b"/>
                  <a:pathLst>
                    <a:path w="58720" h="17616">
                      <a:moveTo>
                        <a:pt x="0" y="0"/>
                      </a:moveTo>
                      <a:lnTo>
                        <a:pt x="0" y="17615"/>
                      </a:lnTo>
                      <a:lnTo>
                        <a:pt x="58720" y="17615"/>
                      </a:lnTo>
                      <a:lnTo>
                        <a:pt x="58720" y="0"/>
                      </a:lnTo>
                      <a:close/>
                    </a:path>
                  </a:pathLst>
                </a:custGeom>
                <a:solidFill>
                  <a:srgbClr val="869fb1"/>
                </a:solidFill>
                <a:ln w="0">
                  <a:noFill/>
                </a:ln>
              </p:spPr>
              <p:style>
                <a:lnRef idx="0"/>
                <a:fillRef idx="0"/>
                <a:effectRef idx="0"/>
                <a:fontRef idx="minor"/>
              </p:style>
            </p:sp>
          </p:grpSp>
          <p:grpSp>
            <p:nvGrpSpPr>
              <p:cNvPr id="4382" name="Google Shape;5325;p50"/>
              <p:cNvGrpSpPr/>
              <p:nvPr/>
            </p:nvGrpSpPr>
            <p:grpSpPr>
              <a:xfrm>
                <a:off x="4110120" y="4162320"/>
                <a:ext cx="496080" cy="209160"/>
                <a:chOff x="4110120" y="4162320"/>
                <a:chExt cx="496080" cy="209160"/>
              </a:xfrm>
            </p:grpSpPr>
            <p:sp>
              <p:nvSpPr>
                <p:cNvPr id="4383" name="Google Shape;5326;p50"/>
                <p:cNvSpPr/>
                <p:nvPr/>
              </p:nvSpPr>
              <p:spPr>
                <a:xfrm>
                  <a:off x="4110120" y="4162320"/>
                  <a:ext cx="496080" cy="41400"/>
                </a:xfrm>
                <a:custGeom>
                  <a:avLst/>
                  <a:gdLst/>
                  <a:ahLst/>
                  <a:rect l="l" t="t" r="r" b="b"/>
                  <a:pathLst>
                    <a:path w="68995" h="5875">
                      <a:moveTo>
                        <a:pt x="14679" y="0"/>
                      </a:moveTo>
                      <a:lnTo>
                        <a:pt x="1" y="5874"/>
                      </a:lnTo>
                      <a:lnTo>
                        <a:pt x="58718" y="5874"/>
                      </a:lnTo>
                      <a:lnTo>
                        <a:pt x="68994" y="0"/>
                      </a:lnTo>
                      <a:close/>
                    </a:path>
                  </a:pathLst>
                </a:custGeom>
                <a:solidFill>
                  <a:srgbClr val="a5b7c5"/>
                </a:solidFill>
                <a:ln w="0">
                  <a:noFill/>
                </a:ln>
              </p:spPr>
              <p:style>
                <a:lnRef idx="0"/>
                <a:fillRef idx="0"/>
                <a:effectRef idx="0"/>
                <a:fontRef idx="minor"/>
              </p:style>
            </p:sp>
            <p:sp>
              <p:nvSpPr>
                <p:cNvPr id="4384" name="Google Shape;5327;p50"/>
                <p:cNvSpPr/>
                <p:nvPr/>
              </p:nvSpPr>
              <p:spPr>
                <a:xfrm>
                  <a:off x="4110120" y="4203000"/>
                  <a:ext cx="421920" cy="168480"/>
                </a:xfrm>
                <a:custGeom>
                  <a:avLst/>
                  <a:gdLst/>
                  <a:ahLst/>
                  <a:rect l="l" t="t" r="r" b="b"/>
                  <a:pathLst>
                    <a:path w="58721" h="23488">
                      <a:moveTo>
                        <a:pt x="0" y="0"/>
                      </a:moveTo>
                      <a:lnTo>
                        <a:pt x="0" y="23487"/>
                      </a:lnTo>
                      <a:lnTo>
                        <a:pt x="58720" y="23487"/>
                      </a:lnTo>
                      <a:lnTo>
                        <a:pt x="58720" y="0"/>
                      </a:lnTo>
                      <a:close/>
                    </a:path>
                  </a:pathLst>
                </a:custGeom>
                <a:solidFill>
                  <a:srgbClr val="869fb1"/>
                </a:solidFill>
                <a:ln w="0">
                  <a:noFill/>
                </a:ln>
              </p:spPr>
              <p:style>
                <a:lnRef idx="0"/>
                <a:fillRef idx="0"/>
                <a:effectRef idx="0"/>
                <a:fontRef idx="minor"/>
              </p:style>
            </p:sp>
          </p:grpSp>
          <p:grpSp>
            <p:nvGrpSpPr>
              <p:cNvPr id="4385" name="Google Shape;5328;p50"/>
              <p:cNvGrpSpPr/>
              <p:nvPr/>
            </p:nvGrpSpPr>
            <p:grpSpPr>
              <a:xfrm>
                <a:off x="4532760" y="4044600"/>
                <a:ext cx="421920" cy="326880"/>
                <a:chOff x="4532760" y="4044600"/>
                <a:chExt cx="421920" cy="326880"/>
              </a:xfrm>
            </p:grpSpPr>
            <p:sp>
              <p:nvSpPr>
                <p:cNvPr id="4386" name="Google Shape;5329;p50"/>
                <p:cNvSpPr/>
                <p:nvPr/>
              </p:nvSpPr>
              <p:spPr>
                <a:xfrm>
                  <a:off x="4532760" y="4044600"/>
                  <a:ext cx="421920" cy="41400"/>
                </a:xfrm>
                <a:custGeom>
                  <a:avLst/>
                  <a:gdLst/>
                  <a:ahLst/>
                  <a:rect l="l" t="t" r="r" b="b"/>
                  <a:pathLst>
                    <a:path w="58721" h="5875">
                      <a:moveTo>
                        <a:pt x="14681" y="0"/>
                      </a:moveTo>
                      <a:lnTo>
                        <a:pt x="0" y="5874"/>
                      </a:lnTo>
                      <a:lnTo>
                        <a:pt x="58720" y="5874"/>
                      </a:lnTo>
                      <a:lnTo>
                        <a:pt x="44042" y="0"/>
                      </a:lnTo>
                      <a:close/>
                    </a:path>
                  </a:pathLst>
                </a:custGeom>
                <a:solidFill>
                  <a:srgbClr val="a5b7c5"/>
                </a:solidFill>
                <a:ln w="0">
                  <a:noFill/>
                </a:ln>
              </p:spPr>
              <p:style>
                <a:lnRef idx="0"/>
                <a:fillRef idx="0"/>
                <a:effectRef idx="0"/>
                <a:fontRef idx="minor"/>
              </p:style>
            </p:sp>
            <p:sp>
              <p:nvSpPr>
                <p:cNvPr id="4387" name="Google Shape;5330;p50"/>
                <p:cNvSpPr/>
                <p:nvPr/>
              </p:nvSpPr>
              <p:spPr>
                <a:xfrm>
                  <a:off x="4532760" y="4086720"/>
                  <a:ext cx="421920" cy="284760"/>
                </a:xfrm>
                <a:custGeom>
                  <a:avLst/>
                  <a:gdLst/>
                  <a:ahLst/>
                  <a:rect l="l" t="t" r="r" b="b"/>
                  <a:pathLst>
                    <a:path w="58721" h="39638">
                      <a:moveTo>
                        <a:pt x="0" y="0"/>
                      </a:moveTo>
                      <a:lnTo>
                        <a:pt x="0" y="39637"/>
                      </a:lnTo>
                      <a:lnTo>
                        <a:pt x="58720" y="39637"/>
                      </a:lnTo>
                      <a:lnTo>
                        <a:pt x="58720" y="0"/>
                      </a:lnTo>
                      <a:close/>
                    </a:path>
                  </a:pathLst>
                </a:custGeom>
                <a:solidFill>
                  <a:srgbClr val="dbe2e7"/>
                </a:solidFill>
                <a:ln w="0">
                  <a:noFill/>
                </a:ln>
              </p:spPr>
              <p:style>
                <a:lnRef idx="0"/>
                <a:fillRef idx="0"/>
                <a:effectRef idx="0"/>
                <a:fontRef idx="minor"/>
              </p:style>
            </p:sp>
          </p:grpSp>
        </p:grpSp>
        <p:grpSp>
          <p:nvGrpSpPr>
            <p:cNvPr id="4388" name="Google Shape;5331;p50"/>
            <p:cNvGrpSpPr/>
            <p:nvPr/>
          </p:nvGrpSpPr>
          <p:grpSpPr>
            <a:xfrm>
              <a:off x="4548960" y="3733200"/>
              <a:ext cx="390240" cy="332640"/>
              <a:chOff x="4548960" y="3733200"/>
              <a:chExt cx="390240" cy="332640"/>
            </a:xfrm>
          </p:grpSpPr>
          <p:sp>
            <p:nvSpPr>
              <p:cNvPr id="4389" name="Google Shape;5332;p50"/>
              <p:cNvSpPr/>
              <p:nvPr/>
            </p:nvSpPr>
            <p:spPr>
              <a:xfrm>
                <a:off x="4769640" y="3733560"/>
                <a:ext cx="169560" cy="184680"/>
              </a:xfrm>
              <a:custGeom>
                <a:avLst/>
                <a:gdLst/>
                <a:ahLst/>
                <a:rect l="l" t="t" r="r" b="b"/>
                <a:pathLst>
                  <a:path w="33269" h="36254">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w="0">
                <a:noFill/>
              </a:ln>
            </p:spPr>
            <p:style>
              <a:lnRef idx="0"/>
              <a:fillRef idx="0"/>
              <a:effectRef idx="0"/>
              <a:fontRef idx="minor"/>
            </p:style>
          </p:sp>
          <p:sp>
            <p:nvSpPr>
              <p:cNvPr id="4390" name="Google Shape;5333;p50"/>
              <p:cNvSpPr/>
              <p:nvPr/>
            </p:nvSpPr>
            <p:spPr>
              <a:xfrm>
                <a:off x="4775040" y="3740040"/>
                <a:ext cx="158040" cy="174240"/>
              </a:xfrm>
              <a:custGeom>
                <a:avLst/>
                <a:gdLst/>
                <a:ahLst/>
                <a:rect l="l" t="t" r="r" b="b"/>
                <a:pathLst>
                  <a:path w="31016" h="34225">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w="0">
                <a:noFill/>
              </a:ln>
            </p:spPr>
            <p:style>
              <a:lnRef idx="0"/>
              <a:fillRef idx="0"/>
              <a:effectRef idx="0"/>
              <a:fontRef idx="minor"/>
            </p:style>
          </p:sp>
          <p:sp>
            <p:nvSpPr>
              <p:cNvPr id="4391" name="Google Shape;5334;p50"/>
              <p:cNvSpPr/>
              <p:nvPr/>
            </p:nvSpPr>
            <p:spPr>
              <a:xfrm>
                <a:off x="4548960" y="3736800"/>
                <a:ext cx="171720" cy="182880"/>
              </a:xfrm>
              <a:custGeom>
                <a:avLst/>
                <a:gdLst/>
                <a:ahLst/>
                <a:rect l="l" t="t" r="r" b="b"/>
                <a:pathLst>
                  <a:path w="33716" h="3586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w="0">
                <a:noFill/>
              </a:ln>
            </p:spPr>
            <p:style>
              <a:lnRef idx="0"/>
              <a:fillRef idx="0"/>
              <a:effectRef idx="0"/>
              <a:fontRef idx="minor"/>
            </p:style>
          </p:sp>
          <p:sp>
            <p:nvSpPr>
              <p:cNvPr id="4392" name="Google Shape;5335;p50"/>
              <p:cNvSpPr/>
              <p:nvPr/>
            </p:nvSpPr>
            <p:spPr>
              <a:xfrm>
                <a:off x="4555080" y="3742920"/>
                <a:ext cx="160200" cy="172440"/>
              </a:xfrm>
              <a:custGeom>
                <a:avLst/>
                <a:gdLst/>
                <a:ahLst/>
                <a:rect l="l" t="t" r="r" b="b"/>
                <a:pathLst>
                  <a:path w="31442" h="33838">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w="0">
                <a:noFill/>
              </a:ln>
            </p:spPr>
            <p:style>
              <a:lnRef idx="0"/>
              <a:fillRef idx="0"/>
              <a:effectRef idx="0"/>
              <a:fontRef idx="minor"/>
            </p:style>
          </p:sp>
          <p:sp>
            <p:nvSpPr>
              <p:cNvPr id="4393" name="Google Shape;5336;p50"/>
              <p:cNvSpPr/>
              <p:nvPr/>
            </p:nvSpPr>
            <p:spPr>
              <a:xfrm>
                <a:off x="4632840" y="3733200"/>
                <a:ext cx="222120" cy="276480"/>
              </a:xfrm>
              <a:custGeom>
                <a:avLst/>
                <a:gdLst/>
                <a:ahLst/>
                <a:rect l="l" t="t" r="r" b="b"/>
                <a:pathLst>
                  <a:path w="43566" h="54162">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w="0">
                <a:noFill/>
              </a:ln>
            </p:spPr>
            <p:style>
              <a:lnRef idx="0"/>
              <a:fillRef idx="0"/>
              <a:effectRef idx="0"/>
              <a:fontRef idx="minor"/>
            </p:style>
          </p:sp>
          <p:sp>
            <p:nvSpPr>
              <p:cNvPr id="4394" name="Google Shape;5337;p50"/>
              <p:cNvSpPr/>
              <p:nvPr/>
            </p:nvSpPr>
            <p:spPr>
              <a:xfrm>
                <a:off x="4677840" y="4003560"/>
                <a:ext cx="137160" cy="53640"/>
              </a:xfrm>
              <a:custGeom>
                <a:avLst/>
                <a:gdLst/>
                <a:ahLst/>
                <a:rect l="l" t="t" r="r" b="b"/>
                <a:pathLst>
                  <a:path w="26952" h="10605">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w="0">
                <a:noFill/>
              </a:ln>
            </p:spPr>
            <p:style>
              <a:lnRef idx="0"/>
              <a:fillRef idx="0"/>
              <a:effectRef idx="0"/>
              <a:fontRef idx="minor"/>
            </p:style>
          </p:sp>
          <p:sp>
            <p:nvSpPr>
              <p:cNvPr id="4395" name="Google Shape;5338;p50"/>
              <p:cNvSpPr/>
              <p:nvPr/>
            </p:nvSpPr>
            <p:spPr>
              <a:xfrm>
                <a:off x="4662720" y="4047840"/>
                <a:ext cx="168120" cy="18000"/>
              </a:xfrm>
              <a:custGeom>
                <a:avLst/>
                <a:gdLst/>
                <a:ahLst/>
                <a:rect l="l" t="t" r="r" b="b"/>
                <a:pathLst>
                  <a:path w="33012" h="368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w="0">
                <a:noFill/>
              </a:ln>
            </p:spPr>
            <p:style>
              <a:lnRef idx="0"/>
              <a:fillRef idx="0"/>
              <a:effectRef idx="0"/>
              <a:fontRef idx="minor"/>
            </p:style>
          </p:sp>
          <p:sp>
            <p:nvSpPr>
              <p:cNvPr id="4396" name="Google Shape;5339;p50"/>
              <p:cNvSpPr/>
              <p:nvPr/>
            </p:nvSpPr>
            <p:spPr>
              <a:xfrm>
                <a:off x="4653000" y="3750480"/>
                <a:ext cx="182160" cy="92880"/>
              </a:xfrm>
              <a:custGeom>
                <a:avLst/>
                <a:gdLst/>
                <a:ahLst/>
                <a:rect l="l" t="t" r="r" b="b"/>
                <a:pathLst>
                  <a:path w="35740" h="18321">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w="0">
                <a:noFill/>
              </a:ln>
            </p:spPr>
            <p:style>
              <a:lnRef idx="0"/>
              <a:fillRef idx="0"/>
              <a:effectRef idx="0"/>
              <a:fontRef idx="minor"/>
            </p:style>
          </p:sp>
          <p:sp>
            <p:nvSpPr>
              <p:cNvPr id="4397" name="Google Shape;5340;p50"/>
              <p:cNvSpPr/>
              <p:nvPr/>
            </p:nvSpPr>
            <p:spPr>
              <a:xfrm>
                <a:off x="4654440" y="3737880"/>
                <a:ext cx="178200" cy="10800"/>
              </a:xfrm>
              <a:custGeom>
                <a:avLst/>
                <a:gdLst/>
                <a:ahLst/>
                <a:rect l="l" t="t" r="r" b="b"/>
                <a:pathLst>
                  <a:path w="34975" h="2266">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w="0">
                <a:noFill/>
              </a:ln>
            </p:spPr>
            <p:style>
              <a:lnRef idx="0"/>
              <a:fillRef idx="0"/>
              <a:effectRef idx="0"/>
              <a:fontRef idx="minor"/>
            </p:style>
          </p:sp>
          <p:sp>
            <p:nvSpPr>
              <p:cNvPr id="4398" name="Google Shape;5341;p50"/>
              <p:cNvSpPr/>
              <p:nvPr/>
            </p:nvSpPr>
            <p:spPr>
              <a:xfrm>
                <a:off x="4710240" y="3770640"/>
                <a:ext cx="67320" cy="64080"/>
              </a:xfrm>
              <a:custGeom>
                <a:avLst/>
                <a:gdLst/>
                <a:ahLst/>
                <a:rect l="l" t="t" r="r" b="b"/>
                <a:pathLst>
                  <a:path w="13305" h="12654">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w="0">
                <a:noFill/>
              </a:ln>
            </p:spPr>
            <p:style>
              <a:lnRef idx="0"/>
              <a:fillRef idx="0"/>
              <a:effectRef idx="0"/>
              <a:fontRef idx="minor"/>
            </p:style>
          </p:sp>
        </p:grpSp>
      </p:grpSp>
      <p:grpSp>
        <p:nvGrpSpPr>
          <p:cNvPr id="4399" name="Google Shape;5342;p50"/>
          <p:cNvGrpSpPr/>
          <p:nvPr/>
        </p:nvGrpSpPr>
        <p:grpSpPr>
          <a:xfrm>
            <a:off x="2495520" y="3735360"/>
            <a:ext cx="1243080" cy="636480"/>
            <a:chOff x="2495520" y="3735360"/>
            <a:chExt cx="1243080" cy="636480"/>
          </a:xfrm>
        </p:grpSpPr>
        <p:grpSp>
          <p:nvGrpSpPr>
            <p:cNvPr id="4400" name="Google Shape;5343;p50"/>
            <p:cNvGrpSpPr/>
            <p:nvPr/>
          </p:nvGrpSpPr>
          <p:grpSpPr>
            <a:xfrm>
              <a:off x="2495520" y="3735360"/>
              <a:ext cx="1243080" cy="636480"/>
              <a:chOff x="2495520" y="3735360"/>
              <a:chExt cx="1243080" cy="636480"/>
            </a:xfrm>
          </p:grpSpPr>
          <p:sp>
            <p:nvSpPr>
              <p:cNvPr id="4401" name="Google Shape;5344;p50"/>
              <p:cNvSpPr/>
              <p:nvPr/>
            </p:nvSpPr>
            <p:spPr>
              <a:xfrm>
                <a:off x="2562480" y="3842280"/>
                <a:ext cx="1110240" cy="52956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sp>
            <p:nvSpPr>
              <p:cNvPr id="4402" name="Google Shape;5345;p50"/>
              <p:cNvSpPr/>
              <p:nvPr/>
            </p:nvSpPr>
            <p:spPr>
              <a:xfrm>
                <a:off x="3351960" y="3887280"/>
                <a:ext cx="59400" cy="59400"/>
              </a:xfrm>
              <a:prstGeom prst="ellipse">
                <a:avLst/>
              </a:prstGeom>
              <a:solidFill>
                <a:srgbClr val="869fb2"/>
              </a:solidFill>
              <a:ln w="0">
                <a:noFill/>
              </a:ln>
            </p:spPr>
            <p:style>
              <a:lnRef idx="0"/>
              <a:fillRef idx="0"/>
              <a:effectRef idx="0"/>
              <a:fontRef idx="minor"/>
            </p:style>
          </p:sp>
          <p:sp>
            <p:nvSpPr>
              <p:cNvPr id="4403" name="Google Shape;5346;p50"/>
              <p:cNvSpPr/>
              <p:nvPr/>
            </p:nvSpPr>
            <p:spPr>
              <a:xfrm>
                <a:off x="3088080" y="3825720"/>
                <a:ext cx="59400" cy="59400"/>
              </a:xfrm>
              <a:prstGeom prst="ellipse">
                <a:avLst/>
              </a:prstGeom>
              <a:solidFill>
                <a:srgbClr val="869fb2"/>
              </a:solidFill>
              <a:ln w="0">
                <a:noFill/>
              </a:ln>
            </p:spPr>
            <p:style>
              <a:lnRef idx="0"/>
              <a:fillRef idx="0"/>
              <a:effectRef idx="0"/>
              <a:fontRef idx="minor"/>
            </p:style>
          </p:sp>
          <p:sp>
            <p:nvSpPr>
              <p:cNvPr id="4404" name="Google Shape;5347;p50"/>
              <p:cNvSpPr/>
              <p:nvPr/>
            </p:nvSpPr>
            <p:spPr>
              <a:xfrm>
                <a:off x="3537000" y="4048920"/>
                <a:ext cx="59400" cy="59400"/>
              </a:xfrm>
              <a:prstGeom prst="ellipse">
                <a:avLst/>
              </a:prstGeom>
              <a:solidFill>
                <a:srgbClr val="869fb2"/>
              </a:solidFill>
              <a:ln w="0">
                <a:noFill/>
              </a:ln>
            </p:spPr>
            <p:style>
              <a:lnRef idx="0"/>
              <a:fillRef idx="0"/>
              <a:effectRef idx="0"/>
              <a:fontRef idx="minor"/>
            </p:style>
          </p:sp>
          <p:sp>
            <p:nvSpPr>
              <p:cNvPr id="4405" name="Google Shape;5348;p50"/>
              <p:cNvSpPr/>
              <p:nvPr/>
            </p:nvSpPr>
            <p:spPr>
              <a:xfrm>
                <a:off x="2817720" y="3887280"/>
                <a:ext cx="59400" cy="59400"/>
              </a:xfrm>
              <a:prstGeom prst="ellipse">
                <a:avLst/>
              </a:prstGeom>
              <a:solidFill>
                <a:srgbClr val="869fb2"/>
              </a:solidFill>
              <a:ln w="0">
                <a:noFill/>
              </a:ln>
            </p:spPr>
            <p:style>
              <a:lnRef idx="0"/>
              <a:fillRef idx="0"/>
              <a:effectRef idx="0"/>
              <a:fontRef idx="minor"/>
            </p:style>
          </p:sp>
          <p:sp>
            <p:nvSpPr>
              <p:cNvPr id="4406" name="Google Shape;5349;p50"/>
              <p:cNvSpPr/>
              <p:nvPr/>
            </p:nvSpPr>
            <p:spPr>
              <a:xfrm>
                <a:off x="2640240" y="4048920"/>
                <a:ext cx="59400" cy="59400"/>
              </a:xfrm>
              <a:prstGeom prst="ellipse">
                <a:avLst/>
              </a:prstGeom>
              <a:solidFill>
                <a:srgbClr val="869fb2"/>
              </a:solidFill>
              <a:ln w="0">
                <a:noFill/>
              </a:ln>
            </p:spPr>
            <p:style>
              <a:lnRef idx="0"/>
              <a:fillRef idx="0"/>
              <a:effectRef idx="0"/>
              <a:fontRef idx="minor"/>
            </p:style>
          </p:sp>
          <p:sp>
            <p:nvSpPr>
              <p:cNvPr id="4407" name="Google Shape;5350;p50"/>
              <p:cNvSpPr/>
              <p:nvPr/>
            </p:nvSpPr>
            <p:spPr>
              <a:xfrm flipH="1" rot="5400000">
                <a:off x="2723040" y="3763440"/>
                <a:ext cx="63000" cy="184680"/>
              </a:xfrm>
              <a:prstGeom prst="bentConnector2">
                <a:avLst/>
              </a:prstGeom>
              <a:noFill/>
              <a:ln w="19050">
                <a:solidFill>
                  <a:srgbClr val="869fb2"/>
                </a:solidFill>
                <a:round/>
              </a:ln>
            </p:spPr>
            <p:style>
              <a:lnRef idx="0"/>
              <a:fillRef idx="0"/>
              <a:effectRef idx="0"/>
              <a:fontRef idx="minor"/>
            </p:style>
          </p:sp>
          <p:sp>
            <p:nvSpPr>
              <p:cNvPr id="4408" name="Google Shape;5351;p50"/>
              <p:cNvSpPr/>
              <p:nvPr/>
            </p:nvSpPr>
            <p:spPr>
              <a:xfrm rot="16200000">
                <a:off x="3436560" y="3763080"/>
                <a:ext cx="69480" cy="178920"/>
              </a:xfrm>
              <a:prstGeom prst="bentConnector2">
                <a:avLst/>
              </a:prstGeom>
              <a:noFill/>
              <a:ln w="19050">
                <a:solidFill>
                  <a:srgbClr val="869fb2"/>
                </a:solidFill>
                <a:round/>
              </a:ln>
            </p:spPr>
            <p:style>
              <a:lnRef idx="0"/>
              <a:fillRef idx="0"/>
              <a:effectRef idx="0"/>
              <a:fontRef idx="minor"/>
            </p:style>
          </p:sp>
          <p:sp>
            <p:nvSpPr>
              <p:cNvPr id="4409" name="Google Shape;5352;p50"/>
              <p:cNvSpPr/>
              <p:nvPr/>
            </p:nvSpPr>
            <p:spPr>
              <a:xfrm rot="16200000">
                <a:off x="3073320" y="3780360"/>
                <a:ext cx="90360" cy="360"/>
              </a:xfrm>
              <a:prstGeom prst="bentConnector3">
                <a:avLst>
                  <a:gd name="adj1" fmla="val 50000"/>
                </a:avLst>
              </a:prstGeom>
              <a:noFill/>
              <a:ln w="19050">
                <a:solidFill>
                  <a:srgbClr val="869fb2"/>
                </a:solidFill>
                <a:round/>
              </a:ln>
            </p:spPr>
            <p:style>
              <a:lnRef idx="0"/>
              <a:fillRef idx="0"/>
              <a:effectRef idx="0"/>
              <a:fontRef idx="minor"/>
            </p:style>
          </p:sp>
          <p:sp>
            <p:nvSpPr>
              <p:cNvPr id="4410" name="Google Shape;5353;p50"/>
              <p:cNvSpPr/>
              <p:nvPr/>
            </p:nvSpPr>
            <p:spPr>
              <a:xfrm flipH="1">
                <a:off x="2495520" y="4078800"/>
                <a:ext cx="143280" cy="360"/>
              </a:xfrm>
              <a:prstGeom prst="bentConnector3">
                <a:avLst>
                  <a:gd name="adj1" fmla="val 50000"/>
                </a:avLst>
              </a:prstGeom>
              <a:noFill/>
              <a:ln w="19050">
                <a:solidFill>
                  <a:srgbClr val="869fb2"/>
                </a:solidFill>
                <a:round/>
              </a:ln>
            </p:spPr>
            <p:style>
              <a:lnRef idx="0"/>
              <a:fillRef idx="0"/>
              <a:effectRef idx="0"/>
              <a:fontRef idx="minor"/>
            </p:style>
          </p:sp>
          <p:sp>
            <p:nvSpPr>
              <p:cNvPr id="4411" name="Google Shape;5354;p50"/>
              <p:cNvSpPr/>
              <p:nvPr/>
            </p:nvSpPr>
            <p:spPr>
              <a:xfrm>
                <a:off x="3597120" y="4078800"/>
                <a:ext cx="141480" cy="360"/>
              </a:xfrm>
              <a:prstGeom prst="bentConnector3">
                <a:avLst>
                  <a:gd name="adj1" fmla="val 50000"/>
                </a:avLst>
              </a:prstGeom>
              <a:noFill/>
              <a:ln w="19050">
                <a:solidFill>
                  <a:srgbClr val="869fb2"/>
                </a:solidFill>
                <a:round/>
              </a:ln>
            </p:spPr>
            <p:style>
              <a:lnRef idx="0"/>
              <a:fillRef idx="0"/>
              <a:effectRef idx="0"/>
              <a:fontRef idx="minor"/>
            </p:style>
          </p:sp>
        </p:grpSp>
        <p:grpSp>
          <p:nvGrpSpPr>
            <p:cNvPr id="4412" name="Google Shape;5355;p50"/>
            <p:cNvGrpSpPr/>
            <p:nvPr/>
          </p:nvGrpSpPr>
          <p:grpSpPr>
            <a:xfrm>
              <a:off x="2661840" y="3954240"/>
              <a:ext cx="928080" cy="417600"/>
              <a:chOff x="2661840" y="3954240"/>
              <a:chExt cx="928080" cy="417600"/>
            </a:xfrm>
          </p:grpSpPr>
          <p:sp>
            <p:nvSpPr>
              <p:cNvPr id="4413" name="Google Shape;5356;p50"/>
              <p:cNvSpPr/>
              <p:nvPr/>
            </p:nvSpPr>
            <p:spPr>
              <a:xfrm>
                <a:off x="2661840" y="3954240"/>
                <a:ext cx="928080" cy="41760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w="0">
                <a:noFill/>
              </a:ln>
            </p:spPr>
            <p:style>
              <a:lnRef idx="0"/>
              <a:fillRef idx="0"/>
              <a:effectRef idx="0"/>
              <a:fontRef idx="minor"/>
            </p:style>
          </p:sp>
          <p:sp>
            <p:nvSpPr>
              <p:cNvPr id="4414" name="Google Shape;5357;p50"/>
              <p:cNvSpPr/>
              <p:nvPr/>
            </p:nvSpPr>
            <p:spPr>
              <a:xfrm>
                <a:off x="2699640" y="3988080"/>
                <a:ext cx="852480" cy="38340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w="0">
                <a:noFill/>
              </a:ln>
            </p:spPr>
            <p:style>
              <a:lnRef idx="0"/>
              <a:fillRef idx="0"/>
              <a:effectRef idx="0"/>
              <a:fontRef idx="minor"/>
            </p:style>
          </p:sp>
          <p:sp>
            <p:nvSpPr>
              <p:cNvPr id="4415" name="Google Shape;5358;p50"/>
              <p:cNvSpPr/>
              <p:nvPr/>
            </p:nvSpPr>
            <p:spPr>
              <a:xfrm>
                <a:off x="2742840" y="4026960"/>
                <a:ext cx="766440" cy="34452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w="0">
                <a:noFill/>
              </a:ln>
            </p:spPr>
            <p:style>
              <a:lnRef idx="0"/>
              <a:fillRef idx="0"/>
              <a:effectRef idx="0"/>
              <a:fontRef idx="minor"/>
            </p:style>
          </p:sp>
        </p:grpSp>
      </p:grpSp>
      <p:grpSp>
        <p:nvGrpSpPr>
          <p:cNvPr id="4416" name="Google Shape;5359;p50"/>
          <p:cNvGrpSpPr/>
          <p:nvPr/>
        </p:nvGrpSpPr>
        <p:grpSpPr>
          <a:xfrm>
            <a:off x="1669680" y="1171440"/>
            <a:ext cx="573840" cy="873720"/>
            <a:chOff x="1669680" y="1171440"/>
            <a:chExt cx="573840" cy="873720"/>
          </a:xfrm>
        </p:grpSpPr>
        <p:grpSp>
          <p:nvGrpSpPr>
            <p:cNvPr id="4417" name="Google Shape;5360;p50"/>
            <p:cNvGrpSpPr/>
            <p:nvPr/>
          </p:nvGrpSpPr>
          <p:grpSpPr>
            <a:xfrm>
              <a:off x="1669680" y="1171440"/>
              <a:ext cx="573840" cy="873720"/>
              <a:chOff x="1669680" y="1171440"/>
              <a:chExt cx="573840" cy="873720"/>
            </a:xfrm>
          </p:grpSpPr>
          <p:sp>
            <p:nvSpPr>
              <p:cNvPr id="4418" name="Google Shape;5361;p50"/>
              <p:cNvSpPr/>
              <p:nvPr/>
            </p:nvSpPr>
            <p:spPr>
              <a:xfrm>
                <a:off x="1669680" y="1171440"/>
                <a:ext cx="573840" cy="573840"/>
              </a:xfrm>
              <a:custGeom>
                <a:avLst/>
                <a:gdLst/>
                <a:ahLst/>
                <a:rect l="l" t="t" r="r" b="b"/>
                <a:pathLst>
                  <a:path w="41544" h="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w="0">
                <a:noFill/>
              </a:ln>
            </p:spPr>
            <p:style>
              <a:lnRef idx="0"/>
              <a:fillRef idx="0"/>
              <a:effectRef idx="0"/>
              <a:fontRef idx="minor"/>
            </p:style>
          </p:sp>
          <p:sp>
            <p:nvSpPr>
              <p:cNvPr id="4419" name="Google Shape;5362;p50"/>
              <p:cNvSpPr/>
              <p:nvPr/>
            </p:nvSpPr>
            <p:spPr>
              <a:xfrm>
                <a:off x="1885680" y="1710000"/>
                <a:ext cx="7560" cy="335160"/>
              </a:xfrm>
              <a:custGeom>
                <a:avLst/>
                <a:gdLst/>
                <a:ahLst/>
                <a:rect l="l" t="t" r="r" b="b"/>
                <a:pathLst>
                  <a:path w="590" h="24299">
                    <a:moveTo>
                      <a:pt x="0" y="0"/>
                    </a:moveTo>
                    <a:lnTo>
                      <a:pt x="0" y="24299"/>
                    </a:lnTo>
                    <a:lnTo>
                      <a:pt x="589" y="24299"/>
                    </a:lnTo>
                    <a:lnTo>
                      <a:pt x="589" y="0"/>
                    </a:lnTo>
                    <a:close/>
                  </a:path>
                </a:pathLst>
              </a:custGeom>
              <a:solidFill>
                <a:srgbClr val="213b55"/>
              </a:solidFill>
              <a:ln w="0">
                <a:noFill/>
              </a:ln>
            </p:spPr>
            <p:style>
              <a:lnRef idx="0"/>
              <a:fillRef idx="0"/>
              <a:effectRef idx="0"/>
              <a:fontRef idx="minor"/>
            </p:style>
          </p:sp>
        </p:grpSp>
        <p:grpSp>
          <p:nvGrpSpPr>
            <p:cNvPr id="4420" name="Google Shape;5363;p50"/>
            <p:cNvGrpSpPr/>
            <p:nvPr/>
          </p:nvGrpSpPr>
          <p:grpSpPr>
            <a:xfrm>
              <a:off x="1717560" y="1219320"/>
              <a:ext cx="478080" cy="760680"/>
              <a:chOff x="1717560" y="1219320"/>
              <a:chExt cx="478080" cy="760680"/>
            </a:xfrm>
          </p:grpSpPr>
          <p:sp>
            <p:nvSpPr>
              <p:cNvPr id="4421" name="Google Shape;5364;p50"/>
              <p:cNvSpPr/>
              <p:nvPr/>
            </p:nvSpPr>
            <p:spPr>
              <a:xfrm>
                <a:off x="1717560" y="1219320"/>
                <a:ext cx="478080" cy="478080"/>
              </a:xfrm>
              <a:custGeom>
                <a:avLst/>
                <a:gdLst/>
                <a:ahLst/>
                <a:rect l="l" t="t" r="r" b="b"/>
                <a:pathLst>
                  <a:path w="34620" h="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w="0">
                <a:noFill/>
              </a:ln>
            </p:spPr>
            <p:style>
              <a:lnRef idx="0"/>
              <a:fillRef idx="0"/>
              <a:effectRef idx="0"/>
              <a:fontRef idx="minor"/>
            </p:style>
          </p:sp>
          <p:sp>
            <p:nvSpPr>
              <p:cNvPr id="4422" name="Google Shape;5365;p50"/>
              <p:cNvSpPr/>
              <p:nvPr/>
            </p:nvSpPr>
            <p:spPr>
              <a:xfrm>
                <a:off x="1930680" y="1669320"/>
                <a:ext cx="7560" cy="310680"/>
              </a:xfrm>
              <a:custGeom>
                <a:avLst/>
                <a:gdLst/>
                <a:ahLst/>
                <a:rect l="l" t="t" r="r" b="b"/>
                <a:pathLst>
                  <a:path w="591" h="22511">
                    <a:moveTo>
                      <a:pt x="1" y="0"/>
                    </a:moveTo>
                    <a:lnTo>
                      <a:pt x="1" y="22510"/>
                    </a:lnTo>
                    <a:lnTo>
                      <a:pt x="590" y="22510"/>
                    </a:lnTo>
                    <a:lnTo>
                      <a:pt x="590" y="0"/>
                    </a:lnTo>
                    <a:close/>
                  </a:path>
                </a:pathLst>
              </a:custGeom>
              <a:solidFill>
                <a:srgbClr val="667e92"/>
              </a:solidFill>
              <a:ln w="0">
                <a:noFill/>
              </a:ln>
            </p:spPr>
            <p:style>
              <a:lnRef idx="0"/>
              <a:fillRef idx="0"/>
              <a:effectRef idx="0"/>
              <a:fontRef idx="minor"/>
            </p:style>
          </p:sp>
        </p:grpSp>
        <p:grpSp>
          <p:nvGrpSpPr>
            <p:cNvPr id="4423" name="Google Shape;5366;p50"/>
            <p:cNvGrpSpPr/>
            <p:nvPr/>
          </p:nvGrpSpPr>
          <p:grpSpPr>
            <a:xfrm>
              <a:off x="1765440" y="1267200"/>
              <a:ext cx="382320" cy="642240"/>
              <a:chOff x="1765440" y="1267200"/>
              <a:chExt cx="382320" cy="642240"/>
            </a:xfrm>
          </p:grpSpPr>
          <p:sp>
            <p:nvSpPr>
              <p:cNvPr id="4424" name="Google Shape;5367;p50"/>
              <p:cNvSpPr/>
              <p:nvPr/>
            </p:nvSpPr>
            <p:spPr>
              <a:xfrm>
                <a:off x="1765440" y="1267200"/>
                <a:ext cx="382320" cy="382320"/>
              </a:xfrm>
              <a:custGeom>
                <a:avLst/>
                <a:gdLst/>
                <a:ahLst/>
                <a:rect l="l" t="t" r="r" b="b"/>
                <a:pathLst>
                  <a:path w="27696" h="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w="0">
                <a:noFill/>
              </a:ln>
            </p:spPr>
            <p:style>
              <a:lnRef idx="0"/>
              <a:fillRef idx="0"/>
              <a:effectRef idx="0"/>
              <a:fontRef idx="minor"/>
            </p:style>
          </p:sp>
          <p:sp>
            <p:nvSpPr>
              <p:cNvPr id="4425" name="Google Shape;5368;p50"/>
              <p:cNvSpPr/>
              <p:nvPr/>
            </p:nvSpPr>
            <p:spPr>
              <a:xfrm>
                <a:off x="1975320" y="1613160"/>
                <a:ext cx="7560" cy="296280"/>
              </a:xfrm>
              <a:custGeom>
                <a:avLst/>
                <a:gdLst/>
                <a:ahLst/>
                <a:rect l="l" t="t" r="r" b="b"/>
                <a:pathLst>
                  <a:path w="590" h="21474">
                    <a:moveTo>
                      <a:pt x="0" y="0"/>
                    </a:moveTo>
                    <a:lnTo>
                      <a:pt x="0" y="21474"/>
                    </a:lnTo>
                    <a:lnTo>
                      <a:pt x="590" y="21474"/>
                    </a:lnTo>
                    <a:lnTo>
                      <a:pt x="590" y="0"/>
                    </a:lnTo>
                    <a:close/>
                  </a:path>
                </a:pathLst>
              </a:custGeom>
              <a:solidFill>
                <a:srgbClr val="445d73"/>
              </a:solidFill>
              <a:ln w="0">
                <a:noFill/>
              </a:ln>
            </p:spPr>
            <p:style>
              <a:lnRef idx="0"/>
              <a:fillRef idx="0"/>
              <a:effectRef idx="0"/>
              <a:fontRef idx="minor"/>
            </p:style>
          </p:sp>
        </p:grpSp>
        <p:grpSp>
          <p:nvGrpSpPr>
            <p:cNvPr id="4426" name="Google Shape;5369;p50"/>
            <p:cNvGrpSpPr/>
            <p:nvPr/>
          </p:nvGrpSpPr>
          <p:grpSpPr>
            <a:xfrm>
              <a:off x="1813320" y="1315080"/>
              <a:ext cx="286560" cy="524160"/>
              <a:chOff x="1813320" y="1315080"/>
              <a:chExt cx="286560" cy="524160"/>
            </a:xfrm>
          </p:grpSpPr>
          <p:sp>
            <p:nvSpPr>
              <p:cNvPr id="4427" name="Google Shape;5370;p50"/>
              <p:cNvSpPr/>
              <p:nvPr/>
            </p:nvSpPr>
            <p:spPr>
              <a:xfrm>
                <a:off x="1813320" y="1315080"/>
                <a:ext cx="286560" cy="286560"/>
              </a:xfrm>
              <a:custGeom>
                <a:avLst/>
                <a:gdLst/>
                <a:ahLst/>
                <a:rect l="l" t="t" r="r" b="b"/>
                <a:pathLst>
                  <a:path w="20772" h="20771">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w="0">
                <a:noFill/>
              </a:ln>
            </p:spPr>
            <p:style>
              <a:lnRef idx="0"/>
              <a:fillRef idx="0"/>
              <a:effectRef idx="0"/>
              <a:fontRef idx="minor"/>
            </p:style>
          </p:sp>
          <p:sp>
            <p:nvSpPr>
              <p:cNvPr id="4428" name="Google Shape;5371;p50"/>
              <p:cNvSpPr/>
              <p:nvPr/>
            </p:nvSpPr>
            <p:spPr>
              <a:xfrm>
                <a:off x="2020320" y="1548360"/>
                <a:ext cx="7560" cy="290880"/>
              </a:xfrm>
              <a:custGeom>
                <a:avLst/>
                <a:gdLst/>
                <a:ahLst/>
                <a:rect l="l" t="t" r="r" b="b"/>
                <a:pathLst>
                  <a:path w="590" h="21079">
                    <a:moveTo>
                      <a:pt x="0" y="0"/>
                    </a:moveTo>
                    <a:lnTo>
                      <a:pt x="0" y="21078"/>
                    </a:lnTo>
                    <a:lnTo>
                      <a:pt x="589" y="21078"/>
                    </a:lnTo>
                    <a:lnTo>
                      <a:pt x="589" y="0"/>
                    </a:lnTo>
                    <a:close/>
                  </a:path>
                </a:pathLst>
              </a:custGeom>
              <a:solidFill>
                <a:srgbClr val="e3e9ed"/>
              </a:solidFill>
              <a:ln w="0">
                <a:noFill/>
              </a:ln>
            </p:spPr>
            <p:style>
              <a:lnRef idx="0"/>
              <a:fillRef idx="0"/>
              <a:effectRef idx="0"/>
              <a:fontRef idx="minor"/>
            </p:style>
          </p:sp>
        </p:grpSp>
      </p:grpSp>
      <p:grpSp>
        <p:nvGrpSpPr>
          <p:cNvPr id="4429" name="Google Shape;5372;p50"/>
          <p:cNvGrpSpPr/>
          <p:nvPr/>
        </p:nvGrpSpPr>
        <p:grpSpPr>
          <a:xfrm>
            <a:off x="7777080" y="3728160"/>
            <a:ext cx="293040" cy="643320"/>
            <a:chOff x="7777080" y="3728160"/>
            <a:chExt cx="293040" cy="643320"/>
          </a:xfrm>
        </p:grpSpPr>
        <p:sp>
          <p:nvSpPr>
            <p:cNvPr id="4430" name="Google Shape;5373;p50"/>
            <p:cNvSpPr/>
            <p:nvPr/>
          </p:nvSpPr>
          <p:spPr>
            <a:xfrm>
              <a:off x="7777080" y="3728160"/>
              <a:ext cx="292680" cy="643320"/>
            </a:xfrm>
            <a:custGeom>
              <a:avLst/>
              <a:gdLst/>
              <a:ahLst/>
              <a:rect l="l" t="t" r="r" b="b"/>
              <a:pathLst>
                <a:path w="19117" h="41986">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w="0">
              <a:noFill/>
            </a:ln>
          </p:spPr>
          <p:style>
            <a:lnRef idx="0"/>
            <a:fillRef idx="0"/>
            <a:effectRef idx="0"/>
            <a:fontRef idx="minor"/>
          </p:style>
        </p:sp>
        <p:sp>
          <p:nvSpPr>
            <p:cNvPr id="4431" name="Google Shape;5374;p50"/>
            <p:cNvSpPr/>
            <p:nvPr/>
          </p:nvSpPr>
          <p:spPr>
            <a:xfrm>
              <a:off x="7777440" y="3829320"/>
              <a:ext cx="292680" cy="163440"/>
            </a:xfrm>
            <a:custGeom>
              <a:avLst/>
              <a:gdLst/>
              <a:ahLst/>
              <a:rect l="l" t="t" r="r" b="b"/>
              <a:pathLst>
                <a:path w="19132" h="10698">
                  <a:moveTo>
                    <a:pt x="1" y="1"/>
                  </a:moveTo>
                  <a:lnTo>
                    <a:pt x="1" y="10698"/>
                  </a:lnTo>
                  <a:lnTo>
                    <a:pt x="19132" y="10698"/>
                  </a:lnTo>
                  <a:lnTo>
                    <a:pt x="19132" y="1"/>
                  </a:lnTo>
                  <a:close/>
                </a:path>
              </a:pathLst>
            </a:custGeom>
            <a:solidFill>
              <a:srgbClr val="e3e9ed"/>
            </a:solidFill>
            <a:ln w="0">
              <a:noFill/>
            </a:ln>
          </p:spPr>
          <p:style>
            <a:lnRef idx="0"/>
            <a:fillRef idx="0"/>
            <a:effectRef idx="0"/>
            <a:fontRef idx="minor"/>
          </p:style>
        </p:sp>
      </p:grpSp>
      <p:grpSp>
        <p:nvGrpSpPr>
          <p:cNvPr id="4432" name="Google Shape;5375;p50"/>
          <p:cNvGrpSpPr/>
          <p:nvPr/>
        </p:nvGrpSpPr>
        <p:grpSpPr>
          <a:xfrm>
            <a:off x="725040" y="2928240"/>
            <a:ext cx="1779120" cy="590760"/>
            <a:chOff x="725040" y="2928240"/>
            <a:chExt cx="1779120" cy="590760"/>
          </a:xfrm>
        </p:grpSpPr>
        <p:sp>
          <p:nvSpPr>
            <p:cNvPr id="4433" name="Google Shape;5376;p50"/>
            <p:cNvSpPr/>
            <p:nvPr/>
          </p:nvSpPr>
          <p:spPr>
            <a:xfrm>
              <a:off x="1517400" y="2928600"/>
              <a:ext cx="391680" cy="39024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4434" name="Google Shape;5377;p50"/>
            <p:cNvSpPr/>
            <p:nvPr/>
          </p:nvSpPr>
          <p:spPr>
            <a:xfrm>
              <a:off x="1861200" y="3129480"/>
              <a:ext cx="44280" cy="44280"/>
            </a:xfrm>
            <a:custGeom>
              <a:avLst/>
              <a:gdLst/>
              <a:ahLst/>
              <a:rect l="l" t="t" r="r" b="b"/>
              <a:pathLst>
                <a:path w="3915" h="3914">
                  <a:moveTo>
                    <a:pt x="3914" y="1"/>
                  </a:moveTo>
                  <a:lnTo>
                    <a:pt x="3914" y="1"/>
                  </a:lnTo>
                  <a:cubicBezTo>
                    <a:pt x="3909" y="6"/>
                    <a:pt x="3902" y="8"/>
                    <a:pt x="3897" y="13"/>
                  </a:cubicBezTo>
                  <a:lnTo>
                    <a:pt x="1" y="3909"/>
                  </a:lnTo>
                  <a:lnTo>
                    <a:pt x="1" y="3914"/>
                  </a:lnTo>
                  <a:lnTo>
                    <a:pt x="3914" y="1"/>
                  </a:lnTo>
                  <a:close/>
                </a:path>
              </a:pathLst>
            </a:custGeom>
            <a:solidFill>
              <a:srgbClr val="667e92"/>
            </a:solidFill>
            <a:ln w="0">
              <a:noFill/>
            </a:ln>
          </p:spPr>
          <p:style>
            <a:lnRef idx="0"/>
            <a:fillRef idx="0"/>
            <a:effectRef idx="0"/>
            <a:fontRef idx="minor"/>
          </p:style>
        </p:sp>
        <p:sp>
          <p:nvSpPr>
            <p:cNvPr id="4435" name="Google Shape;5378;p50"/>
            <p:cNvSpPr/>
            <p:nvPr/>
          </p:nvSpPr>
          <p:spPr>
            <a:xfrm>
              <a:off x="1714680" y="3127680"/>
              <a:ext cx="391320" cy="39024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w="0">
              <a:noFill/>
            </a:ln>
          </p:spPr>
          <p:style>
            <a:lnRef idx="0"/>
            <a:fillRef idx="0"/>
            <a:effectRef idx="0"/>
            <a:fontRef idx="minor"/>
          </p:style>
        </p:sp>
        <p:sp>
          <p:nvSpPr>
            <p:cNvPr id="4436" name="Google Shape;5379;p50"/>
            <p:cNvSpPr/>
            <p:nvPr/>
          </p:nvSpPr>
          <p:spPr>
            <a:xfrm>
              <a:off x="2110320" y="3126600"/>
              <a:ext cx="393840" cy="39240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w="0">
              <a:noFill/>
            </a:ln>
          </p:spPr>
          <p:style>
            <a:lnRef idx="0"/>
            <a:fillRef idx="0"/>
            <a:effectRef idx="0"/>
            <a:fontRef idx="minor"/>
          </p:style>
        </p:sp>
        <p:sp>
          <p:nvSpPr>
            <p:cNvPr id="4437" name="Google Shape;5380;p50"/>
            <p:cNvSpPr/>
            <p:nvPr/>
          </p:nvSpPr>
          <p:spPr>
            <a:xfrm>
              <a:off x="1912320" y="2928960"/>
              <a:ext cx="391320" cy="39024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w="0">
              <a:noFill/>
            </a:ln>
          </p:spPr>
          <p:style>
            <a:lnRef idx="0"/>
            <a:fillRef idx="0"/>
            <a:effectRef idx="0"/>
            <a:fontRef idx="minor"/>
          </p:style>
        </p:sp>
        <p:sp>
          <p:nvSpPr>
            <p:cNvPr id="4438" name="Google Shape;5381;p50"/>
            <p:cNvSpPr/>
            <p:nvPr/>
          </p:nvSpPr>
          <p:spPr>
            <a:xfrm flipH="1">
              <a:off x="1318680" y="3126960"/>
              <a:ext cx="391320" cy="39024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w="0">
              <a:noFill/>
            </a:ln>
          </p:spPr>
          <p:style>
            <a:lnRef idx="0"/>
            <a:fillRef idx="0"/>
            <a:effectRef idx="0"/>
            <a:fontRef idx="minor"/>
          </p:style>
        </p:sp>
        <p:sp>
          <p:nvSpPr>
            <p:cNvPr id="4439" name="Google Shape;5382;p50"/>
            <p:cNvSpPr/>
            <p:nvPr/>
          </p:nvSpPr>
          <p:spPr>
            <a:xfrm>
              <a:off x="725040" y="2928600"/>
              <a:ext cx="391680" cy="39024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4440" name="Google Shape;5383;p50"/>
            <p:cNvSpPr/>
            <p:nvPr/>
          </p:nvSpPr>
          <p:spPr>
            <a:xfrm flipH="1">
              <a:off x="1121040" y="2928240"/>
              <a:ext cx="391320" cy="39024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w="0">
              <a:noFill/>
            </a:ln>
          </p:spPr>
          <p:style>
            <a:lnRef idx="0"/>
            <a:fillRef idx="0"/>
            <a:effectRef idx="0"/>
            <a:fontRef idx="minor"/>
          </p:style>
        </p:sp>
        <p:sp>
          <p:nvSpPr>
            <p:cNvPr id="4441" name="Google Shape;5384;p50"/>
            <p:cNvSpPr/>
            <p:nvPr/>
          </p:nvSpPr>
          <p:spPr>
            <a:xfrm flipH="1">
              <a:off x="920880" y="3125880"/>
              <a:ext cx="393840" cy="39240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w="0">
              <a:noFill/>
            </a:ln>
          </p:spPr>
          <p:style>
            <a:lnRef idx="0"/>
            <a:fillRef idx="0"/>
            <a:effectRef idx="0"/>
            <a:fontRef idx="minor"/>
          </p:style>
        </p:sp>
      </p:grpSp>
      <p:grpSp>
        <p:nvGrpSpPr>
          <p:cNvPr id="4442" name="Google Shape;5385;p50"/>
          <p:cNvGrpSpPr/>
          <p:nvPr/>
        </p:nvGrpSpPr>
        <p:grpSpPr>
          <a:xfrm>
            <a:off x="2336040" y="1171440"/>
            <a:ext cx="709920" cy="745200"/>
            <a:chOff x="2336040" y="1171440"/>
            <a:chExt cx="709920" cy="745200"/>
          </a:xfrm>
        </p:grpSpPr>
        <p:grpSp>
          <p:nvGrpSpPr>
            <p:cNvPr id="4443" name="Google Shape;5386;p50"/>
            <p:cNvGrpSpPr/>
            <p:nvPr/>
          </p:nvGrpSpPr>
          <p:grpSpPr>
            <a:xfrm>
              <a:off x="2336040" y="1171440"/>
              <a:ext cx="709920" cy="673920"/>
              <a:chOff x="2336040" y="1171440"/>
              <a:chExt cx="709920" cy="673920"/>
            </a:xfrm>
          </p:grpSpPr>
          <p:sp>
            <p:nvSpPr>
              <p:cNvPr id="4444" name="Google Shape;5387;p50"/>
              <p:cNvSpPr/>
              <p:nvPr/>
            </p:nvSpPr>
            <p:spPr>
              <a:xfrm>
                <a:off x="2551680" y="1347840"/>
                <a:ext cx="163440" cy="192960"/>
              </a:xfrm>
              <a:custGeom>
                <a:avLst/>
                <a:gdLst/>
                <a:ahLst/>
                <a:rect l="l" t="t" r="r" b="b"/>
                <a:pathLst>
                  <a:path w="27928" h="32936">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w="0">
                <a:noFill/>
              </a:ln>
            </p:spPr>
            <p:style>
              <a:lnRef idx="0"/>
              <a:fillRef idx="0"/>
              <a:effectRef idx="0"/>
              <a:fontRef idx="minor"/>
            </p:style>
          </p:sp>
          <p:sp>
            <p:nvSpPr>
              <p:cNvPr id="4445" name="Google Shape;5388;p50"/>
              <p:cNvSpPr/>
              <p:nvPr/>
            </p:nvSpPr>
            <p:spPr>
              <a:xfrm>
                <a:off x="2554560" y="1392120"/>
                <a:ext cx="100800" cy="134280"/>
              </a:xfrm>
              <a:custGeom>
                <a:avLst/>
                <a:gdLst/>
                <a:ahLst/>
                <a:rect l="l" t="t" r="r" b="b"/>
                <a:pathLst>
                  <a:path w="17264" h="22987">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w="0">
                <a:noFill/>
              </a:ln>
            </p:spPr>
            <p:style>
              <a:lnRef idx="0"/>
              <a:fillRef idx="0"/>
              <a:effectRef idx="0"/>
              <a:fontRef idx="minor"/>
            </p:style>
          </p:sp>
          <p:grpSp>
            <p:nvGrpSpPr>
              <p:cNvPr id="4446" name="Google Shape;5389;p50"/>
              <p:cNvGrpSpPr/>
              <p:nvPr/>
            </p:nvGrpSpPr>
            <p:grpSpPr>
              <a:xfrm>
                <a:off x="2336040" y="1171440"/>
                <a:ext cx="709920" cy="673920"/>
                <a:chOff x="2336040" y="1171440"/>
                <a:chExt cx="709920" cy="673920"/>
              </a:xfrm>
            </p:grpSpPr>
            <p:grpSp>
              <p:nvGrpSpPr>
                <p:cNvPr id="4447" name="Google Shape;5390;p50"/>
                <p:cNvGrpSpPr/>
                <p:nvPr/>
              </p:nvGrpSpPr>
              <p:grpSpPr>
                <a:xfrm>
                  <a:off x="2336040" y="1171440"/>
                  <a:ext cx="709920" cy="673920"/>
                  <a:chOff x="2336040" y="1171440"/>
                  <a:chExt cx="709920" cy="673920"/>
                </a:xfrm>
              </p:grpSpPr>
              <p:grpSp>
                <p:nvGrpSpPr>
                  <p:cNvPr id="4448" name="Google Shape;5391;p50"/>
                  <p:cNvGrpSpPr/>
                  <p:nvPr/>
                </p:nvGrpSpPr>
                <p:grpSpPr>
                  <a:xfrm>
                    <a:off x="2336040" y="1343160"/>
                    <a:ext cx="379080" cy="284040"/>
                    <a:chOff x="2336040" y="1343160"/>
                    <a:chExt cx="379080" cy="284040"/>
                  </a:xfrm>
                </p:grpSpPr>
                <p:sp>
                  <p:nvSpPr>
                    <p:cNvPr id="4449" name="Google Shape;5392;p50"/>
                    <p:cNvSpPr/>
                    <p:nvPr/>
                  </p:nvSpPr>
                  <p:spPr>
                    <a:xfrm>
                      <a:off x="2336040" y="1343160"/>
                      <a:ext cx="379080" cy="284040"/>
                    </a:xfrm>
                    <a:custGeom>
                      <a:avLst/>
                      <a:gdLst/>
                      <a:ahLst/>
                      <a:rect l="l" t="t" r="r" b="b"/>
                      <a:pathLst>
                        <a:path w="64643" h="48441">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w="0">
                      <a:noFill/>
                    </a:ln>
                  </p:spPr>
                  <p:style>
                    <a:lnRef idx="0"/>
                    <a:fillRef idx="0"/>
                    <a:effectRef idx="0"/>
                    <a:fontRef idx="minor"/>
                  </p:style>
                </p:sp>
                <p:sp>
                  <p:nvSpPr>
                    <p:cNvPr id="4450" name="Google Shape;5393;p50"/>
                    <p:cNvSpPr/>
                    <p:nvPr/>
                  </p:nvSpPr>
                  <p:spPr>
                    <a:xfrm>
                      <a:off x="2388960" y="1384200"/>
                      <a:ext cx="267480" cy="200160"/>
                    </a:xfrm>
                    <a:custGeom>
                      <a:avLst/>
                      <a:gdLst/>
                      <a:ahLst/>
                      <a:rect l="l" t="t" r="r" b="b"/>
                      <a:pathLst>
                        <a:path w="45629" h="34191">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w="0">
                      <a:noFill/>
                    </a:ln>
                  </p:spPr>
                  <p:style>
                    <a:lnRef idx="0"/>
                    <a:fillRef idx="0"/>
                    <a:effectRef idx="0"/>
                    <a:fontRef idx="minor"/>
                  </p:style>
                </p:sp>
              </p:grpSp>
              <p:grpSp>
                <p:nvGrpSpPr>
                  <p:cNvPr id="4451" name="Google Shape;5394;p50"/>
                  <p:cNvGrpSpPr/>
                  <p:nvPr/>
                </p:nvGrpSpPr>
                <p:grpSpPr>
                  <a:xfrm>
                    <a:off x="2419920" y="1519200"/>
                    <a:ext cx="334080" cy="325440"/>
                    <a:chOff x="2419920" y="1519200"/>
                    <a:chExt cx="334080" cy="325440"/>
                  </a:xfrm>
                </p:grpSpPr>
                <p:sp>
                  <p:nvSpPr>
                    <p:cNvPr id="4452" name="Google Shape;5395;p50"/>
                    <p:cNvSpPr/>
                    <p:nvPr/>
                  </p:nvSpPr>
                  <p:spPr>
                    <a:xfrm>
                      <a:off x="2419920" y="1519200"/>
                      <a:ext cx="334080" cy="325440"/>
                    </a:xfrm>
                    <a:custGeom>
                      <a:avLst/>
                      <a:gdLst/>
                      <a:ahLst/>
                      <a:rect l="l" t="t" r="r" b="b"/>
                      <a:pathLst>
                        <a:path w="56983" h="5552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w="0">
                      <a:noFill/>
                    </a:ln>
                  </p:spPr>
                  <p:style>
                    <a:lnRef idx="0"/>
                    <a:fillRef idx="0"/>
                    <a:effectRef idx="0"/>
                    <a:fontRef idx="minor"/>
                  </p:style>
                </p:sp>
                <p:sp>
                  <p:nvSpPr>
                    <p:cNvPr id="4453" name="Google Shape;5396;p50"/>
                    <p:cNvSpPr/>
                    <p:nvPr/>
                  </p:nvSpPr>
                  <p:spPr>
                    <a:xfrm>
                      <a:off x="2467800" y="1569240"/>
                      <a:ext cx="235800" cy="229680"/>
                    </a:xfrm>
                    <a:custGeom>
                      <a:avLst/>
                      <a:gdLst/>
                      <a:ahLst/>
                      <a:rect l="l" t="t" r="r" b="b"/>
                      <a:pathLst>
                        <a:path w="40223" h="39191">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w="0">
                      <a:noFill/>
                    </a:ln>
                  </p:spPr>
                  <p:style>
                    <a:lnRef idx="0"/>
                    <a:fillRef idx="0"/>
                    <a:effectRef idx="0"/>
                    <a:fontRef idx="minor"/>
                  </p:style>
                </p:sp>
              </p:grpSp>
              <p:grpSp>
                <p:nvGrpSpPr>
                  <p:cNvPr id="4454" name="Google Shape;5397;p50"/>
                  <p:cNvGrpSpPr/>
                  <p:nvPr/>
                </p:nvGrpSpPr>
                <p:grpSpPr>
                  <a:xfrm>
                    <a:off x="2626560" y="1519920"/>
                    <a:ext cx="334080" cy="325440"/>
                    <a:chOff x="2626560" y="1519920"/>
                    <a:chExt cx="334080" cy="325440"/>
                  </a:xfrm>
                </p:grpSpPr>
                <p:sp>
                  <p:nvSpPr>
                    <p:cNvPr id="4455" name="Google Shape;5398;p50"/>
                    <p:cNvSpPr/>
                    <p:nvPr/>
                  </p:nvSpPr>
                  <p:spPr>
                    <a:xfrm>
                      <a:off x="2626560" y="1519920"/>
                      <a:ext cx="334080" cy="325440"/>
                    </a:xfrm>
                    <a:custGeom>
                      <a:avLst/>
                      <a:gdLst/>
                      <a:ahLst/>
                      <a:rect l="l" t="t" r="r" b="b"/>
                      <a:pathLst>
                        <a:path w="56984" h="55522">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w="0">
                      <a:noFill/>
                    </a:ln>
                  </p:spPr>
                  <p:style>
                    <a:lnRef idx="0"/>
                    <a:fillRef idx="0"/>
                    <a:effectRef idx="0"/>
                    <a:fontRef idx="minor"/>
                  </p:style>
                </p:sp>
                <p:sp>
                  <p:nvSpPr>
                    <p:cNvPr id="4456" name="Google Shape;5399;p50"/>
                    <p:cNvSpPr/>
                    <p:nvPr/>
                  </p:nvSpPr>
                  <p:spPr>
                    <a:xfrm>
                      <a:off x="2677320" y="1569960"/>
                      <a:ext cx="235800" cy="229680"/>
                    </a:xfrm>
                    <a:custGeom>
                      <a:avLst/>
                      <a:gdLst/>
                      <a:ahLst/>
                      <a:rect l="l" t="t" r="r" b="b"/>
                      <a:pathLst>
                        <a:path w="40221" h="3919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w="0">
                      <a:noFill/>
                    </a:ln>
                  </p:spPr>
                  <p:style>
                    <a:lnRef idx="0"/>
                    <a:fillRef idx="0"/>
                    <a:effectRef idx="0"/>
                    <a:fontRef idx="minor"/>
                  </p:style>
                </p:sp>
              </p:grpSp>
              <p:grpSp>
                <p:nvGrpSpPr>
                  <p:cNvPr id="4457" name="Google Shape;5400;p50"/>
                  <p:cNvGrpSpPr/>
                  <p:nvPr/>
                </p:nvGrpSpPr>
                <p:grpSpPr>
                  <a:xfrm>
                    <a:off x="2666880" y="1343880"/>
                    <a:ext cx="379080" cy="284040"/>
                    <a:chOff x="2666880" y="1343880"/>
                    <a:chExt cx="379080" cy="284040"/>
                  </a:xfrm>
                </p:grpSpPr>
                <p:sp>
                  <p:nvSpPr>
                    <p:cNvPr id="4458" name="Google Shape;5401;p50"/>
                    <p:cNvSpPr/>
                    <p:nvPr/>
                  </p:nvSpPr>
                  <p:spPr>
                    <a:xfrm>
                      <a:off x="2666880" y="1343880"/>
                      <a:ext cx="379080" cy="284040"/>
                    </a:xfrm>
                    <a:custGeom>
                      <a:avLst/>
                      <a:gdLst/>
                      <a:ahLst/>
                      <a:rect l="l" t="t" r="r" b="b"/>
                      <a:pathLst>
                        <a:path w="64643" h="48441">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w="0">
                      <a:noFill/>
                    </a:ln>
                  </p:spPr>
                  <p:style>
                    <a:lnRef idx="0"/>
                    <a:fillRef idx="0"/>
                    <a:effectRef idx="0"/>
                    <a:fontRef idx="minor"/>
                  </p:style>
                </p:sp>
                <p:sp>
                  <p:nvSpPr>
                    <p:cNvPr id="4459" name="Google Shape;5402;p50"/>
                    <p:cNvSpPr/>
                    <p:nvPr/>
                  </p:nvSpPr>
                  <p:spPr>
                    <a:xfrm>
                      <a:off x="2725920" y="1385280"/>
                      <a:ext cx="267480" cy="200160"/>
                    </a:xfrm>
                    <a:custGeom>
                      <a:avLst/>
                      <a:gdLst/>
                      <a:ahLst/>
                      <a:rect l="l" t="t" r="r" b="b"/>
                      <a:pathLst>
                        <a:path w="45629" h="34192">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w="0">
                      <a:noFill/>
                    </a:ln>
                  </p:spPr>
                  <p:style>
                    <a:lnRef idx="0"/>
                    <a:fillRef idx="0"/>
                    <a:effectRef idx="0"/>
                    <a:fontRef idx="minor"/>
                  </p:style>
                </p:sp>
              </p:grpSp>
              <p:grpSp>
                <p:nvGrpSpPr>
                  <p:cNvPr id="4460" name="Google Shape;5403;p50"/>
                  <p:cNvGrpSpPr/>
                  <p:nvPr/>
                </p:nvGrpSpPr>
                <p:grpSpPr>
                  <a:xfrm>
                    <a:off x="2551680" y="1171440"/>
                    <a:ext cx="279360" cy="369000"/>
                    <a:chOff x="2551680" y="1171440"/>
                    <a:chExt cx="279360" cy="369000"/>
                  </a:xfrm>
                </p:grpSpPr>
                <p:sp>
                  <p:nvSpPr>
                    <p:cNvPr id="4461" name="Google Shape;5404;p50"/>
                    <p:cNvSpPr/>
                    <p:nvPr/>
                  </p:nvSpPr>
                  <p:spPr>
                    <a:xfrm>
                      <a:off x="2551680" y="1171440"/>
                      <a:ext cx="279360" cy="369000"/>
                    </a:xfrm>
                    <a:custGeom>
                      <a:avLst/>
                      <a:gdLst/>
                      <a:ahLst/>
                      <a:rect l="l" t="t" r="r" b="b"/>
                      <a:pathLst>
                        <a:path w="47681" h="62939">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w="0">
                      <a:noFill/>
                    </a:ln>
                  </p:spPr>
                  <p:style>
                    <a:lnRef idx="0"/>
                    <a:fillRef idx="0"/>
                    <a:effectRef idx="0"/>
                    <a:fontRef idx="minor"/>
                  </p:style>
                </p:sp>
                <p:sp>
                  <p:nvSpPr>
                    <p:cNvPr id="4462" name="Google Shape;5405;p50"/>
                    <p:cNvSpPr/>
                    <p:nvPr/>
                  </p:nvSpPr>
                  <p:spPr>
                    <a:xfrm>
                      <a:off x="2592720" y="1225800"/>
                      <a:ext cx="196920" cy="260280"/>
                    </a:xfrm>
                    <a:custGeom>
                      <a:avLst/>
                      <a:gdLst/>
                      <a:ahLst/>
                      <a:rect l="l" t="t" r="r" b="b"/>
                      <a:pathLst>
                        <a:path w="33655" h="4442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w="0">
                      <a:noFill/>
                    </a:ln>
                  </p:spPr>
                  <p:style>
                    <a:lnRef idx="0"/>
                    <a:fillRef idx="0"/>
                    <a:effectRef idx="0"/>
                    <a:fontRef idx="minor"/>
                  </p:style>
                </p:sp>
              </p:grpSp>
            </p:grpSp>
            <p:grpSp>
              <p:nvGrpSpPr>
                <p:cNvPr id="4463" name="Google Shape;5406;p50"/>
                <p:cNvGrpSpPr/>
                <p:nvPr/>
              </p:nvGrpSpPr>
              <p:grpSpPr>
                <a:xfrm>
                  <a:off x="2546640" y="1385640"/>
                  <a:ext cx="286920" cy="286920"/>
                  <a:chOff x="2546640" y="1385640"/>
                  <a:chExt cx="286920" cy="286920"/>
                </a:xfrm>
              </p:grpSpPr>
              <p:sp>
                <p:nvSpPr>
                  <p:cNvPr id="4464" name="Google Shape;5407;p50"/>
                  <p:cNvSpPr/>
                  <p:nvPr/>
                </p:nvSpPr>
                <p:spPr>
                  <a:xfrm>
                    <a:off x="2546640" y="1385640"/>
                    <a:ext cx="286920" cy="286920"/>
                  </a:xfrm>
                  <a:custGeom>
                    <a:avLst/>
                    <a:gdLst/>
                    <a:ahLst/>
                    <a:rect l="l" t="t" r="r" b="b"/>
                    <a:pathLst>
                      <a:path w="48965" h="48963">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w="0">
                    <a:noFill/>
                  </a:ln>
                </p:spPr>
                <p:style>
                  <a:lnRef idx="0"/>
                  <a:fillRef idx="0"/>
                  <a:effectRef idx="0"/>
                  <a:fontRef idx="minor"/>
                </p:style>
              </p:sp>
              <p:grpSp>
                <p:nvGrpSpPr>
                  <p:cNvPr id="4465" name="Google Shape;5408;p50"/>
                  <p:cNvGrpSpPr/>
                  <p:nvPr/>
                </p:nvGrpSpPr>
                <p:grpSpPr>
                  <a:xfrm>
                    <a:off x="2549520" y="1398960"/>
                    <a:ext cx="277200" cy="260640"/>
                    <a:chOff x="2549520" y="1398960"/>
                    <a:chExt cx="277200" cy="260640"/>
                  </a:xfrm>
                </p:grpSpPr>
                <p:sp>
                  <p:nvSpPr>
                    <p:cNvPr id="4466" name="Google Shape;5409;p50"/>
                    <p:cNvSpPr/>
                    <p:nvPr/>
                  </p:nvSpPr>
                  <p:spPr>
                    <a:xfrm>
                      <a:off x="2566080" y="1563840"/>
                      <a:ext cx="123840" cy="95760"/>
                    </a:xfrm>
                    <a:custGeom>
                      <a:avLst/>
                      <a:gdLst/>
                      <a:ahLst/>
                      <a:rect l="l" t="t" r="r" b="b"/>
                      <a:pathLst>
                        <a:path w="21207" h="1642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w="0">
                      <a:noFill/>
                    </a:ln>
                  </p:spPr>
                  <p:style>
                    <a:lnRef idx="0"/>
                    <a:fillRef idx="0"/>
                    <a:effectRef idx="0"/>
                    <a:fontRef idx="minor"/>
                  </p:style>
                </p:sp>
                <p:sp>
                  <p:nvSpPr>
                    <p:cNvPr id="4467" name="Google Shape;5410;p50"/>
                    <p:cNvSpPr/>
                    <p:nvPr/>
                  </p:nvSpPr>
                  <p:spPr>
                    <a:xfrm>
                      <a:off x="2756520" y="1423800"/>
                      <a:ext cx="70200" cy="145080"/>
                    </a:xfrm>
                    <a:custGeom>
                      <a:avLst/>
                      <a:gdLst/>
                      <a:ahLst/>
                      <a:rect l="l" t="t" r="r" b="b"/>
                      <a:pathLst>
                        <a:path w="12089" h="2481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w="0">
                      <a:noFill/>
                    </a:ln>
                  </p:spPr>
                  <p:style>
                    <a:lnRef idx="0"/>
                    <a:fillRef idx="0"/>
                    <a:effectRef idx="0"/>
                    <a:fontRef idx="minor"/>
                  </p:style>
                </p:sp>
                <p:sp>
                  <p:nvSpPr>
                    <p:cNvPr id="4468" name="Google Shape;5411;p50"/>
                    <p:cNvSpPr/>
                    <p:nvPr/>
                  </p:nvSpPr>
                  <p:spPr>
                    <a:xfrm>
                      <a:off x="2614320" y="1398960"/>
                      <a:ext cx="152640" cy="39240"/>
                    </a:xfrm>
                    <a:custGeom>
                      <a:avLst/>
                      <a:gdLst/>
                      <a:ahLst/>
                      <a:rect l="l" t="t" r="r" b="b"/>
                      <a:pathLst>
                        <a:path w="26078" h="6816">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w="0">
                      <a:noFill/>
                    </a:ln>
                  </p:spPr>
                  <p:style>
                    <a:lnRef idx="0"/>
                    <a:fillRef idx="0"/>
                    <a:effectRef idx="0"/>
                    <a:fontRef idx="minor"/>
                  </p:style>
                </p:sp>
                <p:sp>
                  <p:nvSpPr>
                    <p:cNvPr id="4469" name="Google Shape;5412;p50"/>
                    <p:cNvSpPr/>
                    <p:nvPr/>
                  </p:nvSpPr>
                  <p:spPr>
                    <a:xfrm>
                      <a:off x="2691000" y="1563840"/>
                      <a:ext cx="123480" cy="95760"/>
                    </a:xfrm>
                    <a:custGeom>
                      <a:avLst/>
                      <a:gdLst/>
                      <a:ahLst/>
                      <a:rect l="l" t="t" r="r" b="b"/>
                      <a:pathLst>
                        <a:path w="21158" h="1643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w="0">
                      <a:noFill/>
                    </a:ln>
                  </p:spPr>
                  <p:style>
                    <a:lnRef idx="0"/>
                    <a:fillRef idx="0"/>
                    <a:effectRef idx="0"/>
                    <a:fontRef idx="minor"/>
                  </p:style>
                </p:sp>
                <p:sp>
                  <p:nvSpPr>
                    <p:cNvPr id="4470" name="Google Shape;5413;p50"/>
                    <p:cNvSpPr/>
                    <p:nvPr/>
                  </p:nvSpPr>
                  <p:spPr>
                    <a:xfrm>
                      <a:off x="2549520" y="1423800"/>
                      <a:ext cx="75240" cy="145440"/>
                    </a:xfrm>
                    <a:custGeom>
                      <a:avLst/>
                      <a:gdLst/>
                      <a:ahLst/>
                      <a:rect l="l" t="t" r="r" b="b"/>
                      <a:pathLst>
                        <a:path w="12900" h="24849">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w="0">
                      <a:noFill/>
                    </a:ln>
                  </p:spPr>
                  <p:style>
                    <a:lnRef idx="0"/>
                    <a:fillRef idx="0"/>
                    <a:effectRef idx="0"/>
                    <a:fontRef idx="minor"/>
                  </p:style>
                </p:sp>
              </p:grpSp>
            </p:grpSp>
          </p:grpSp>
        </p:grpSp>
        <p:sp>
          <p:nvSpPr>
            <p:cNvPr id="4471" name="Google Shape;5414;p50"/>
            <p:cNvSpPr/>
            <p:nvPr/>
          </p:nvSpPr>
          <p:spPr>
            <a:xfrm>
              <a:off x="2453040" y="1240560"/>
              <a:ext cx="106560" cy="79560"/>
            </a:xfrm>
            <a:custGeom>
              <a:avLst/>
              <a:gdLst/>
              <a:ahLst/>
              <a:rect l="l" t="t" r="r" b="b"/>
              <a:pathLst>
                <a:path w="10285" h="7716">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w="0">
              <a:noFill/>
            </a:ln>
          </p:spPr>
          <p:style>
            <a:lnRef idx="0"/>
            <a:fillRef idx="0"/>
            <a:effectRef idx="0"/>
            <a:fontRef idx="minor"/>
          </p:style>
        </p:sp>
        <p:sp>
          <p:nvSpPr>
            <p:cNvPr id="4472" name="Google Shape;5415;p50"/>
            <p:cNvSpPr/>
            <p:nvPr/>
          </p:nvSpPr>
          <p:spPr>
            <a:xfrm>
              <a:off x="2356200" y="1571400"/>
              <a:ext cx="50040" cy="125280"/>
            </a:xfrm>
            <a:custGeom>
              <a:avLst/>
              <a:gdLst/>
              <a:ahLst/>
              <a:rect l="l" t="t" r="r" b="b"/>
              <a:pathLst>
                <a:path w="4872" h="12087">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w="0">
              <a:noFill/>
            </a:ln>
          </p:spPr>
          <p:style>
            <a:lnRef idx="0"/>
            <a:fillRef idx="0"/>
            <a:effectRef idx="0"/>
            <a:fontRef idx="minor"/>
          </p:style>
        </p:sp>
        <p:sp>
          <p:nvSpPr>
            <p:cNvPr id="4473" name="Google Shape;5416;p50"/>
            <p:cNvSpPr/>
            <p:nvPr/>
          </p:nvSpPr>
          <p:spPr>
            <a:xfrm>
              <a:off x="2968560" y="1584000"/>
              <a:ext cx="42480" cy="125640"/>
            </a:xfrm>
            <a:custGeom>
              <a:avLst/>
              <a:gdLst/>
              <a:ahLst/>
              <a:rect l="l" t="t" r="r" b="b"/>
              <a:pathLst>
                <a:path w="4151" h="12116">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w="0">
              <a:noFill/>
            </a:ln>
          </p:spPr>
          <p:style>
            <a:lnRef idx="0"/>
            <a:fillRef idx="0"/>
            <a:effectRef idx="0"/>
            <a:fontRef idx="minor"/>
          </p:style>
        </p:sp>
        <p:sp>
          <p:nvSpPr>
            <p:cNvPr id="4474" name="Google Shape;5417;p50"/>
            <p:cNvSpPr/>
            <p:nvPr/>
          </p:nvSpPr>
          <p:spPr>
            <a:xfrm>
              <a:off x="2827440" y="1248480"/>
              <a:ext cx="108000" cy="7740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fillRef idx="0"/>
            <a:effectRef idx="0"/>
            <a:fontRef idx="minor"/>
          </p:style>
        </p:sp>
        <p:sp>
          <p:nvSpPr>
            <p:cNvPr id="4475" name="Google Shape;5418;p50"/>
            <p:cNvSpPr/>
            <p:nvPr/>
          </p:nvSpPr>
          <p:spPr>
            <a:xfrm rot="8660400">
              <a:off x="2637000" y="1814760"/>
              <a:ext cx="108000" cy="7740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fillRef idx="0"/>
            <a:effectRef idx="0"/>
            <a:fontRef idx="minor"/>
          </p:style>
        </p:sp>
      </p:grpSp>
      <p:grpSp>
        <p:nvGrpSpPr>
          <p:cNvPr id="4476" name="Google Shape;5419;p50"/>
          <p:cNvGrpSpPr/>
          <p:nvPr/>
        </p:nvGrpSpPr>
        <p:grpSpPr>
          <a:xfrm>
            <a:off x="3924720" y="2927520"/>
            <a:ext cx="1568160" cy="590400"/>
            <a:chOff x="3924720" y="2927520"/>
            <a:chExt cx="1568160" cy="590400"/>
          </a:xfrm>
        </p:grpSpPr>
        <p:grpSp>
          <p:nvGrpSpPr>
            <p:cNvPr id="4477" name="Google Shape;5420;p50"/>
            <p:cNvGrpSpPr/>
            <p:nvPr/>
          </p:nvGrpSpPr>
          <p:grpSpPr>
            <a:xfrm>
              <a:off x="3924720" y="2927520"/>
              <a:ext cx="1568160" cy="590400"/>
              <a:chOff x="3924720" y="2927520"/>
              <a:chExt cx="1568160" cy="590400"/>
            </a:xfrm>
          </p:grpSpPr>
          <p:sp>
            <p:nvSpPr>
              <p:cNvPr id="4478" name="Google Shape;5421;p50"/>
              <p:cNvSpPr/>
              <p:nvPr/>
            </p:nvSpPr>
            <p:spPr>
              <a:xfrm>
                <a:off x="3924720" y="2927520"/>
                <a:ext cx="607680" cy="590400"/>
              </a:xfrm>
              <a:custGeom>
                <a:avLst/>
                <a:gdLst/>
                <a:ahLst/>
                <a:rect l="l" t="t" r="r" b="b"/>
                <a:pathLst>
                  <a:path w="45218" h="4394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w="0">
                <a:noFill/>
              </a:ln>
            </p:spPr>
            <p:style>
              <a:lnRef idx="0"/>
              <a:fillRef idx="0"/>
              <a:effectRef idx="0"/>
              <a:fontRef idx="minor"/>
            </p:style>
          </p:sp>
          <p:sp>
            <p:nvSpPr>
              <p:cNvPr id="4479" name="Google Shape;5422;p50"/>
              <p:cNvSpPr/>
              <p:nvPr/>
            </p:nvSpPr>
            <p:spPr>
              <a:xfrm>
                <a:off x="4530600" y="3395520"/>
                <a:ext cx="962280" cy="122400"/>
              </a:xfrm>
              <a:custGeom>
                <a:avLst/>
                <a:gdLst/>
                <a:ahLst/>
                <a:rect l="l" t="t" r="r" b="b"/>
                <a:pathLst>
                  <a:path w="71590" h="9146">
                    <a:moveTo>
                      <a:pt x="1" y="1"/>
                    </a:moveTo>
                    <a:lnTo>
                      <a:pt x="1" y="9145"/>
                    </a:lnTo>
                    <a:lnTo>
                      <a:pt x="71589" y="9145"/>
                    </a:lnTo>
                    <a:lnTo>
                      <a:pt x="71589" y="1"/>
                    </a:lnTo>
                    <a:close/>
                  </a:path>
                </a:pathLst>
              </a:custGeom>
              <a:solidFill>
                <a:srgbClr val="445d73"/>
              </a:solidFill>
              <a:ln w="0">
                <a:noFill/>
              </a:ln>
            </p:spPr>
            <p:style>
              <a:lnRef idx="0"/>
              <a:fillRef idx="0"/>
              <a:effectRef idx="0"/>
              <a:fontRef idx="minor"/>
            </p:style>
          </p:sp>
        </p:grpSp>
        <p:grpSp>
          <p:nvGrpSpPr>
            <p:cNvPr id="4480" name="Google Shape;5423;p50"/>
            <p:cNvGrpSpPr/>
            <p:nvPr/>
          </p:nvGrpSpPr>
          <p:grpSpPr>
            <a:xfrm>
              <a:off x="4300560" y="2928240"/>
              <a:ext cx="472680" cy="212400"/>
              <a:chOff x="4300560" y="2928240"/>
              <a:chExt cx="472680" cy="212400"/>
            </a:xfrm>
          </p:grpSpPr>
          <p:sp>
            <p:nvSpPr>
              <p:cNvPr id="4481" name="Google Shape;5424;p50"/>
              <p:cNvSpPr/>
              <p:nvPr/>
            </p:nvSpPr>
            <p:spPr>
              <a:xfrm>
                <a:off x="4300560" y="2928240"/>
                <a:ext cx="227880" cy="212400"/>
              </a:xfrm>
              <a:custGeom>
                <a:avLst/>
                <a:gdLst/>
                <a:ahLst/>
                <a:rect l="l" t="t" r="r" b="b"/>
                <a:pathLst>
                  <a:path w="17006" h="15844">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w="0">
                <a:noFill/>
              </a:ln>
            </p:spPr>
            <p:style>
              <a:lnRef idx="0"/>
              <a:fillRef idx="0"/>
              <a:effectRef idx="0"/>
              <a:fontRef idx="minor"/>
            </p:style>
          </p:sp>
          <p:sp>
            <p:nvSpPr>
              <p:cNvPr id="4482" name="Google Shape;5425;p50"/>
              <p:cNvSpPr/>
              <p:nvPr/>
            </p:nvSpPr>
            <p:spPr>
              <a:xfrm>
                <a:off x="4524480" y="3021840"/>
                <a:ext cx="248760" cy="118800"/>
              </a:xfrm>
              <a:custGeom>
                <a:avLst/>
                <a:gdLst/>
                <a:ahLst/>
                <a:rect l="l" t="t" r="r" b="b"/>
                <a:pathLst>
                  <a:path w="18211" h="8881">
                    <a:moveTo>
                      <a:pt x="0" y="0"/>
                    </a:moveTo>
                    <a:lnTo>
                      <a:pt x="0" y="8880"/>
                    </a:lnTo>
                    <a:lnTo>
                      <a:pt x="18210" y="8880"/>
                    </a:lnTo>
                    <a:lnTo>
                      <a:pt x="18210" y="0"/>
                    </a:lnTo>
                    <a:close/>
                  </a:path>
                </a:pathLst>
              </a:custGeom>
              <a:solidFill>
                <a:srgbClr val="e3e9ed"/>
              </a:solidFill>
              <a:ln w="0">
                <a:noFill/>
              </a:ln>
            </p:spPr>
            <p:style>
              <a:lnRef idx="0"/>
              <a:fillRef idx="0"/>
              <a:effectRef idx="0"/>
              <a:fontRef idx="minor"/>
            </p:style>
          </p:sp>
        </p:grpSp>
        <p:grpSp>
          <p:nvGrpSpPr>
            <p:cNvPr id="4483" name="Google Shape;5426;p50"/>
            <p:cNvGrpSpPr/>
            <p:nvPr/>
          </p:nvGrpSpPr>
          <p:grpSpPr>
            <a:xfrm>
              <a:off x="4047120" y="2927520"/>
              <a:ext cx="1205640" cy="467280"/>
              <a:chOff x="4047120" y="2927520"/>
              <a:chExt cx="1205640" cy="467280"/>
            </a:xfrm>
          </p:grpSpPr>
          <p:sp>
            <p:nvSpPr>
              <p:cNvPr id="4484" name="Google Shape;5427;p50"/>
              <p:cNvSpPr/>
              <p:nvPr/>
            </p:nvSpPr>
            <p:spPr>
              <a:xfrm>
                <a:off x="4047120" y="2927520"/>
                <a:ext cx="485280" cy="467280"/>
              </a:xfrm>
              <a:custGeom>
                <a:avLst/>
                <a:gdLst/>
                <a:ahLst/>
                <a:rect l="l" t="t" r="r" b="b"/>
                <a:pathLst>
                  <a:path w="36118" h="34797">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w="0">
                <a:noFill/>
              </a:ln>
            </p:spPr>
            <p:style>
              <a:lnRef idx="0"/>
              <a:fillRef idx="0"/>
              <a:effectRef idx="0"/>
              <a:fontRef idx="minor"/>
            </p:style>
          </p:sp>
          <p:sp>
            <p:nvSpPr>
              <p:cNvPr id="4485" name="Google Shape;5428;p50"/>
              <p:cNvSpPr/>
              <p:nvPr/>
            </p:nvSpPr>
            <p:spPr>
              <a:xfrm>
                <a:off x="4528800" y="3272400"/>
                <a:ext cx="723960" cy="122400"/>
              </a:xfrm>
              <a:custGeom>
                <a:avLst/>
                <a:gdLst/>
                <a:ahLst/>
                <a:rect l="l" t="t" r="r" b="b"/>
                <a:pathLst>
                  <a:path w="53867" h="9145">
                    <a:moveTo>
                      <a:pt x="1" y="0"/>
                    </a:moveTo>
                    <a:lnTo>
                      <a:pt x="1" y="9145"/>
                    </a:lnTo>
                    <a:lnTo>
                      <a:pt x="53867" y="9145"/>
                    </a:lnTo>
                    <a:lnTo>
                      <a:pt x="53867" y="0"/>
                    </a:lnTo>
                    <a:close/>
                  </a:path>
                </a:pathLst>
              </a:custGeom>
              <a:solidFill>
                <a:srgbClr val="869fb1"/>
              </a:solidFill>
              <a:ln w="0">
                <a:noFill/>
              </a:ln>
            </p:spPr>
            <p:style>
              <a:lnRef idx="0"/>
              <a:fillRef idx="0"/>
              <a:effectRef idx="0"/>
              <a:fontRef idx="minor"/>
            </p:style>
          </p:sp>
        </p:grpSp>
        <p:grpSp>
          <p:nvGrpSpPr>
            <p:cNvPr id="4486" name="Google Shape;5429;p50"/>
            <p:cNvGrpSpPr/>
            <p:nvPr/>
          </p:nvGrpSpPr>
          <p:grpSpPr>
            <a:xfrm>
              <a:off x="4169520" y="2927520"/>
              <a:ext cx="821160" cy="344160"/>
              <a:chOff x="4169520" y="2927520"/>
              <a:chExt cx="821160" cy="344160"/>
            </a:xfrm>
          </p:grpSpPr>
          <p:sp>
            <p:nvSpPr>
              <p:cNvPr id="4487" name="Google Shape;5430;p50"/>
              <p:cNvSpPr/>
              <p:nvPr/>
            </p:nvSpPr>
            <p:spPr>
              <a:xfrm>
                <a:off x="4169520" y="2927520"/>
                <a:ext cx="361080" cy="344160"/>
              </a:xfrm>
              <a:custGeom>
                <a:avLst/>
                <a:gdLst/>
                <a:ahLst/>
                <a:rect l="l" t="t" r="r" b="b"/>
                <a:pathLst>
                  <a:path w="26899" h="25634">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w="0">
                <a:noFill/>
              </a:ln>
            </p:spPr>
            <p:style>
              <a:lnRef idx="0"/>
              <a:fillRef idx="0"/>
              <a:effectRef idx="0"/>
              <a:fontRef idx="minor"/>
            </p:style>
          </p:sp>
          <p:sp>
            <p:nvSpPr>
              <p:cNvPr id="4488" name="Google Shape;5431;p50"/>
              <p:cNvSpPr/>
              <p:nvPr/>
            </p:nvSpPr>
            <p:spPr>
              <a:xfrm>
                <a:off x="4519800" y="3140640"/>
                <a:ext cx="470880" cy="131040"/>
              </a:xfrm>
              <a:custGeom>
                <a:avLst/>
                <a:gdLst/>
                <a:ahLst/>
                <a:rect l="l" t="t" r="r" b="b"/>
                <a:pathLst>
                  <a:path w="35055" h="9792">
                    <a:moveTo>
                      <a:pt x="1" y="0"/>
                    </a:moveTo>
                    <a:lnTo>
                      <a:pt x="1" y="88"/>
                    </a:lnTo>
                    <a:lnTo>
                      <a:pt x="1" y="9792"/>
                    </a:lnTo>
                    <a:lnTo>
                      <a:pt x="35054" y="9792"/>
                    </a:lnTo>
                    <a:lnTo>
                      <a:pt x="35054" y="0"/>
                    </a:lnTo>
                    <a:close/>
                  </a:path>
                </a:pathLst>
              </a:custGeom>
              <a:solidFill>
                <a:srgbClr val="cfd9e0"/>
              </a:solidFill>
              <a:ln w="0">
                <a:noFill/>
              </a:ln>
            </p:spPr>
            <p:style>
              <a:lnRef idx="0"/>
              <a:fillRef idx="0"/>
              <a:effectRef idx="0"/>
              <a:fontRef idx="minor"/>
            </p:style>
          </p:sp>
        </p:grpSp>
      </p:grpSp>
      <p:grpSp>
        <p:nvGrpSpPr>
          <p:cNvPr id="4489" name="Google Shape;5432;p50"/>
          <p:cNvGrpSpPr/>
          <p:nvPr/>
        </p:nvGrpSpPr>
        <p:grpSpPr>
          <a:xfrm>
            <a:off x="1556640" y="2054160"/>
            <a:ext cx="712800" cy="687600"/>
            <a:chOff x="1556640" y="2054160"/>
            <a:chExt cx="712800" cy="687600"/>
          </a:xfrm>
        </p:grpSpPr>
        <p:sp>
          <p:nvSpPr>
            <p:cNvPr id="4490" name="Google Shape;5433;p50"/>
            <p:cNvSpPr/>
            <p:nvPr/>
          </p:nvSpPr>
          <p:spPr>
            <a:xfrm>
              <a:off x="1599120" y="2125080"/>
              <a:ext cx="616680" cy="616680"/>
            </a:xfrm>
            <a:custGeom>
              <a:avLst/>
              <a:gdLst/>
              <a:ahLst/>
              <a:rect l="l" t="t" r="r" b="b"/>
              <a:pathLst>
                <a:path w="107747" h="107749">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w="0">
              <a:noFill/>
            </a:ln>
          </p:spPr>
          <p:style>
            <a:lnRef idx="0"/>
            <a:fillRef idx="0"/>
            <a:effectRef idx="0"/>
            <a:fontRef idx="minor"/>
          </p:style>
        </p:sp>
        <p:grpSp>
          <p:nvGrpSpPr>
            <p:cNvPr id="4491" name="Google Shape;5434;p50"/>
            <p:cNvGrpSpPr/>
            <p:nvPr/>
          </p:nvGrpSpPr>
          <p:grpSpPr>
            <a:xfrm>
              <a:off x="1556640" y="2054160"/>
              <a:ext cx="712800" cy="620280"/>
              <a:chOff x="1556640" y="2054160"/>
              <a:chExt cx="712800" cy="620280"/>
            </a:xfrm>
          </p:grpSpPr>
          <p:sp>
            <p:nvSpPr>
              <p:cNvPr id="4492" name="Google Shape;5435;p50"/>
              <p:cNvSpPr/>
              <p:nvPr/>
            </p:nvSpPr>
            <p:spPr>
              <a:xfrm>
                <a:off x="1807920" y="2054160"/>
                <a:ext cx="206640" cy="381240"/>
              </a:xfrm>
              <a:custGeom>
                <a:avLst/>
                <a:gdLst/>
                <a:ahLst/>
                <a:rect l="l" t="t" r="r" b="b"/>
                <a:pathLst>
                  <a:path w="36183" h="66637">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w="0">
                <a:noFill/>
              </a:ln>
            </p:spPr>
            <p:style>
              <a:lnRef idx="0"/>
              <a:fillRef idx="0"/>
              <a:effectRef idx="0"/>
              <a:fontRef idx="minor"/>
            </p:style>
          </p:sp>
          <p:sp>
            <p:nvSpPr>
              <p:cNvPr id="4493" name="Google Shape;5436;p50"/>
              <p:cNvSpPr/>
              <p:nvPr/>
            </p:nvSpPr>
            <p:spPr>
              <a:xfrm>
                <a:off x="1556640" y="2376000"/>
                <a:ext cx="354600" cy="298440"/>
              </a:xfrm>
              <a:custGeom>
                <a:avLst/>
                <a:gdLst/>
                <a:ahLst/>
                <a:rect l="l" t="t" r="r" b="b"/>
                <a:pathLst>
                  <a:path w="62027" h="52191">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w="0">
                <a:noFill/>
              </a:ln>
            </p:spPr>
            <p:style>
              <a:lnRef idx="0"/>
              <a:fillRef idx="0"/>
              <a:effectRef idx="0"/>
              <a:fontRef idx="minor"/>
            </p:style>
          </p:sp>
          <p:sp>
            <p:nvSpPr>
              <p:cNvPr id="4494" name="Google Shape;5437;p50"/>
              <p:cNvSpPr/>
              <p:nvPr/>
            </p:nvSpPr>
            <p:spPr>
              <a:xfrm>
                <a:off x="1911960" y="2376000"/>
                <a:ext cx="357480" cy="298440"/>
              </a:xfrm>
              <a:custGeom>
                <a:avLst/>
                <a:gdLst/>
                <a:ahLst/>
                <a:rect l="l" t="t" r="r" b="b"/>
                <a:pathLst>
                  <a:path w="62507" h="52211">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w="0">
                <a:noFill/>
              </a:ln>
            </p:spPr>
            <p:style>
              <a:lnRef idx="0"/>
              <a:fillRef idx="0"/>
              <a:effectRef idx="0"/>
              <a:fontRef idx="minor"/>
            </p:style>
          </p:sp>
        </p:grpSp>
      </p:grpSp>
      <p:grpSp>
        <p:nvGrpSpPr>
          <p:cNvPr id="4495" name="Google Shape;5438;p50"/>
          <p:cNvGrpSpPr/>
          <p:nvPr/>
        </p:nvGrpSpPr>
        <p:grpSpPr>
          <a:xfrm>
            <a:off x="6318720" y="1171800"/>
            <a:ext cx="1316520" cy="683280"/>
            <a:chOff x="6318720" y="1171800"/>
            <a:chExt cx="1316520" cy="683280"/>
          </a:xfrm>
        </p:grpSpPr>
        <p:sp>
          <p:nvSpPr>
            <p:cNvPr id="4496" name="Google Shape;5439;p50"/>
            <p:cNvSpPr/>
            <p:nvPr/>
          </p:nvSpPr>
          <p:spPr>
            <a:xfrm>
              <a:off x="6675480" y="1702080"/>
              <a:ext cx="720" cy="360"/>
            </a:xfrm>
            <a:custGeom>
              <a:avLst/>
              <a:gdLst/>
              <a:ahLst/>
              <a:rect l="l" t="t" r="r" b="b"/>
              <a:pathLst>
                <a:path w="316" h="1">
                  <a:moveTo>
                    <a:pt x="316" y="0"/>
                  </a:moveTo>
                  <a:lnTo>
                    <a:pt x="1" y="0"/>
                  </a:lnTo>
                  <a:close/>
                </a:path>
              </a:pathLst>
            </a:custGeom>
            <a:solidFill>
              <a:srgbClr val="667e92"/>
            </a:solidFill>
            <a:ln w="0">
              <a:noFill/>
            </a:ln>
          </p:spPr>
          <p:style>
            <a:lnRef idx="0"/>
            <a:fillRef idx="0"/>
            <a:effectRef idx="0"/>
            <a:fontRef idx="minor"/>
          </p:style>
        </p:sp>
        <p:sp>
          <p:nvSpPr>
            <p:cNvPr id="4497" name="Google Shape;5440;p50"/>
            <p:cNvSpPr/>
            <p:nvPr/>
          </p:nvSpPr>
          <p:spPr>
            <a:xfrm>
              <a:off x="6676920" y="1171800"/>
              <a:ext cx="600120" cy="683280"/>
            </a:xfrm>
            <a:custGeom>
              <a:avLst/>
              <a:gdLst/>
              <a:ahLst/>
              <a:rect l="l" t="t" r="r" b="b"/>
              <a:pathLst>
                <a:path w="130254" h="148329">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w="0">
              <a:noFill/>
            </a:ln>
          </p:spPr>
          <p:style>
            <a:lnRef idx="0"/>
            <a:fillRef idx="0"/>
            <a:effectRef idx="0"/>
            <a:fontRef idx="minor"/>
          </p:style>
        </p:sp>
        <p:sp>
          <p:nvSpPr>
            <p:cNvPr id="4498" name="Google Shape;5441;p50"/>
            <p:cNvSpPr/>
            <p:nvPr/>
          </p:nvSpPr>
          <p:spPr>
            <a:xfrm>
              <a:off x="6318720" y="1513800"/>
              <a:ext cx="434520" cy="341280"/>
            </a:xfrm>
            <a:custGeom>
              <a:avLst/>
              <a:gdLst/>
              <a:ahLst/>
              <a:rect l="l" t="t" r="r" b="b"/>
              <a:pathLst>
                <a:path w="94347" h="74139">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w="0">
              <a:noFill/>
            </a:ln>
          </p:spPr>
          <p:style>
            <a:lnRef idx="0"/>
            <a:fillRef idx="0"/>
            <a:effectRef idx="0"/>
            <a:fontRef idx="minor"/>
          </p:style>
        </p:sp>
        <p:sp>
          <p:nvSpPr>
            <p:cNvPr id="4499" name="Google Shape;5442;p50"/>
            <p:cNvSpPr/>
            <p:nvPr/>
          </p:nvSpPr>
          <p:spPr>
            <a:xfrm>
              <a:off x="6318720" y="1171800"/>
              <a:ext cx="357480" cy="418320"/>
            </a:xfrm>
            <a:custGeom>
              <a:avLst/>
              <a:gdLst/>
              <a:ahLst/>
              <a:rect l="l" t="t" r="r" b="b"/>
              <a:pathLst>
                <a:path w="77688" h="90816">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w="0">
              <a:noFill/>
            </a:ln>
          </p:spPr>
          <p:style>
            <a:lnRef idx="0"/>
            <a:fillRef idx="0"/>
            <a:effectRef idx="0"/>
            <a:fontRef idx="minor"/>
          </p:style>
        </p:sp>
        <p:sp>
          <p:nvSpPr>
            <p:cNvPr id="4500" name="Google Shape;5443;p50"/>
            <p:cNvSpPr/>
            <p:nvPr/>
          </p:nvSpPr>
          <p:spPr>
            <a:xfrm>
              <a:off x="6977160" y="1513800"/>
              <a:ext cx="360" cy="360"/>
            </a:xfrm>
            <a:custGeom>
              <a:avLst/>
              <a:gdLst/>
              <a:ahLst/>
              <a:rect l="l" t="t" r="r" b="b"/>
              <a:pathLst>
                <a:path w="1" h="1">
                  <a:moveTo>
                    <a:pt x="0" y="1"/>
                  </a:moveTo>
                </a:path>
              </a:pathLst>
            </a:custGeom>
            <a:solidFill>
              <a:srgbClr val="db634b"/>
            </a:solidFill>
            <a:ln w="0">
              <a:noFill/>
            </a:ln>
          </p:spPr>
          <p:style>
            <a:lnRef idx="0"/>
            <a:fillRef idx="0"/>
            <a:effectRef idx="0"/>
            <a:fontRef idx="minor"/>
          </p:style>
        </p:sp>
        <p:sp>
          <p:nvSpPr>
            <p:cNvPr id="4501" name="Google Shape;5444;p50"/>
            <p:cNvSpPr/>
            <p:nvPr/>
          </p:nvSpPr>
          <p:spPr>
            <a:xfrm>
              <a:off x="6599880" y="1171800"/>
              <a:ext cx="439560" cy="376560"/>
            </a:xfrm>
            <a:custGeom>
              <a:avLst/>
              <a:gdLst/>
              <a:ahLst/>
              <a:rect l="l" t="t" r="r" b="b"/>
              <a:pathLst>
                <a:path w="95450" h="81795">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w="0">
              <a:noFill/>
            </a:ln>
          </p:spPr>
          <p:style>
            <a:lnRef idx="0"/>
            <a:fillRef idx="0"/>
            <a:effectRef idx="0"/>
            <a:fontRef idx="minor"/>
          </p:style>
        </p:sp>
        <p:sp>
          <p:nvSpPr>
            <p:cNvPr id="4502" name="Google Shape;5445;p50"/>
            <p:cNvSpPr/>
            <p:nvPr/>
          </p:nvSpPr>
          <p:spPr>
            <a:xfrm>
              <a:off x="6890400" y="1436760"/>
              <a:ext cx="387000" cy="418320"/>
            </a:xfrm>
            <a:custGeom>
              <a:avLst/>
              <a:gdLst/>
              <a:ahLst/>
              <a:rect l="l" t="t" r="r" b="b"/>
              <a:pathLst>
                <a:path w="84051" h="9085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w="0">
              <a:noFill/>
            </a:ln>
          </p:spPr>
          <p:style>
            <a:lnRef idx="0"/>
            <a:fillRef idx="0"/>
            <a:effectRef idx="0"/>
            <a:fontRef idx="minor"/>
          </p:style>
        </p:sp>
        <p:sp>
          <p:nvSpPr>
            <p:cNvPr id="4503" name="Google Shape;5446;p50"/>
            <p:cNvSpPr/>
            <p:nvPr/>
          </p:nvSpPr>
          <p:spPr>
            <a:xfrm>
              <a:off x="7200720" y="1513800"/>
              <a:ext cx="434520" cy="341280"/>
            </a:xfrm>
            <a:custGeom>
              <a:avLst/>
              <a:gdLst/>
              <a:ahLst/>
              <a:rect l="l" t="t" r="r" b="b"/>
              <a:pathLst>
                <a:path w="94366" h="74174">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w="0">
              <a:noFill/>
            </a:ln>
          </p:spPr>
          <p:style>
            <a:lnRef idx="0"/>
            <a:fillRef idx="0"/>
            <a:effectRef idx="0"/>
            <a:fontRef idx="minor"/>
          </p:style>
        </p:sp>
        <p:sp>
          <p:nvSpPr>
            <p:cNvPr id="4504" name="Google Shape;5447;p50"/>
            <p:cNvSpPr/>
            <p:nvPr/>
          </p:nvSpPr>
          <p:spPr>
            <a:xfrm>
              <a:off x="7201800" y="1171800"/>
              <a:ext cx="433440" cy="418320"/>
            </a:xfrm>
            <a:custGeom>
              <a:avLst/>
              <a:gdLst/>
              <a:ahLst/>
              <a:rect l="l" t="t" r="r" b="b"/>
              <a:pathLst>
                <a:path w="94138" h="90833">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505" name="Google Shape;5452;p51"/>
          <p:cNvGrpSpPr/>
          <p:nvPr/>
        </p:nvGrpSpPr>
        <p:grpSpPr>
          <a:xfrm>
            <a:off x="729360" y="1179720"/>
            <a:ext cx="1635120" cy="1525320"/>
            <a:chOff x="729360" y="1179720"/>
            <a:chExt cx="1635120" cy="1525320"/>
          </a:xfrm>
        </p:grpSpPr>
        <p:grpSp>
          <p:nvGrpSpPr>
            <p:cNvPr id="4506" name="Google Shape;5453;p51"/>
            <p:cNvGrpSpPr/>
            <p:nvPr/>
          </p:nvGrpSpPr>
          <p:grpSpPr>
            <a:xfrm>
              <a:off x="729360" y="1179720"/>
              <a:ext cx="79920" cy="1525320"/>
              <a:chOff x="729360" y="1179720"/>
              <a:chExt cx="79920" cy="1525320"/>
            </a:xfrm>
          </p:grpSpPr>
          <p:sp>
            <p:nvSpPr>
              <p:cNvPr id="4507" name="Google Shape;5454;p51"/>
              <p:cNvSpPr/>
              <p:nvPr/>
            </p:nvSpPr>
            <p:spPr>
              <a:xfrm>
                <a:off x="729360" y="1179720"/>
                <a:ext cx="79920" cy="79920"/>
              </a:xfrm>
              <a:prstGeom prst="rect">
                <a:avLst/>
              </a:prstGeom>
              <a:solidFill>
                <a:srgbClr val="cfd9e0"/>
              </a:solidFill>
              <a:ln w="0">
                <a:noFill/>
              </a:ln>
            </p:spPr>
            <p:style>
              <a:lnRef idx="0"/>
              <a:fillRef idx="0"/>
              <a:effectRef idx="0"/>
              <a:fontRef idx="minor"/>
            </p:style>
          </p:sp>
          <p:sp>
            <p:nvSpPr>
              <p:cNvPr id="4508" name="Google Shape;5455;p51"/>
              <p:cNvSpPr/>
              <p:nvPr/>
            </p:nvSpPr>
            <p:spPr>
              <a:xfrm>
                <a:off x="729360" y="1340280"/>
                <a:ext cx="79920" cy="79920"/>
              </a:xfrm>
              <a:prstGeom prst="rect">
                <a:avLst/>
              </a:prstGeom>
              <a:solidFill>
                <a:srgbClr val="cfd9e0"/>
              </a:solidFill>
              <a:ln w="0">
                <a:noFill/>
              </a:ln>
            </p:spPr>
            <p:style>
              <a:lnRef idx="0"/>
              <a:fillRef idx="0"/>
              <a:effectRef idx="0"/>
              <a:fontRef idx="minor"/>
            </p:style>
          </p:sp>
          <p:sp>
            <p:nvSpPr>
              <p:cNvPr id="4509" name="Google Shape;5456;p51"/>
              <p:cNvSpPr/>
              <p:nvPr/>
            </p:nvSpPr>
            <p:spPr>
              <a:xfrm>
                <a:off x="729360" y="1501200"/>
                <a:ext cx="79920" cy="79920"/>
              </a:xfrm>
              <a:prstGeom prst="rect">
                <a:avLst/>
              </a:prstGeom>
              <a:solidFill>
                <a:srgbClr val="cfd9e0"/>
              </a:solidFill>
              <a:ln w="0">
                <a:noFill/>
              </a:ln>
            </p:spPr>
            <p:style>
              <a:lnRef idx="0"/>
              <a:fillRef idx="0"/>
              <a:effectRef idx="0"/>
              <a:fontRef idx="minor"/>
            </p:style>
          </p:sp>
          <p:sp>
            <p:nvSpPr>
              <p:cNvPr id="4510" name="Google Shape;5457;p51"/>
              <p:cNvSpPr/>
              <p:nvPr/>
            </p:nvSpPr>
            <p:spPr>
              <a:xfrm>
                <a:off x="729360" y="1661760"/>
                <a:ext cx="79920" cy="79920"/>
              </a:xfrm>
              <a:prstGeom prst="rect">
                <a:avLst/>
              </a:prstGeom>
              <a:solidFill>
                <a:srgbClr val="cfd9e0"/>
              </a:solidFill>
              <a:ln w="0">
                <a:noFill/>
              </a:ln>
            </p:spPr>
            <p:style>
              <a:lnRef idx="0"/>
              <a:fillRef idx="0"/>
              <a:effectRef idx="0"/>
              <a:fontRef idx="minor"/>
            </p:style>
          </p:sp>
          <p:sp>
            <p:nvSpPr>
              <p:cNvPr id="4511" name="Google Shape;5458;p51"/>
              <p:cNvSpPr/>
              <p:nvPr/>
            </p:nvSpPr>
            <p:spPr>
              <a:xfrm>
                <a:off x="729360" y="1821600"/>
                <a:ext cx="79920" cy="79920"/>
              </a:xfrm>
              <a:prstGeom prst="rect">
                <a:avLst/>
              </a:prstGeom>
              <a:solidFill>
                <a:srgbClr val="657e93"/>
              </a:solidFill>
              <a:ln w="0">
                <a:noFill/>
              </a:ln>
            </p:spPr>
            <p:style>
              <a:lnRef idx="0"/>
              <a:fillRef idx="0"/>
              <a:effectRef idx="0"/>
              <a:fontRef idx="minor"/>
            </p:style>
          </p:sp>
          <p:sp>
            <p:nvSpPr>
              <p:cNvPr id="4512" name="Google Shape;5459;p51"/>
              <p:cNvSpPr/>
              <p:nvPr/>
            </p:nvSpPr>
            <p:spPr>
              <a:xfrm>
                <a:off x="729360" y="1982160"/>
                <a:ext cx="79920" cy="79920"/>
              </a:xfrm>
              <a:prstGeom prst="rect">
                <a:avLst/>
              </a:prstGeom>
              <a:solidFill>
                <a:srgbClr val="657e93"/>
              </a:solidFill>
              <a:ln w="0">
                <a:noFill/>
              </a:ln>
            </p:spPr>
            <p:style>
              <a:lnRef idx="0"/>
              <a:fillRef idx="0"/>
              <a:effectRef idx="0"/>
              <a:fontRef idx="minor"/>
            </p:style>
          </p:sp>
          <p:sp>
            <p:nvSpPr>
              <p:cNvPr id="4513" name="Google Shape;5460;p51"/>
              <p:cNvSpPr/>
              <p:nvPr/>
            </p:nvSpPr>
            <p:spPr>
              <a:xfrm>
                <a:off x="729360" y="2143080"/>
                <a:ext cx="79920" cy="79920"/>
              </a:xfrm>
              <a:prstGeom prst="rect">
                <a:avLst/>
              </a:prstGeom>
              <a:solidFill>
                <a:srgbClr val="657e93"/>
              </a:solidFill>
              <a:ln w="0">
                <a:noFill/>
              </a:ln>
            </p:spPr>
            <p:style>
              <a:lnRef idx="0"/>
              <a:fillRef idx="0"/>
              <a:effectRef idx="0"/>
              <a:fontRef idx="minor"/>
            </p:style>
          </p:sp>
          <p:sp>
            <p:nvSpPr>
              <p:cNvPr id="4514" name="Google Shape;5461;p51"/>
              <p:cNvSpPr/>
              <p:nvPr/>
            </p:nvSpPr>
            <p:spPr>
              <a:xfrm>
                <a:off x="729360" y="2303640"/>
                <a:ext cx="79920" cy="79920"/>
              </a:xfrm>
              <a:prstGeom prst="rect">
                <a:avLst/>
              </a:prstGeom>
              <a:solidFill>
                <a:srgbClr val="657e93"/>
              </a:solidFill>
              <a:ln w="0">
                <a:noFill/>
              </a:ln>
            </p:spPr>
            <p:style>
              <a:lnRef idx="0"/>
              <a:fillRef idx="0"/>
              <a:effectRef idx="0"/>
              <a:fontRef idx="minor"/>
            </p:style>
          </p:sp>
          <p:sp>
            <p:nvSpPr>
              <p:cNvPr id="4515" name="Google Shape;5462;p51"/>
              <p:cNvSpPr/>
              <p:nvPr/>
            </p:nvSpPr>
            <p:spPr>
              <a:xfrm>
                <a:off x="729360" y="2464560"/>
                <a:ext cx="79920" cy="79920"/>
              </a:xfrm>
              <a:prstGeom prst="rect">
                <a:avLst/>
              </a:prstGeom>
              <a:solidFill>
                <a:srgbClr val="657e93"/>
              </a:solidFill>
              <a:ln w="0">
                <a:noFill/>
              </a:ln>
            </p:spPr>
            <p:style>
              <a:lnRef idx="0"/>
              <a:fillRef idx="0"/>
              <a:effectRef idx="0"/>
              <a:fontRef idx="minor"/>
            </p:style>
          </p:sp>
          <p:sp>
            <p:nvSpPr>
              <p:cNvPr id="4516" name="Google Shape;5463;p51"/>
              <p:cNvSpPr/>
              <p:nvPr/>
            </p:nvSpPr>
            <p:spPr>
              <a:xfrm>
                <a:off x="729360" y="2625120"/>
                <a:ext cx="79920" cy="79920"/>
              </a:xfrm>
              <a:prstGeom prst="rect">
                <a:avLst/>
              </a:prstGeom>
              <a:solidFill>
                <a:srgbClr val="657e93"/>
              </a:solidFill>
              <a:ln w="0">
                <a:noFill/>
              </a:ln>
            </p:spPr>
            <p:style>
              <a:lnRef idx="0"/>
              <a:fillRef idx="0"/>
              <a:effectRef idx="0"/>
              <a:fontRef idx="minor"/>
            </p:style>
          </p:sp>
        </p:grpSp>
        <p:grpSp>
          <p:nvGrpSpPr>
            <p:cNvPr id="4517" name="Google Shape;5464;p51"/>
            <p:cNvGrpSpPr/>
            <p:nvPr/>
          </p:nvGrpSpPr>
          <p:grpSpPr>
            <a:xfrm>
              <a:off x="903240" y="1179720"/>
              <a:ext cx="79920" cy="1525320"/>
              <a:chOff x="903240" y="1179720"/>
              <a:chExt cx="79920" cy="1525320"/>
            </a:xfrm>
          </p:grpSpPr>
          <p:sp>
            <p:nvSpPr>
              <p:cNvPr id="4518" name="Google Shape;5465;p51"/>
              <p:cNvSpPr/>
              <p:nvPr/>
            </p:nvSpPr>
            <p:spPr>
              <a:xfrm>
                <a:off x="903240" y="1179720"/>
                <a:ext cx="79920" cy="79920"/>
              </a:xfrm>
              <a:prstGeom prst="rect">
                <a:avLst/>
              </a:prstGeom>
              <a:solidFill>
                <a:srgbClr val="cfd9e0"/>
              </a:solidFill>
              <a:ln w="0">
                <a:noFill/>
              </a:ln>
            </p:spPr>
            <p:style>
              <a:lnRef idx="0"/>
              <a:fillRef idx="0"/>
              <a:effectRef idx="0"/>
              <a:fontRef idx="minor"/>
            </p:style>
          </p:sp>
          <p:sp>
            <p:nvSpPr>
              <p:cNvPr id="4519" name="Google Shape;5466;p51"/>
              <p:cNvSpPr/>
              <p:nvPr/>
            </p:nvSpPr>
            <p:spPr>
              <a:xfrm>
                <a:off x="903240" y="1340280"/>
                <a:ext cx="79920" cy="79920"/>
              </a:xfrm>
              <a:prstGeom prst="rect">
                <a:avLst/>
              </a:prstGeom>
              <a:solidFill>
                <a:srgbClr val="cfd9e0"/>
              </a:solidFill>
              <a:ln w="0">
                <a:noFill/>
              </a:ln>
            </p:spPr>
            <p:style>
              <a:lnRef idx="0"/>
              <a:fillRef idx="0"/>
              <a:effectRef idx="0"/>
              <a:fontRef idx="minor"/>
            </p:style>
          </p:sp>
          <p:sp>
            <p:nvSpPr>
              <p:cNvPr id="4520" name="Google Shape;5467;p51"/>
              <p:cNvSpPr/>
              <p:nvPr/>
            </p:nvSpPr>
            <p:spPr>
              <a:xfrm>
                <a:off x="903240" y="1501200"/>
                <a:ext cx="79920" cy="79920"/>
              </a:xfrm>
              <a:prstGeom prst="rect">
                <a:avLst/>
              </a:prstGeom>
              <a:solidFill>
                <a:srgbClr val="cfd9e0"/>
              </a:solidFill>
              <a:ln w="0">
                <a:noFill/>
              </a:ln>
            </p:spPr>
            <p:style>
              <a:lnRef idx="0"/>
              <a:fillRef idx="0"/>
              <a:effectRef idx="0"/>
              <a:fontRef idx="minor"/>
            </p:style>
          </p:sp>
          <p:sp>
            <p:nvSpPr>
              <p:cNvPr id="4521" name="Google Shape;5468;p51"/>
              <p:cNvSpPr/>
              <p:nvPr/>
            </p:nvSpPr>
            <p:spPr>
              <a:xfrm>
                <a:off x="903240" y="1661760"/>
                <a:ext cx="79920" cy="79920"/>
              </a:xfrm>
              <a:prstGeom prst="rect">
                <a:avLst/>
              </a:prstGeom>
              <a:solidFill>
                <a:srgbClr val="cfd9e0"/>
              </a:solidFill>
              <a:ln w="0">
                <a:noFill/>
              </a:ln>
            </p:spPr>
            <p:style>
              <a:lnRef idx="0"/>
              <a:fillRef idx="0"/>
              <a:effectRef idx="0"/>
              <a:fontRef idx="minor"/>
            </p:style>
          </p:sp>
          <p:sp>
            <p:nvSpPr>
              <p:cNvPr id="4522" name="Google Shape;5469;p51"/>
              <p:cNvSpPr/>
              <p:nvPr/>
            </p:nvSpPr>
            <p:spPr>
              <a:xfrm>
                <a:off x="903240" y="1821600"/>
                <a:ext cx="79920" cy="79920"/>
              </a:xfrm>
              <a:prstGeom prst="rect">
                <a:avLst/>
              </a:prstGeom>
              <a:solidFill>
                <a:srgbClr val="cfd9e0"/>
              </a:solidFill>
              <a:ln w="0">
                <a:noFill/>
              </a:ln>
            </p:spPr>
            <p:style>
              <a:lnRef idx="0"/>
              <a:fillRef idx="0"/>
              <a:effectRef idx="0"/>
              <a:fontRef idx="minor"/>
            </p:style>
          </p:sp>
          <p:sp>
            <p:nvSpPr>
              <p:cNvPr id="4523" name="Google Shape;5470;p51"/>
              <p:cNvSpPr/>
              <p:nvPr/>
            </p:nvSpPr>
            <p:spPr>
              <a:xfrm>
                <a:off x="903240" y="1982160"/>
                <a:ext cx="79920" cy="79920"/>
              </a:xfrm>
              <a:prstGeom prst="rect">
                <a:avLst/>
              </a:prstGeom>
              <a:solidFill>
                <a:srgbClr val="cfd9e0"/>
              </a:solidFill>
              <a:ln w="0">
                <a:noFill/>
              </a:ln>
            </p:spPr>
            <p:style>
              <a:lnRef idx="0"/>
              <a:fillRef idx="0"/>
              <a:effectRef idx="0"/>
              <a:fontRef idx="minor"/>
            </p:style>
          </p:sp>
          <p:sp>
            <p:nvSpPr>
              <p:cNvPr id="4524" name="Google Shape;5471;p51"/>
              <p:cNvSpPr/>
              <p:nvPr/>
            </p:nvSpPr>
            <p:spPr>
              <a:xfrm>
                <a:off x="903240" y="2143080"/>
                <a:ext cx="79920" cy="79920"/>
              </a:xfrm>
              <a:prstGeom prst="rect">
                <a:avLst/>
              </a:prstGeom>
              <a:solidFill>
                <a:srgbClr val="657e93"/>
              </a:solidFill>
              <a:ln w="0">
                <a:noFill/>
              </a:ln>
            </p:spPr>
            <p:style>
              <a:lnRef idx="0"/>
              <a:fillRef idx="0"/>
              <a:effectRef idx="0"/>
              <a:fontRef idx="minor"/>
            </p:style>
          </p:sp>
          <p:sp>
            <p:nvSpPr>
              <p:cNvPr id="4525" name="Google Shape;5472;p51"/>
              <p:cNvSpPr/>
              <p:nvPr/>
            </p:nvSpPr>
            <p:spPr>
              <a:xfrm>
                <a:off x="903240" y="2303640"/>
                <a:ext cx="79920" cy="79920"/>
              </a:xfrm>
              <a:prstGeom prst="rect">
                <a:avLst/>
              </a:prstGeom>
              <a:solidFill>
                <a:srgbClr val="657e93"/>
              </a:solidFill>
              <a:ln w="0">
                <a:noFill/>
              </a:ln>
            </p:spPr>
            <p:style>
              <a:lnRef idx="0"/>
              <a:fillRef idx="0"/>
              <a:effectRef idx="0"/>
              <a:fontRef idx="minor"/>
            </p:style>
          </p:sp>
          <p:sp>
            <p:nvSpPr>
              <p:cNvPr id="4526" name="Google Shape;5473;p51"/>
              <p:cNvSpPr/>
              <p:nvPr/>
            </p:nvSpPr>
            <p:spPr>
              <a:xfrm>
                <a:off x="903240" y="2464560"/>
                <a:ext cx="79920" cy="79920"/>
              </a:xfrm>
              <a:prstGeom prst="rect">
                <a:avLst/>
              </a:prstGeom>
              <a:solidFill>
                <a:srgbClr val="657e93"/>
              </a:solidFill>
              <a:ln w="0">
                <a:noFill/>
              </a:ln>
            </p:spPr>
            <p:style>
              <a:lnRef idx="0"/>
              <a:fillRef idx="0"/>
              <a:effectRef idx="0"/>
              <a:fontRef idx="minor"/>
            </p:style>
          </p:sp>
          <p:sp>
            <p:nvSpPr>
              <p:cNvPr id="4527" name="Google Shape;5474;p51"/>
              <p:cNvSpPr/>
              <p:nvPr/>
            </p:nvSpPr>
            <p:spPr>
              <a:xfrm>
                <a:off x="903240" y="2625120"/>
                <a:ext cx="79920" cy="79920"/>
              </a:xfrm>
              <a:prstGeom prst="rect">
                <a:avLst/>
              </a:prstGeom>
              <a:solidFill>
                <a:srgbClr val="657e93"/>
              </a:solidFill>
              <a:ln w="0">
                <a:noFill/>
              </a:ln>
            </p:spPr>
            <p:style>
              <a:lnRef idx="0"/>
              <a:fillRef idx="0"/>
              <a:effectRef idx="0"/>
              <a:fontRef idx="minor"/>
            </p:style>
          </p:sp>
        </p:grpSp>
        <p:grpSp>
          <p:nvGrpSpPr>
            <p:cNvPr id="4528" name="Google Shape;5475;p51"/>
            <p:cNvGrpSpPr/>
            <p:nvPr/>
          </p:nvGrpSpPr>
          <p:grpSpPr>
            <a:xfrm>
              <a:off x="1077120" y="1179720"/>
              <a:ext cx="79920" cy="1525320"/>
              <a:chOff x="1077120" y="1179720"/>
              <a:chExt cx="79920" cy="1525320"/>
            </a:xfrm>
          </p:grpSpPr>
          <p:sp>
            <p:nvSpPr>
              <p:cNvPr id="4529" name="Google Shape;5476;p51"/>
              <p:cNvSpPr/>
              <p:nvPr/>
            </p:nvSpPr>
            <p:spPr>
              <a:xfrm>
                <a:off x="1077120" y="1179720"/>
                <a:ext cx="79920" cy="79920"/>
              </a:xfrm>
              <a:prstGeom prst="rect">
                <a:avLst/>
              </a:prstGeom>
              <a:solidFill>
                <a:srgbClr val="cfd9e0"/>
              </a:solidFill>
              <a:ln w="0">
                <a:noFill/>
              </a:ln>
            </p:spPr>
            <p:style>
              <a:lnRef idx="0"/>
              <a:fillRef idx="0"/>
              <a:effectRef idx="0"/>
              <a:fontRef idx="minor"/>
            </p:style>
          </p:sp>
          <p:sp>
            <p:nvSpPr>
              <p:cNvPr id="4530" name="Google Shape;5477;p51"/>
              <p:cNvSpPr/>
              <p:nvPr/>
            </p:nvSpPr>
            <p:spPr>
              <a:xfrm>
                <a:off x="1077120" y="1340280"/>
                <a:ext cx="79920" cy="79920"/>
              </a:xfrm>
              <a:prstGeom prst="rect">
                <a:avLst/>
              </a:prstGeom>
              <a:solidFill>
                <a:srgbClr val="cfd9e0"/>
              </a:solidFill>
              <a:ln w="0">
                <a:noFill/>
              </a:ln>
            </p:spPr>
            <p:style>
              <a:lnRef idx="0"/>
              <a:fillRef idx="0"/>
              <a:effectRef idx="0"/>
              <a:fontRef idx="minor"/>
            </p:style>
          </p:sp>
          <p:sp>
            <p:nvSpPr>
              <p:cNvPr id="4531" name="Google Shape;5478;p51"/>
              <p:cNvSpPr/>
              <p:nvPr/>
            </p:nvSpPr>
            <p:spPr>
              <a:xfrm>
                <a:off x="1077120" y="1501200"/>
                <a:ext cx="79920" cy="79920"/>
              </a:xfrm>
              <a:prstGeom prst="rect">
                <a:avLst/>
              </a:prstGeom>
              <a:solidFill>
                <a:srgbClr val="cfd9e0"/>
              </a:solidFill>
              <a:ln w="0">
                <a:noFill/>
              </a:ln>
            </p:spPr>
            <p:style>
              <a:lnRef idx="0"/>
              <a:fillRef idx="0"/>
              <a:effectRef idx="0"/>
              <a:fontRef idx="minor"/>
            </p:style>
          </p:sp>
          <p:sp>
            <p:nvSpPr>
              <p:cNvPr id="4532" name="Google Shape;5479;p51"/>
              <p:cNvSpPr/>
              <p:nvPr/>
            </p:nvSpPr>
            <p:spPr>
              <a:xfrm>
                <a:off x="1077120" y="1661760"/>
                <a:ext cx="79920" cy="79920"/>
              </a:xfrm>
              <a:prstGeom prst="rect">
                <a:avLst/>
              </a:prstGeom>
              <a:solidFill>
                <a:srgbClr val="cfd9e0"/>
              </a:solidFill>
              <a:ln w="0">
                <a:noFill/>
              </a:ln>
            </p:spPr>
            <p:style>
              <a:lnRef idx="0"/>
              <a:fillRef idx="0"/>
              <a:effectRef idx="0"/>
              <a:fontRef idx="minor"/>
            </p:style>
          </p:sp>
          <p:sp>
            <p:nvSpPr>
              <p:cNvPr id="4533" name="Google Shape;5480;p51"/>
              <p:cNvSpPr/>
              <p:nvPr/>
            </p:nvSpPr>
            <p:spPr>
              <a:xfrm>
                <a:off x="1077120" y="1821600"/>
                <a:ext cx="79920" cy="79920"/>
              </a:xfrm>
              <a:prstGeom prst="rect">
                <a:avLst/>
              </a:prstGeom>
              <a:solidFill>
                <a:srgbClr val="cfd9e0"/>
              </a:solidFill>
              <a:ln w="0">
                <a:noFill/>
              </a:ln>
            </p:spPr>
            <p:style>
              <a:lnRef idx="0"/>
              <a:fillRef idx="0"/>
              <a:effectRef idx="0"/>
              <a:fontRef idx="minor"/>
            </p:style>
          </p:sp>
          <p:sp>
            <p:nvSpPr>
              <p:cNvPr id="4534" name="Google Shape;5481;p51"/>
              <p:cNvSpPr/>
              <p:nvPr/>
            </p:nvSpPr>
            <p:spPr>
              <a:xfrm>
                <a:off x="1077120" y="1982160"/>
                <a:ext cx="79920" cy="79920"/>
              </a:xfrm>
              <a:prstGeom prst="rect">
                <a:avLst/>
              </a:prstGeom>
              <a:solidFill>
                <a:srgbClr val="cfd9e0"/>
              </a:solidFill>
              <a:ln w="0">
                <a:noFill/>
              </a:ln>
            </p:spPr>
            <p:style>
              <a:lnRef idx="0"/>
              <a:fillRef idx="0"/>
              <a:effectRef idx="0"/>
              <a:fontRef idx="minor"/>
            </p:style>
          </p:sp>
          <p:sp>
            <p:nvSpPr>
              <p:cNvPr id="4535" name="Google Shape;5482;p51"/>
              <p:cNvSpPr/>
              <p:nvPr/>
            </p:nvSpPr>
            <p:spPr>
              <a:xfrm>
                <a:off x="1077120" y="2143080"/>
                <a:ext cx="79920" cy="79920"/>
              </a:xfrm>
              <a:prstGeom prst="rect">
                <a:avLst/>
              </a:prstGeom>
              <a:solidFill>
                <a:srgbClr val="cfd9e0"/>
              </a:solidFill>
              <a:ln w="0">
                <a:noFill/>
              </a:ln>
            </p:spPr>
            <p:style>
              <a:lnRef idx="0"/>
              <a:fillRef idx="0"/>
              <a:effectRef idx="0"/>
              <a:fontRef idx="minor"/>
            </p:style>
          </p:sp>
          <p:sp>
            <p:nvSpPr>
              <p:cNvPr id="4536" name="Google Shape;5483;p51"/>
              <p:cNvSpPr/>
              <p:nvPr/>
            </p:nvSpPr>
            <p:spPr>
              <a:xfrm>
                <a:off x="1077120" y="2303640"/>
                <a:ext cx="79920" cy="79920"/>
              </a:xfrm>
              <a:prstGeom prst="rect">
                <a:avLst/>
              </a:prstGeom>
              <a:solidFill>
                <a:srgbClr val="657e93"/>
              </a:solidFill>
              <a:ln w="0">
                <a:noFill/>
              </a:ln>
            </p:spPr>
            <p:style>
              <a:lnRef idx="0"/>
              <a:fillRef idx="0"/>
              <a:effectRef idx="0"/>
              <a:fontRef idx="minor"/>
            </p:style>
          </p:sp>
          <p:sp>
            <p:nvSpPr>
              <p:cNvPr id="4537" name="Google Shape;5484;p51"/>
              <p:cNvSpPr/>
              <p:nvPr/>
            </p:nvSpPr>
            <p:spPr>
              <a:xfrm>
                <a:off x="1077120" y="2464560"/>
                <a:ext cx="79920" cy="79920"/>
              </a:xfrm>
              <a:prstGeom prst="rect">
                <a:avLst/>
              </a:prstGeom>
              <a:solidFill>
                <a:srgbClr val="657e93"/>
              </a:solidFill>
              <a:ln w="0">
                <a:noFill/>
              </a:ln>
            </p:spPr>
            <p:style>
              <a:lnRef idx="0"/>
              <a:fillRef idx="0"/>
              <a:effectRef idx="0"/>
              <a:fontRef idx="minor"/>
            </p:style>
          </p:sp>
          <p:sp>
            <p:nvSpPr>
              <p:cNvPr id="4538" name="Google Shape;5485;p51"/>
              <p:cNvSpPr/>
              <p:nvPr/>
            </p:nvSpPr>
            <p:spPr>
              <a:xfrm>
                <a:off x="1077120" y="2625120"/>
                <a:ext cx="79920" cy="79920"/>
              </a:xfrm>
              <a:prstGeom prst="rect">
                <a:avLst/>
              </a:prstGeom>
              <a:solidFill>
                <a:srgbClr val="657e93"/>
              </a:solidFill>
              <a:ln w="0">
                <a:noFill/>
              </a:ln>
            </p:spPr>
            <p:style>
              <a:lnRef idx="0"/>
              <a:fillRef idx="0"/>
              <a:effectRef idx="0"/>
              <a:fontRef idx="minor"/>
            </p:style>
          </p:sp>
        </p:grpSp>
        <p:grpSp>
          <p:nvGrpSpPr>
            <p:cNvPr id="4539" name="Google Shape;5486;p51"/>
            <p:cNvGrpSpPr/>
            <p:nvPr/>
          </p:nvGrpSpPr>
          <p:grpSpPr>
            <a:xfrm>
              <a:off x="1247760" y="1179720"/>
              <a:ext cx="79920" cy="1525320"/>
              <a:chOff x="1247760" y="1179720"/>
              <a:chExt cx="79920" cy="1525320"/>
            </a:xfrm>
          </p:grpSpPr>
          <p:sp>
            <p:nvSpPr>
              <p:cNvPr id="4540" name="Google Shape;5487;p51"/>
              <p:cNvSpPr/>
              <p:nvPr/>
            </p:nvSpPr>
            <p:spPr>
              <a:xfrm>
                <a:off x="1247760" y="1179720"/>
                <a:ext cx="79920" cy="79920"/>
              </a:xfrm>
              <a:prstGeom prst="rect">
                <a:avLst/>
              </a:prstGeom>
              <a:solidFill>
                <a:srgbClr val="cfd9e0"/>
              </a:solidFill>
              <a:ln w="0">
                <a:noFill/>
              </a:ln>
            </p:spPr>
            <p:style>
              <a:lnRef idx="0"/>
              <a:fillRef idx="0"/>
              <a:effectRef idx="0"/>
              <a:fontRef idx="minor"/>
            </p:style>
          </p:sp>
          <p:sp>
            <p:nvSpPr>
              <p:cNvPr id="4541" name="Google Shape;5488;p51"/>
              <p:cNvSpPr/>
              <p:nvPr/>
            </p:nvSpPr>
            <p:spPr>
              <a:xfrm>
                <a:off x="1247760" y="1340280"/>
                <a:ext cx="79920" cy="79920"/>
              </a:xfrm>
              <a:prstGeom prst="rect">
                <a:avLst/>
              </a:prstGeom>
              <a:solidFill>
                <a:srgbClr val="cfd9e0"/>
              </a:solidFill>
              <a:ln w="0">
                <a:noFill/>
              </a:ln>
            </p:spPr>
            <p:style>
              <a:lnRef idx="0"/>
              <a:fillRef idx="0"/>
              <a:effectRef idx="0"/>
              <a:fontRef idx="minor"/>
            </p:style>
          </p:sp>
          <p:sp>
            <p:nvSpPr>
              <p:cNvPr id="4542" name="Google Shape;5489;p51"/>
              <p:cNvSpPr/>
              <p:nvPr/>
            </p:nvSpPr>
            <p:spPr>
              <a:xfrm>
                <a:off x="1247760" y="1501200"/>
                <a:ext cx="79920" cy="79920"/>
              </a:xfrm>
              <a:prstGeom prst="rect">
                <a:avLst/>
              </a:prstGeom>
              <a:solidFill>
                <a:srgbClr val="cfd9e0"/>
              </a:solidFill>
              <a:ln w="0">
                <a:noFill/>
              </a:ln>
            </p:spPr>
            <p:style>
              <a:lnRef idx="0"/>
              <a:fillRef idx="0"/>
              <a:effectRef idx="0"/>
              <a:fontRef idx="minor"/>
            </p:style>
          </p:sp>
          <p:sp>
            <p:nvSpPr>
              <p:cNvPr id="4543" name="Google Shape;5490;p51"/>
              <p:cNvSpPr/>
              <p:nvPr/>
            </p:nvSpPr>
            <p:spPr>
              <a:xfrm>
                <a:off x="1247760" y="1661760"/>
                <a:ext cx="79920" cy="79920"/>
              </a:xfrm>
              <a:prstGeom prst="rect">
                <a:avLst/>
              </a:prstGeom>
              <a:solidFill>
                <a:srgbClr val="657e93"/>
              </a:solidFill>
              <a:ln w="0">
                <a:noFill/>
              </a:ln>
            </p:spPr>
            <p:style>
              <a:lnRef idx="0"/>
              <a:fillRef idx="0"/>
              <a:effectRef idx="0"/>
              <a:fontRef idx="minor"/>
            </p:style>
          </p:sp>
          <p:sp>
            <p:nvSpPr>
              <p:cNvPr id="4544" name="Google Shape;5491;p51"/>
              <p:cNvSpPr/>
              <p:nvPr/>
            </p:nvSpPr>
            <p:spPr>
              <a:xfrm>
                <a:off x="1247760" y="1821600"/>
                <a:ext cx="79920" cy="79920"/>
              </a:xfrm>
              <a:prstGeom prst="rect">
                <a:avLst/>
              </a:prstGeom>
              <a:solidFill>
                <a:srgbClr val="657e93"/>
              </a:solidFill>
              <a:ln w="0">
                <a:noFill/>
              </a:ln>
            </p:spPr>
            <p:style>
              <a:lnRef idx="0"/>
              <a:fillRef idx="0"/>
              <a:effectRef idx="0"/>
              <a:fontRef idx="minor"/>
            </p:style>
          </p:sp>
          <p:sp>
            <p:nvSpPr>
              <p:cNvPr id="4545" name="Google Shape;5492;p51"/>
              <p:cNvSpPr/>
              <p:nvPr/>
            </p:nvSpPr>
            <p:spPr>
              <a:xfrm>
                <a:off x="1247760" y="1982160"/>
                <a:ext cx="79920" cy="79920"/>
              </a:xfrm>
              <a:prstGeom prst="rect">
                <a:avLst/>
              </a:prstGeom>
              <a:solidFill>
                <a:srgbClr val="657e93"/>
              </a:solidFill>
              <a:ln w="0">
                <a:noFill/>
              </a:ln>
            </p:spPr>
            <p:style>
              <a:lnRef idx="0"/>
              <a:fillRef idx="0"/>
              <a:effectRef idx="0"/>
              <a:fontRef idx="minor"/>
            </p:style>
          </p:sp>
          <p:sp>
            <p:nvSpPr>
              <p:cNvPr id="4546" name="Google Shape;5493;p51"/>
              <p:cNvSpPr/>
              <p:nvPr/>
            </p:nvSpPr>
            <p:spPr>
              <a:xfrm>
                <a:off x="1247760" y="2143080"/>
                <a:ext cx="79920" cy="79920"/>
              </a:xfrm>
              <a:prstGeom prst="rect">
                <a:avLst/>
              </a:prstGeom>
              <a:solidFill>
                <a:srgbClr val="657e93"/>
              </a:solidFill>
              <a:ln w="0">
                <a:noFill/>
              </a:ln>
            </p:spPr>
            <p:style>
              <a:lnRef idx="0"/>
              <a:fillRef idx="0"/>
              <a:effectRef idx="0"/>
              <a:fontRef idx="minor"/>
            </p:style>
          </p:sp>
          <p:sp>
            <p:nvSpPr>
              <p:cNvPr id="4547" name="Google Shape;5494;p51"/>
              <p:cNvSpPr/>
              <p:nvPr/>
            </p:nvSpPr>
            <p:spPr>
              <a:xfrm>
                <a:off x="1247760" y="2303640"/>
                <a:ext cx="79920" cy="79920"/>
              </a:xfrm>
              <a:prstGeom prst="rect">
                <a:avLst/>
              </a:prstGeom>
              <a:solidFill>
                <a:srgbClr val="657e93"/>
              </a:solidFill>
              <a:ln w="0">
                <a:noFill/>
              </a:ln>
            </p:spPr>
            <p:style>
              <a:lnRef idx="0"/>
              <a:fillRef idx="0"/>
              <a:effectRef idx="0"/>
              <a:fontRef idx="minor"/>
            </p:style>
          </p:sp>
          <p:sp>
            <p:nvSpPr>
              <p:cNvPr id="4548" name="Google Shape;5495;p51"/>
              <p:cNvSpPr/>
              <p:nvPr/>
            </p:nvSpPr>
            <p:spPr>
              <a:xfrm>
                <a:off x="1247760" y="2464560"/>
                <a:ext cx="79920" cy="79920"/>
              </a:xfrm>
              <a:prstGeom prst="rect">
                <a:avLst/>
              </a:prstGeom>
              <a:solidFill>
                <a:srgbClr val="657e93"/>
              </a:solidFill>
              <a:ln w="0">
                <a:noFill/>
              </a:ln>
            </p:spPr>
            <p:style>
              <a:lnRef idx="0"/>
              <a:fillRef idx="0"/>
              <a:effectRef idx="0"/>
              <a:fontRef idx="minor"/>
            </p:style>
          </p:sp>
          <p:sp>
            <p:nvSpPr>
              <p:cNvPr id="4549" name="Google Shape;5496;p51"/>
              <p:cNvSpPr/>
              <p:nvPr/>
            </p:nvSpPr>
            <p:spPr>
              <a:xfrm>
                <a:off x="1247760" y="2625120"/>
                <a:ext cx="79920" cy="79920"/>
              </a:xfrm>
              <a:prstGeom prst="rect">
                <a:avLst/>
              </a:prstGeom>
              <a:solidFill>
                <a:srgbClr val="657e93"/>
              </a:solidFill>
              <a:ln w="0">
                <a:noFill/>
              </a:ln>
            </p:spPr>
            <p:style>
              <a:lnRef idx="0"/>
              <a:fillRef idx="0"/>
              <a:effectRef idx="0"/>
              <a:fontRef idx="minor"/>
            </p:style>
          </p:sp>
        </p:grpSp>
        <p:grpSp>
          <p:nvGrpSpPr>
            <p:cNvPr id="4550" name="Google Shape;5497;p51"/>
            <p:cNvGrpSpPr/>
            <p:nvPr/>
          </p:nvGrpSpPr>
          <p:grpSpPr>
            <a:xfrm>
              <a:off x="1421640" y="1179720"/>
              <a:ext cx="79920" cy="1525320"/>
              <a:chOff x="1421640" y="1179720"/>
              <a:chExt cx="79920" cy="1525320"/>
            </a:xfrm>
          </p:grpSpPr>
          <p:sp>
            <p:nvSpPr>
              <p:cNvPr id="4551" name="Google Shape;5498;p51"/>
              <p:cNvSpPr/>
              <p:nvPr/>
            </p:nvSpPr>
            <p:spPr>
              <a:xfrm>
                <a:off x="1421640" y="1179720"/>
                <a:ext cx="79920" cy="79920"/>
              </a:xfrm>
              <a:prstGeom prst="rect">
                <a:avLst/>
              </a:prstGeom>
              <a:solidFill>
                <a:srgbClr val="cfd9e0"/>
              </a:solidFill>
              <a:ln w="0">
                <a:noFill/>
              </a:ln>
            </p:spPr>
            <p:style>
              <a:lnRef idx="0"/>
              <a:fillRef idx="0"/>
              <a:effectRef idx="0"/>
              <a:fontRef idx="minor"/>
            </p:style>
          </p:sp>
          <p:sp>
            <p:nvSpPr>
              <p:cNvPr id="4552" name="Google Shape;5499;p51"/>
              <p:cNvSpPr/>
              <p:nvPr/>
            </p:nvSpPr>
            <p:spPr>
              <a:xfrm>
                <a:off x="1421640" y="1340280"/>
                <a:ext cx="79920" cy="79920"/>
              </a:xfrm>
              <a:prstGeom prst="rect">
                <a:avLst/>
              </a:prstGeom>
              <a:solidFill>
                <a:srgbClr val="cfd9e0"/>
              </a:solidFill>
              <a:ln w="0">
                <a:noFill/>
              </a:ln>
            </p:spPr>
            <p:style>
              <a:lnRef idx="0"/>
              <a:fillRef idx="0"/>
              <a:effectRef idx="0"/>
              <a:fontRef idx="minor"/>
            </p:style>
          </p:sp>
          <p:sp>
            <p:nvSpPr>
              <p:cNvPr id="4553" name="Google Shape;5500;p51"/>
              <p:cNvSpPr/>
              <p:nvPr/>
            </p:nvSpPr>
            <p:spPr>
              <a:xfrm>
                <a:off x="1421640" y="1501200"/>
                <a:ext cx="79920" cy="79920"/>
              </a:xfrm>
              <a:prstGeom prst="rect">
                <a:avLst/>
              </a:prstGeom>
              <a:solidFill>
                <a:srgbClr val="cfd9e0"/>
              </a:solidFill>
              <a:ln w="0">
                <a:noFill/>
              </a:ln>
            </p:spPr>
            <p:style>
              <a:lnRef idx="0"/>
              <a:fillRef idx="0"/>
              <a:effectRef idx="0"/>
              <a:fontRef idx="minor"/>
            </p:style>
          </p:sp>
          <p:sp>
            <p:nvSpPr>
              <p:cNvPr id="4554" name="Google Shape;5501;p51"/>
              <p:cNvSpPr/>
              <p:nvPr/>
            </p:nvSpPr>
            <p:spPr>
              <a:xfrm>
                <a:off x="1421640" y="1661760"/>
                <a:ext cx="79920" cy="79920"/>
              </a:xfrm>
              <a:prstGeom prst="rect">
                <a:avLst/>
              </a:prstGeom>
              <a:solidFill>
                <a:srgbClr val="cfd9e0"/>
              </a:solidFill>
              <a:ln w="0">
                <a:noFill/>
              </a:ln>
            </p:spPr>
            <p:style>
              <a:lnRef idx="0"/>
              <a:fillRef idx="0"/>
              <a:effectRef idx="0"/>
              <a:fontRef idx="minor"/>
            </p:style>
          </p:sp>
          <p:sp>
            <p:nvSpPr>
              <p:cNvPr id="4555" name="Google Shape;5502;p51"/>
              <p:cNvSpPr/>
              <p:nvPr/>
            </p:nvSpPr>
            <p:spPr>
              <a:xfrm>
                <a:off x="1421640" y="1821600"/>
                <a:ext cx="79920" cy="79920"/>
              </a:xfrm>
              <a:prstGeom prst="rect">
                <a:avLst/>
              </a:prstGeom>
              <a:solidFill>
                <a:srgbClr val="cfd9e0"/>
              </a:solidFill>
              <a:ln w="0">
                <a:noFill/>
              </a:ln>
            </p:spPr>
            <p:style>
              <a:lnRef idx="0"/>
              <a:fillRef idx="0"/>
              <a:effectRef idx="0"/>
              <a:fontRef idx="minor"/>
            </p:style>
          </p:sp>
          <p:sp>
            <p:nvSpPr>
              <p:cNvPr id="4556" name="Google Shape;5503;p51"/>
              <p:cNvSpPr/>
              <p:nvPr/>
            </p:nvSpPr>
            <p:spPr>
              <a:xfrm>
                <a:off x="1421640" y="1982160"/>
                <a:ext cx="79920" cy="79920"/>
              </a:xfrm>
              <a:prstGeom prst="rect">
                <a:avLst/>
              </a:prstGeom>
              <a:solidFill>
                <a:srgbClr val="cfd9e0"/>
              </a:solidFill>
              <a:ln w="0">
                <a:noFill/>
              </a:ln>
            </p:spPr>
            <p:style>
              <a:lnRef idx="0"/>
              <a:fillRef idx="0"/>
              <a:effectRef idx="0"/>
              <a:fontRef idx="minor"/>
            </p:style>
          </p:sp>
          <p:sp>
            <p:nvSpPr>
              <p:cNvPr id="4557" name="Google Shape;5504;p51"/>
              <p:cNvSpPr/>
              <p:nvPr/>
            </p:nvSpPr>
            <p:spPr>
              <a:xfrm>
                <a:off x="1421640" y="2143080"/>
                <a:ext cx="79920" cy="79920"/>
              </a:xfrm>
              <a:prstGeom prst="rect">
                <a:avLst/>
              </a:prstGeom>
              <a:solidFill>
                <a:srgbClr val="cfd9e0"/>
              </a:solidFill>
              <a:ln w="0">
                <a:noFill/>
              </a:ln>
            </p:spPr>
            <p:style>
              <a:lnRef idx="0"/>
              <a:fillRef idx="0"/>
              <a:effectRef idx="0"/>
              <a:fontRef idx="minor"/>
            </p:style>
          </p:sp>
          <p:sp>
            <p:nvSpPr>
              <p:cNvPr id="4558" name="Google Shape;5505;p51"/>
              <p:cNvSpPr/>
              <p:nvPr/>
            </p:nvSpPr>
            <p:spPr>
              <a:xfrm>
                <a:off x="1421640" y="2303640"/>
                <a:ext cx="79920" cy="79920"/>
              </a:xfrm>
              <a:prstGeom prst="rect">
                <a:avLst/>
              </a:prstGeom>
              <a:solidFill>
                <a:srgbClr val="cfd9e0"/>
              </a:solidFill>
              <a:ln w="0">
                <a:noFill/>
              </a:ln>
            </p:spPr>
            <p:style>
              <a:lnRef idx="0"/>
              <a:fillRef idx="0"/>
              <a:effectRef idx="0"/>
              <a:fontRef idx="minor"/>
            </p:style>
          </p:sp>
          <p:sp>
            <p:nvSpPr>
              <p:cNvPr id="4559" name="Google Shape;5506;p51"/>
              <p:cNvSpPr/>
              <p:nvPr/>
            </p:nvSpPr>
            <p:spPr>
              <a:xfrm>
                <a:off x="1421640" y="2464560"/>
                <a:ext cx="79920" cy="79920"/>
              </a:xfrm>
              <a:prstGeom prst="rect">
                <a:avLst/>
              </a:prstGeom>
              <a:solidFill>
                <a:srgbClr val="657e93"/>
              </a:solidFill>
              <a:ln w="0">
                <a:noFill/>
              </a:ln>
            </p:spPr>
            <p:style>
              <a:lnRef idx="0"/>
              <a:fillRef idx="0"/>
              <a:effectRef idx="0"/>
              <a:fontRef idx="minor"/>
            </p:style>
          </p:sp>
          <p:sp>
            <p:nvSpPr>
              <p:cNvPr id="4560" name="Google Shape;5507;p51"/>
              <p:cNvSpPr/>
              <p:nvPr/>
            </p:nvSpPr>
            <p:spPr>
              <a:xfrm>
                <a:off x="1421640" y="2625120"/>
                <a:ext cx="79920" cy="79920"/>
              </a:xfrm>
              <a:prstGeom prst="rect">
                <a:avLst/>
              </a:prstGeom>
              <a:solidFill>
                <a:srgbClr val="657e93"/>
              </a:solidFill>
              <a:ln w="0">
                <a:noFill/>
              </a:ln>
            </p:spPr>
            <p:style>
              <a:lnRef idx="0"/>
              <a:fillRef idx="0"/>
              <a:effectRef idx="0"/>
              <a:fontRef idx="minor"/>
            </p:style>
          </p:sp>
        </p:grpSp>
        <p:grpSp>
          <p:nvGrpSpPr>
            <p:cNvPr id="4561" name="Google Shape;5508;p51"/>
            <p:cNvGrpSpPr/>
            <p:nvPr/>
          </p:nvGrpSpPr>
          <p:grpSpPr>
            <a:xfrm>
              <a:off x="1592280" y="1179720"/>
              <a:ext cx="79920" cy="1525320"/>
              <a:chOff x="1592280" y="1179720"/>
              <a:chExt cx="79920" cy="1525320"/>
            </a:xfrm>
          </p:grpSpPr>
          <p:sp>
            <p:nvSpPr>
              <p:cNvPr id="4562" name="Google Shape;5509;p51"/>
              <p:cNvSpPr/>
              <p:nvPr/>
            </p:nvSpPr>
            <p:spPr>
              <a:xfrm>
                <a:off x="1592280" y="1179720"/>
                <a:ext cx="79920" cy="79920"/>
              </a:xfrm>
              <a:prstGeom prst="rect">
                <a:avLst/>
              </a:prstGeom>
              <a:solidFill>
                <a:srgbClr val="cfd9e0"/>
              </a:solidFill>
              <a:ln w="0">
                <a:noFill/>
              </a:ln>
            </p:spPr>
            <p:style>
              <a:lnRef idx="0"/>
              <a:fillRef idx="0"/>
              <a:effectRef idx="0"/>
              <a:fontRef idx="minor"/>
            </p:style>
          </p:sp>
          <p:sp>
            <p:nvSpPr>
              <p:cNvPr id="4563" name="Google Shape;5510;p51"/>
              <p:cNvSpPr/>
              <p:nvPr/>
            </p:nvSpPr>
            <p:spPr>
              <a:xfrm>
                <a:off x="1592280" y="1340280"/>
                <a:ext cx="79920" cy="79920"/>
              </a:xfrm>
              <a:prstGeom prst="rect">
                <a:avLst/>
              </a:prstGeom>
              <a:solidFill>
                <a:srgbClr val="cfd9e0"/>
              </a:solidFill>
              <a:ln w="0">
                <a:noFill/>
              </a:ln>
            </p:spPr>
            <p:style>
              <a:lnRef idx="0"/>
              <a:fillRef idx="0"/>
              <a:effectRef idx="0"/>
              <a:fontRef idx="minor"/>
            </p:style>
          </p:sp>
          <p:sp>
            <p:nvSpPr>
              <p:cNvPr id="4564" name="Google Shape;5511;p51"/>
              <p:cNvSpPr/>
              <p:nvPr/>
            </p:nvSpPr>
            <p:spPr>
              <a:xfrm>
                <a:off x="1592280" y="1501200"/>
                <a:ext cx="79920" cy="79920"/>
              </a:xfrm>
              <a:prstGeom prst="rect">
                <a:avLst/>
              </a:prstGeom>
              <a:solidFill>
                <a:srgbClr val="cfd9e0"/>
              </a:solidFill>
              <a:ln w="0">
                <a:noFill/>
              </a:ln>
            </p:spPr>
            <p:style>
              <a:lnRef idx="0"/>
              <a:fillRef idx="0"/>
              <a:effectRef idx="0"/>
              <a:fontRef idx="minor"/>
            </p:style>
          </p:sp>
          <p:sp>
            <p:nvSpPr>
              <p:cNvPr id="4565" name="Google Shape;5512;p51"/>
              <p:cNvSpPr/>
              <p:nvPr/>
            </p:nvSpPr>
            <p:spPr>
              <a:xfrm>
                <a:off x="1592280" y="1661760"/>
                <a:ext cx="79920" cy="79920"/>
              </a:xfrm>
              <a:prstGeom prst="rect">
                <a:avLst/>
              </a:prstGeom>
              <a:solidFill>
                <a:srgbClr val="cfd9e0"/>
              </a:solidFill>
              <a:ln w="0">
                <a:noFill/>
              </a:ln>
            </p:spPr>
            <p:style>
              <a:lnRef idx="0"/>
              <a:fillRef idx="0"/>
              <a:effectRef idx="0"/>
              <a:fontRef idx="minor"/>
            </p:style>
          </p:sp>
          <p:sp>
            <p:nvSpPr>
              <p:cNvPr id="4566" name="Google Shape;5513;p51"/>
              <p:cNvSpPr/>
              <p:nvPr/>
            </p:nvSpPr>
            <p:spPr>
              <a:xfrm>
                <a:off x="1592280" y="1821600"/>
                <a:ext cx="79920" cy="79920"/>
              </a:xfrm>
              <a:prstGeom prst="rect">
                <a:avLst/>
              </a:prstGeom>
              <a:solidFill>
                <a:srgbClr val="cfd9e0"/>
              </a:solidFill>
              <a:ln w="0">
                <a:noFill/>
              </a:ln>
            </p:spPr>
            <p:style>
              <a:lnRef idx="0"/>
              <a:fillRef idx="0"/>
              <a:effectRef idx="0"/>
              <a:fontRef idx="minor"/>
            </p:style>
          </p:sp>
          <p:sp>
            <p:nvSpPr>
              <p:cNvPr id="4567" name="Google Shape;5514;p51"/>
              <p:cNvSpPr/>
              <p:nvPr/>
            </p:nvSpPr>
            <p:spPr>
              <a:xfrm>
                <a:off x="1592280" y="1982160"/>
                <a:ext cx="79920" cy="79920"/>
              </a:xfrm>
              <a:prstGeom prst="rect">
                <a:avLst/>
              </a:prstGeom>
              <a:solidFill>
                <a:srgbClr val="cfd9e0"/>
              </a:solidFill>
              <a:ln w="0">
                <a:noFill/>
              </a:ln>
            </p:spPr>
            <p:style>
              <a:lnRef idx="0"/>
              <a:fillRef idx="0"/>
              <a:effectRef idx="0"/>
              <a:fontRef idx="minor"/>
            </p:style>
          </p:sp>
          <p:sp>
            <p:nvSpPr>
              <p:cNvPr id="4568" name="Google Shape;5515;p51"/>
              <p:cNvSpPr/>
              <p:nvPr/>
            </p:nvSpPr>
            <p:spPr>
              <a:xfrm>
                <a:off x="1592280" y="2143080"/>
                <a:ext cx="79920" cy="79920"/>
              </a:xfrm>
              <a:prstGeom prst="rect">
                <a:avLst/>
              </a:prstGeom>
              <a:solidFill>
                <a:srgbClr val="657e93"/>
              </a:solidFill>
              <a:ln w="0">
                <a:noFill/>
              </a:ln>
            </p:spPr>
            <p:style>
              <a:lnRef idx="0"/>
              <a:fillRef idx="0"/>
              <a:effectRef idx="0"/>
              <a:fontRef idx="minor"/>
            </p:style>
          </p:sp>
          <p:sp>
            <p:nvSpPr>
              <p:cNvPr id="4569" name="Google Shape;5516;p51"/>
              <p:cNvSpPr/>
              <p:nvPr/>
            </p:nvSpPr>
            <p:spPr>
              <a:xfrm>
                <a:off x="1592280" y="2303640"/>
                <a:ext cx="79920" cy="79920"/>
              </a:xfrm>
              <a:prstGeom prst="rect">
                <a:avLst/>
              </a:prstGeom>
              <a:solidFill>
                <a:srgbClr val="657e93"/>
              </a:solidFill>
              <a:ln w="0">
                <a:noFill/>
              </a:ln>
            </p:spPr>
            <p:style>
              <a:lnRef idx="0"/>
              <a:fillRef idx="0"/>
              <a:effectRef idx="0"/>
              <a:fontRef idx="minor"/>
            </p:style>
          </p:sp>
          <p:sp>
            <p:nvSpPr>
              <p:cNvPr id="4570" name="Google Shape;5517;p51"/>
              <p:cNvSpPr/>
              <p:nvPr/>
            </p:nvSpPr>
            <p:spPr>
              <a:xfrm>
                <a:off x="1592280" y="2464560"/>
                <a:ext cx="79920" cy="79920"/>
              </a:xfrm>
              <a:prstGeom prst="rect">
                <a:avLst/>
              </a:prstGeom>
              <a:solidFill>
                <a:srgbClr val="657e93"/>
              </a:solidFill>
              <a:ln w="0">
                <a:noFill/>
              </a:ln>
            </p:spPr>
            <p:style>
              <a:lnRef idx="0"/>
              <a:fillRef idx="0"/>
              <a:effectRef idx="0"/>
              <a:fontRef idx="minor"/>
            </p:style>
          </p:sp>
          <p:sp>
            <p:nvSpPr>
              <p:cNvPr id="4571" name="Google Shape;5518;p51"/>
              <p:cNvSpPr/>
              <p:nvPr/>
            </p:nvSpPr>
            <p:spPr>
              <a:xfrm>
                <a:off x="1592280" y="2625120"/>
                <a:ext cx="79920" cy="79920"/>
              </a:xfrm>
              <a:prstGeom prst="rect">
                <a:avLst/>
              </a:prstGeom>
              <a:solidFill>
                <a:srgbClr val="657e93"/>
              </a:solidFill>
              <a:ln w="0">
                <a:noFill/>
              </a:ln>
            </p:spPr>
            <p:style>
              <a:lnRef idx="0"/>
              <a:fillRef idx="0"/>
              <a:effectRef idx="0"/>
              <a:fontRef idx="minor"/>
            </p:style>
          </p:sp>
        </p:grpSp>
        <p:grpSp>
          <p:nvGrpSpPr>
            <p:cNvPr id="4572" name="Google Shape;5519;p51"/>
            <p:cNvGrpSpPr/>
            <p:nvPr/>
          </p:nvGrpSpPr>
          <p:grpSpPr>
            <a:xfrm>
              <a:off x="1766160" y="1179720"/>
              <a:ext cx="79920" cy="1525320"/>
              <a:chOff x="1766160" y="1179720"/>
              <a:chExt cx="79920" cy="1525320"/>
            </a:xfrm>
          </p:grpSpPr>
          <p:sp>
            <p:nvSpPr>
              <p:cNvPr id="4573" name="Google Shape;5520;p51"/>
              <p:cNvSpPr/>
              <p:nvPr/>
            </p:nvSpPr>
            <p:spPr>
              <a:xfrm>
                <a:off x="1766160" y="1179720"/>
                <a:ext cx="79920" cy="79920"/>
              </a:xfrm>
              <a:prstGeom prst="rect">
                <a:avLst/>
              </a:prstGeom>
              <a:solidFill>
                <a:srgbClr val="cfd9e0"/>
              </a:solidFill>
              <a:ln w="0">
                <a:noFill/>
              </a:ln>
            </p:spPr>
            <p:style>
              <a:lnRef idx="0"/>
              <a:fillRef idx="0"/>
              <a:effectRef idx="0"/>
              <a:fontRef idx="minor"/>
            </p:style>
          </p:sp>
          <p:sp>
            <p:nvSpPr>
              <p:cNvPr id="4574" name="Google Shape;5521;p51"/>
              <p:cNvSpPr/>
              <p:nvPr/>
            </p:nvSpPr>
            <p:spPr>
              <a:xfrm>
                <a:off x="1766160" y="1340280"/>
                <a:ext cx="79920" cy="79920"/>
              </a:xfrm>
              <a:prstGeom prst="rect">
                <a:avLst/>
              </a:prstGeom>
              <a:solidFill>
                <a:srgbClr val="cfd9e0"/>
              </a:solidFill>
              <a:ln w="0">
                <a:noFill/>
              </a:ln>
            </p:spPr>
            <p:style>
              <a:lnRef idx="0"/>
              <a:fillRef idx="0"/>
              <a:effectRef idx="0"/>
              <a:fontRef idx="minor"/>
            </p:style>
          </p:sp>
          <p:sp>
            <p:nvSpPr>
              <p:cNvPr id="4575" name="Google Shape;5522;p51"/>
              <p:cNvSpPr/>
              <p:nvPr/>
            </p:nvSpPr>
            <p:spPr>
              <a:xfrm>
                <a:off x="1766160" y="1501200"/>
                <a:ext cx="79920" cy="79920"/>
              </a:xfrm>
              <a:prstGeom prst="rect">
                <a:avLst/>
              </a:prstGeom>
              <a:solidFill>
                <a:srgbClr val="cfd9e0"/>
              </a:solidFill>
              <a:ln w="0">
                <a:noFill/>
              </a:ln>
            </p:spPr>
            <p:style>
              <a:lnRef idx="0"/>
              <a:fillRef idx="0"/>
              <a:effectRef idx="0"/>
              <a:fontRef idx="minor"/>
            </p:style>
          </p:sp>
          <p:sp>
            <p:nvSpPr>
              <p:cNvPr id="4576" name="Google Shape;5523;p51"/>
              <p:cNvSpPr/>
              <p:nvPr/>
            </p:nvSpPr>
            <p:spPr>
              <a:xfrm>
                <a:off x="1766160" y="1661760"/>
                <a:ext cx="79920" cy="79920"/>
              </a:xfrm>
              <a:prstGeom prst="rect">
                <a:avLst/>
              </a:prstGeom>
              <a:solidFill>
                <a:srgbClr val="cfd9e0"/>
              </a:solidFill>
              <a:ln w="0">
                <a:noFill/>
              </a:ln>
            </p:spPr>
            <p:style>
              <a:lnRef idx="0"/>
              <a:fillRef idx="0"/>
              <a:effectRef idx="0"/>
              <a:fontRef idx="minor"/>
            </p:style>
          </p:sp>
          <p:sp>
            <p:nvSpPr>
              <p:cNvPr id="4577" name="Google Shape;5524;p51"/>
              <p:cNvSpPr/>
              <p:nvPr/>
            </p:nvSpPr>
            <p:spPr>
              <a:xfrm>
                <a:off x="1766160" y="1821600"/>
                <a:ext cx="79920" cy="79920"/>
              </a:xfrm>
              <a:prstGeom prst="rect">
                <a:avLst/>
              </a:prstGeom>
              <a:solidFill>
                <a:srgbClr val="cfd9e0"/>
              </a:solidFill>
              <a:ln w="0">
                <a:noFill/>
              </a:ln>
            </p:spPr>
            <p:style>
              <a:lnRef idx="0"/>
              <a:fillRef idx="0"/>
              <a:effectRef idx="0"/>
              <a:fontRef idx="minor"/>
            </p:style>
          </p:sp>
          <p:sp>
            <p:nvSpPr>
              <p:cNvPr id="4578" name="Google Shape;5525;p51"/>
              <p:cNvSpPr/>
              <p:nvPr/>
            </p:nvSpPr>
            <p:spPr>
              <a:xfrm>
                <a:off x="1766160" y="1982160"/>
                <a:ext cx="79920" cy="79920"/>
              </a:xfrm>
              <a:prstGeom prst="rect">
                <a:avLst/>
              </a:prstGeom>
              <a:solidFill>
                <a:srgbClr val="cfd9e0"/>
              </a:solidFill>
              <a:ln w="0">
                <a:noFill/>
              </a:ln>
            </p:spPr>
            <p:style>
              <a:lnRef idx="0"/>
              <a:fillRef idx="0"/>
              <a:effectRef idx="0"/>
              <a:fontRef idx="minor"/>
            </p:style>
          </p:sp>
          <p:sp>
            <p:nvSpPr>
              <p:cNvPr id="4579" name="Google Shape;5526;p51"/>
              <p:cNvSpPr/>
              <p:nvPr/>
            </p:nvSpPr>
            <p:spPr>
              <a:xfrm>
                <a:off x="1766160" y="2143080"/>
                <a:ext cx="79920" cy="79920"/>
              </a:xfrm>
              <a:prstGeom prst="rect">
                <a:avLst/>
              </a:prstGeom>
              <a:solidFill>
                <a:srgbClr val="cfd9e0"/>
              </a:solidFill>
              <a:ln w="0">
                <a:noFill/>
              </a:ln>
            </p:spPr>
            <p:style>
              <a:lnRef idx="0"/>
              <a:fillRef idx="0"/>
              <a:effectRef idx="0"/>
              <a:fontRef idx="minor"/>
            </p:style>
          </p:sp>
          <p:sp>
            <p:nvSpPr>
              <p:cNvPr id="4580" name="Google Shape;5527;p51"/>
              <p:cNvSpPr/>
              <p:nvPr/>
            </p:nvSpPr>
            <p:spPr>
              <a:xfrm>
                <a:off x="1766160" y="2303640"/>
                <a:ext cx="79920" cy="79920"/>
              </a:xfrm>
              <a:prstGeom prst="rect">
                <a:avLst/>
              </a:prstGeom>
              <a:solidFill>
                <a:srgbClr val="cfd9e0"/>
              </a:solidFill>
              <a:ln w="0">
                <a:noFill/>
              </a:ln>
            </p:spPr>
            <p:style>
              <a:lnRef idx="0"/>
              <a:fillRef idx="0"/>
              <a:effectRef idx="0"/>
              <a:fontRef idx="minor"/>
            </p:style>
          </p:sp>
          <p:sp>
            <p:nvSpPr>
              <p:cNvPr id="4581" name="Google Shape;5528;p51"/>
              <p:cNvSpPr/>
              <p:nvPr/>
            </p:nvSpPr>
            <p:spPr>
              <a:xfrm>
                <a:off x="1766160" y="2464560"/>
                <a:ext cx="79920" cy="79920"/>
              </a:xfrm>
              <a:prstGeom prst="rect">
                <a:avLst/>
              </a:prstGeom>
              <a:solidFill>
                <a:srgbClr val="cfd9e0"/>
              </a:solidFill>
              <a:ln w="0">
                <a:noFill/>
              </a:ln>
            </p:spPr>
            <p:style>
              <a:lnRef idx="0"/>
              <a:fillRef idx="0"/>
              <a:effectRef idx="0"/>
              <a:fontRef idx="minor"/>
            </p:style>
          </p:sp>
          <p:sp>
            <p:nvSpPr>
              <p:cNvPr id="4582" name="Google Shape;5529;p51"/>
              <p:cNvSpPr/>
              <p:nvPr/>
            </p:nvSpPr>
            <p:spPr>
              <a:xfrm>
                <a:off x="1766160" y="2625120"/>
                <a:ext cx="79920" cy="79920"/>
              </a:xfrm>
              <a:prstGeom prst="rect">
                <a:avLst/>
              </a:prstGeom>
              <a:solidFill>
                <a:srgbClr val="657e93"/>
              </a:solidFill>
              <a:ln w="0">
                <a:noFill/>
              </a:ln>
            </p:spPr>
            <p:style>
              <a:lnRef idx="0"/>
              <a:fillRef idx="0"/>
              <a:effectRef idx="0"/>
              <a:fontRef idx="minor"/>
            </p:style>
          </p:sp>
        </p:grpSp>
        <p:grpSp>
          <p:nvGrpSpPr>
            <p:cNvPr id="4583" name="Google Shape;5530;p51"/>
            <p:cNvGrpSpPr/>
            <p:nvPr/>
          </p:nvGrpSpPr>
          <p:grpSpPr>
            <a:xfrm>
              <a:off x="1936800" y="1179720"/>
              <a:ext cx="79920" cy="1525320"/>
              <a:chOff x="1936800" y="1179720"/>
              <a:chExt cx="79920" cy="1525320"/>
            </a:xfrm>
          </p:grpSpPr>
          <p:sp>
            <p:nvSpPr>
              <p:cNvPr id="4584" name="Google Shape;5531;p51"/>
              <p:cNvSpPr/>
              <p:nvPr/>
            </p:nvSpPr>
            <p:spPr>
              <a:xfrm>
                <a:off x="1936800" y="1179720"/>
                <a:ext cx="79920" cy="79920"/>
              </a:xfrm>
              <a:prstGeom prst="rect">
                <a:avLst/>
              </a:prstGeom>
              <a:solidFill>
                <a:srgbClr val="cfd9e0"/>
              </a:solidFill>
              <a:ln w="0">
                <a:noFill/>
              </a:ln>
            </p:spPr>
            <p:style>
              <a:lnRef idx="0"/>
              <a:fillRef idx="0"/>
              <a:effectRef idx="0"/>
              <a:fontRef idx="minor"/>
            </p:style>
          </p:sp>
          <p:sp>
            <p:nvSpPr>
              <p:cNvPr id="4585" name="Google Shape;5532;p51"/>
              <p:cNvSpPr/>
              <p:nvPr/>
            </p:nvSpPr>
            <p:spPr>
              <a:xfrm>
                <a:off x="1936800" y="1340280"/>
                <a:ext cx="79920" cy="79920"/>
              </a:xfrm>
              <a:prstGeom prst="rect">
                <a:avLst/>
              </a:prstGeom>
              <a:solidFill>
                <a:srgbClr val="cfd9e0"/>
              </a:solidFill>
              <a:ln w="0">
                <a:noFill/>
              </a:ln>
            </p:spPr>
            <p:style>
              <a:lnRef idx="0"/>
              <a:fillRef idx="0"/>
              <a:effectRef idx="0"/>
              <a:fontRef idx="minor"/>
            </p:style>
          </p:sp>
          <p:sp>
            <p:nvSpPr>
              <p:cNvPr id="4586" name="Google Shape;5533;p51"/>
              <p:cNvSpPr/>
              <p:nvPr/>
            </p:nvSpPr>
            <p:spPr>
              <a:xfrm>
                <a:off x="1936800" y="1501200"/>
                <a:ext cx="79920" cy="79920"/>
              </a:xfrm>
              <a:prstGeom prst="rect">
                <a:avLst/>
              </a:prstGeom>
              <a:solidFill>
                <a:srgbClr val="cfd9e0"/>
              </a:solidFill>
              <a:ln w="0">
                <a:noFill/>
              </a:ln>
            </p:spPr>
            <p:style>
              <a:lnRef idx="0"/>
              <a:fillRef idx="0"/>
              <a:effectRef idx="0"/>
              <a:fontRef idx="minor"/>
            </p:style>
          </p:sp>
          <p:sp>
            <p:nvSpPr>
              <p:cNvPr id="4587" name="Google Shape;5534;p51"/>
              <p:cNvSpPr/>
              <p:nvPr/>
            </p:nvSpPr>
            <p:spPr>
              <a:xfrm>
                <a:off x="1936800" y="1661760"/>
                <a:ext cx="79920" cy="79920"/>
              </a:xfrm>
              <a:prstGeom prst="rect">
                <a:avLst/>
              </a:prstGeom>
              <a:solidFill>
                <a:srgbClr val="cfd9e0"/>
              </a:solidFill>
              <a:ln w="0">
                <a:noFill/>
              </a:ln>
            </p:spPr>
            <p:style>
              <a:lnRef idx="0"/>
              <a:fillRef idx="0"/>
              <a:effectRef idx="0"/>
              <a:fontRef idx="minor"/>
            </p:style>
          </p:sp>
          <p:sp>
            <p:nvSpPr>
              <p:cNvPr id="4588" name="Google Shape;5535;p51"/>
              <p:cNvSpPr/>
              <p:nvPr/>
            </p:nvSpPr>
            <p:spPr>
              <a:xfrm>
                <a:off x="1936800" y="1821600"/>
                <a:ext cx="79920" cy="79920"/>
              </a:xfrm>
              <a:prstGeom prst="rect">
                <a:avLst/>
              </a:prstGeom>
              <a:solidFill>
                <a:srgbClr val="cfd9e0"/>
              </a:solidFill>
              <a:ln w="0">
                <a:noFill/>
              </a:ln>
            </p:spPr>
            <p:style>
              <a:lnRef idx="0"/>
              <a:fillRef idx="0"/>
              <a:effectRef idx="0"/>
              <a:fontRef idx="minor"/>
            </p:style>
          </p:sp>
          <p:sp>
            <p:nvSpPr>
              <p:cNvPr id="4589" name="Google Shape;5536;p51"/>
              <p:cNvSpPr/>
              <p:nvPr/>
            </p:nvSpPr>
            <p:spPr>
              <a:xfrm>
                <a:off x="1936800" y="1982160"/>
                <a:ext cx="79920" cy="79920"/>
              </a:xfrm>
              <a:prstGeom prst="rect">
                <a:avLst/>
              </a:prstGeom>
              <a:solidFill>
                <a:srgbClr val="657e93"/>
              </a:solidFill>
              <a:ln w="0">
                <a:noFill/>
              </a:ln>
            </p:spPr>
            <p:style>
              <a:lnRef idx="0"/>
              <a:fillRef idx="0"/>
              <a:effectRef idx="0"/>
              <a:fontRef idx="minor"/>
            </p:style>
          </p:sp>
          <p:sp>
            <p:nvSpPr>
              <p:cNvPr id="4590" name="Google Shape;5537;p51"/>
              <p:cNvSpPr/>
              <p:nvPr/>
            </p:nvSpPr>
            <p:spPr>
              <a:xfrm>
                <a:off x="1936800" y="2143080"/>
                <a:ext cx="79920" cy="79920"/>
              </a:xfrm>
              <a:prstGeom prst="rect">
                <a:avLst/>
              </a:prstGeom>
              <a:solidFill>
                <a:srgbClr val="657e93"/>
              </a:solidFill>
              <a:ln w="0">
                <a:noFill/>
              </a:ln>
            </p:spPr>
            <p:style>
              <a:lnRef idx="0"/>
              <a:fillRef idx="0"/>
              <a:effectRef idx="0"/>
              <a:fontRef idx="minor"/>
            </p:style>
          </p:sp>
          <p:sp>
            <p:nvSpPr>
              <p:cNvPr id="4591" name="Google Shape;5538;p51"/>
              <p:cNvSpPr/>
              <p:nvPr/>
            </p:nvSpPr>
            <p:spPr>
              <a:xfrm>
                <a:off x="1936800" y="2303640"/>
                <a:ext cx="79920" cy="79920"/>
              </a:xfrm>
              <a:prstGeom prst="rect">
                <a:avLst/>
              </a:prstGeom>
              <a:solidFill>
                <a:srgbClr val="657e93"/>
              </a:solidFill>
              <a:ln w="0">
                <a:noFill/>
              </a:ln>
            </p:spPr>
            <p:style>
              <a:lnRef idx="0"/>
              <a:fillRef idx="0"/>
              <a:effectRef idx="0"/>
              <a:fontRef idx="minor"/>
            </p:style>
          </p:sp>
          <p:sp>
            <p:nvSpPr>
              <p:cNvPr id="4592" name="Google Shape;5539;p51"/>
              <p:cNvSpPr/>
              <p:nvPr/>
            </p:nvSpPr>
            <p:spPr>
              <a:xfrm>
                <a:off x="1936800" y="2464560"/>
                <a:ext cx="79920" cy="79920"/>
              </a:xfrm>
              <a:prstGeom prst="rect">
                <a:avLst/>
              </a:prstGeom>
              <a:solidFill>
                <a:srgbClr val="657e93"/>
              </a:solidFill>
              <a:ln w="0">
                <a:noFill/>
              </a:ln>
            </p:spPr>
            <p:style>
              <a:lnRef idx="0"/>
              <a:fillRef idx="0"/>
              <a:effectRef idx="0"/>
              <a:fontRef idx="minor"/>
            </p:style>
          </p:sp>
          <p:sp>
            <p:nvSpPr>
              <p:cNvPr id="4593" name="Google Shape;5540;p51"/>
              <p:cNvSpPr/>
              <p:nvPr/>
            </p:nvSpPr>
            <p:spPr>
              <a:xfrm>
                <a:off x="1936800" y="2625120"/>
                <a:ext cx="79920" cy="79920"/>
              </a:xfrm>
              <a:prstGeom prst="rect">
                <a:avLst/>
              </a:prstGeom>
              <a:solidFill>
                <a:srgbClr val="657e93"/>
              </a:solidFill>
              <a:ln w="0">
                <a:noFill/>
              </a:ln>
            </p:spPr>
            <p:style>
              <a:lnRef idx="0"/>
              <a:fillRef idx="0"/>
              <a:effectRef idx="0"/>
              <a:fontRef idx="minor"/>
            </p:style>
          </p:sp>
        </p:grpSp>
        <p:grpSp>
          <p:nvGrpSpPr>
            <p:cNvPr id="4594" name="Google Shape;5541;p51"/>
            <p:cNvGrpSpPr/>
            <p:nvPr/>
          </p:nvGrpSpPr>
          <p:grpSpPr>
            <a:xfrm>
              <a:off x="2110680" y="1179720"/>
              <a:ext cx="79920" cy="1525320"/>
              <a:chOff x="2110680" y="1179720"/>
              <a:chExt cx="79920" cy="1525320"/>
            </a:xfrm>
          </p:grpSpPr>
          <p:sp>
            <p:nvSpPr>
              <p:cNvPr id="4595" name="Google Shape;5542;p51"/>
              <p:cNvSpPr/>
              <p:nvPr/>
            </p:nvSpPr>
            <p:spPr>
              <a:xfrm>
                <a:off x="2110680" y="1179720"/>
                <a:ext cx="79920" cy="79920"/>
              </a:xfrm>
              <a:prstGeom prst="rect">
                <a:avLst/>
              </a:prstGeom>
              <a:solidFill>
                <a:srgbClr val="cfd9e0"/>
              </a:solidFill>
              <a:ln w="0">
                <a:noFill/>
              </a:ln>
            </p:spPr>
            <p:style>
              <a:lnRef idx="0"/>
              <a:fillRef idx="0"/>
              <a:effectRef idx="0"/>
              <a:fontRef idx="minor"/>
            </p:style>
          </p:sp>
          <p:sp>
            <p:nvSpPr>
              <p:cNvPr id="4596" name="Google Shape;5543;p51"/>
              <p:cNvSpPr/>
              <p:nvPr/>
            </p:nvSpPr>
            <p:spPr>
              <a:xfrm>
                <a:off x="2110680" y="1340280"/>
                <a:ext cx="79920" cy="79920"/>
              </a:xfrm>
              <a:prstGeom prst="rect">
                <a:avLst/>
              </a:prstGeom>
              <a:solidFill>
                <a:srgbClr val="cfd9e0"/>
              </a:solidFill>
              <a:ln w="0">
                <a:noFill/>
              </a:ln>
            </p:spPr>
            <p:style>
              <a:lnRef idx="0"/>
              <a:fillRef idx="0"/>
              <a:effectRef idx="0"/>
              <a:fontRef idx="minor"/>
            </p:style>
          </p:sp>
          <p:sp>
            <p:nvSpPr>
              <p:cNvPr id="4597" name="Google Shape;5544;p51"/>
              <p:cNvSpPr/>
              <p:nvPr/>
            </p:nvSpPr>
            <p:spPr>
              <a:xfrm>
                <a:off x="2110680" y="1501200"/>
                <a:ext cx="79920" cy="79920"/>
              </a:xfrm>
              <a:prstGeom prst="rect">
                <a:avLst/>
              </a:prstGeom>
              <a:solidFill>
                <a:srgbClr val="cfd9e0"/>
              </a:solidFill>
              <a:ln w="0">
                <a:noFill/>
              </a:ln>
            </p:spPr>
            <p:style>
              <a:lnRef idx="0"/>
              <a:fillRef idx="0"/>
              <a:effectRef idx="0"/>
              <a:fontRef idx="minor"/>
            </p:style>
          </p:sp>
          <p:sp>
            <p:nvSpPr>
              <p:cNvPr id="4598" name="Google Shape;5545;p51"/>
              <p:cNvSpPr/>
              <p:nvPr/>
            </p:nvSpPr>
            <p:spPr>
              <a:xfrm>
                <a:off x="2110680" y="1661760"/>
                <a:ext cx="79920" cy="79920"/>
              </a:xfrm>
              <a:prstGeom prst="rect">
                <a:avLst/>
              </a:prstGeom>
              <a:solidFill>
                <a:srgbClr val="cfd9e0"/>
              </a:solidFill>
              <a:ln w="0">
                <a:noFill/>
              </a:ln>
            </p:spPr>
            <p:style>
              <a:lnRef idx="0"/>
              <a:fillRef idx="0"/>
              <a:effectRef idx="0"/>
              <a:fontRef idx="minor"/>
            </p:style>
          </p:sp>
          <p:sp>
            <p:nvSpPr>
              <p:cNvPr id="4599" name="Google Shape;5546;p51"/>
              <p:cNvSpPr/>
              <p:nvPr/>
            </p:nvSpPr>
            <p:spPr>
              <a:xfrm>
                <a:off x="2110680" y="1821600"/>
                <a:ext cx="79920" cy="79920"/>
              </a:xfrm>
              <a:prstGeom prst="rect">
                <a:avLst/>
              </a:prstGeom>
              <a:solidFill>
                <a:srgbClr val="657e93"/>
              </a:solidFill>
              <a:ln w="0">
                <a:noFill/>
              </a:ln>
            </p:spPr>
            <p:style>
              <a:lnRef idx="0"/>
              <a:fillRef idx="0"/>
              <a:effectRef idx="0"/>
              <a:fontRef idx="minor"/>
            </p:style>
          </p:sp>
          <p:sp>
            <p:nvSpPr>
              <p:cNvPr id="4600" name="Google Shape;5547;p51"/>
              <p:cNvSpPr/>
              <p:nvPr/>
            </p:nvSpPr>
            <p:spPr>
              <a:xfrm>
                <a:off x="2110680" y="1982160"/>
                <a:ext cx="79920" cy="79920"/>
              </a:xfrm>
              <a:prstGeom prst="rect">
                <a:avLst/>
              </a:prstGeom>
              <a:solidFill>
                <a:srgbClr val="657e93"/>
              </a:solidFill>
              <a:ln w="0">
                <a:noFill/>
              </a:ln>
            </p:spPr>
            <p:style>
              <a:lnRef idx="0"/>
              <a:fillRef idx="0"/>
              <a:effectRef idx="0"/>
              <a:fontRef idx="minor"/>
            </p:style>
          </p:sp>
          <p:sp>
            <p:nvSpPr>
              <p:cNvPr id="4601" name="Google Shape;5548;p51"/>
              <p:cNvSpPr/>
              <p:nvPr/>
            </p:nvSpPr>
            <p:spPr>
              <a:xfrm>
                <a:off x="2110680" y="2143080"/>
                <a:ext cx="79920" cy="79920"/>
              </a:xfrm>
              <a:prstGeom prst="rect">
                <a:avLst/>
              </a:prstGeom>
              <a:solidFill>
                <a:srgbClr val="657e93"/>
              </a:solidFill>
              <a:ln w="0">
                <a:noFill/>
              </a:ln>
            </p:spPr>
            <p:style>
              <a:lnRef idx="0"/>
              <a:fillRef idx="0"/>
              <a:effectRef idx="0"/>
              <a:fontRef idx="minor"/>
            </p:style>
          </p:sp>
          <p:sp>
            <p:nvSpPr>
              <p:cNvPr id="4602" name="Google Shape;5549;p51"/>
              <p:cNvSpPr/>
              <p:nvPr/>
            </p:nvSpPr>
            <p:spPr>
              <a:xfrm>
                <a:off x="2110680" y="2303640"/>
                <a:ext cx="79920" cy="79920"/>
              </a:xfrm>
              <a:prstGeom prst="rect">
                <a:avLst/>
              </a:prstGeom>
              <a:solidFill>
                <a:srgbClr val="657e93"/>
              </a:solidFill>
              <a:ln w="0">
                <a:noFill/>
              </a:ln>
            </p:spPr>
            <p:style>
              <a:lnRef idx="0"/>
              <a:fillRef idx="0"/>
              <a:effectRef idx="0"/>
              <a:fontRef idx="minor"/>
            </p:style>
          </p:sp>
          <p:sp>
            <p:nvSpPr>
              <p:cNvPr id="4603" name="Google Shape;5550;p51"/>
              <p:cNvSpPr/>
              <p:nvPr/>
            </p:nvSpPr>
            <p:spPr>
              <a:xfrm>
                <a:off x="2110680" y="2464560"/>
                <a:ext cx="79920" cy="79920"/>
              </a:xfrm>
              <a:prstGeom prst="rect">
                <a:avLst/>
              </a:prstGeom>
              <a:solidFill>
                <a:srgbClr val="657e93"/>
              </a:solidFill>
              <a:ln w="0">
                <a:noFill/>
              </a:ln>
            </p:spPr>
            <p:style>
              <a:lnRef idx="0"/>
              <a:fillRef idx="0"/>
              <a:effectRef idx="0"/>
              <a:fontRef idx="minor"/>
            </p:style>
          </p:sp>
          <p:sp>
            <p:nvSpPr>
              <p:cNvPr id="4604" name="Google Shape;5551;p51"/>
              <p:cNvSpPr/>
              <p:nvPr/>
            </p:nvSpPr>
            <p:spPr>
              <a:xfrm>
                <a:off x="2110680" y="2625120"/>
                <a:ext cx="79920" cy="79920"/>
              </a:xfrm>
              <a:prstGeom prst="rect">
                <a:avLst/>
              </a:prstGeom>
              <a:solidFill>
                <a:srgbClr val="657e93"/>
              </a:solidFill>
              <a:ln w="0">
                <a:noFill/>
              </a:ln>
            </p:spPr>
            <p:style>
              <a:lnRef idx="0"/>
              <a:fillRef idx="0"/>
              <a:effectRef idx="0"/>
              <a:fontRef idx="minor"/>
            </p:style>
          </p:sp>
        </p:grpSp>
        <p:grpSp>
          <p:nvGrpSpPr>
            <p:cNvPr id="4605" name="Google Shape;5552;p51"/>
            <p:cNvGrpSpPr/>
            <p:nvPr/>
          </p:nvGrpSpPr>
          <p:grpSpPr>
            <a:xfrm>
              <a:off x="2284560" y="1179720"/>
              <a:ext cx="79920" cy="1525320"/>
              <a:chOff x="2284560" y="1179720"/>
              <a:chExt cx="79920" cy="1525320"/>
            </a:xfrm>
          </p:grpSpPr>
          <p:sp>
            <p:nvSpPr>
              <p:cNvPr id="4606" name="Google Shape;5553;p51"/>
              <p:cNvSpPr/>
              <p:nvPr/>
            </p:nvSpPr>
            <p:spPr>
              <a:xfrm>
                <a:off x="2284560" y="1179720"/>
                <a:ext cx="79920" cy="79920"/>
              </a:xfrm>
              <a:prstGeom prst="rect">
                <a:avLst/>
              </a:prstGeom>
              <a:solidFill>
                <a:srgbClr val="cfd9e0"/>
              </a:solidFill>
              <a:ln w="0">
                <a:noFill/>
              </a:ln>
            </p:spPr>
            <p:style>
              <a:lnRef idx="0"/>
              <a:fillRef idx="0"/>
              <a:effectRef idx="0"/>
              <a:fontRef idx="minor"/>
            </p:style>
          </p:sp>
          <p:sp>
            <p:nvSpPr>
              <p:cNvPr id="4607" name="Google Shape;5554;p51"/>
              <p:cNvSpPr/>
              <p:nvPr/>
            </p:nvSpPr>
            <p:spPr>
              <a:xfrm>
                <a:off x="2284560" y="1340280"/>
                <a:ext cx="79920" cy="79920"/>
              </a:xfrm>
              <a:prstGeom prst="rect">
                <a:avLst/>
              </a:prstGeom>
              <a:solidFill>
                <a:srgbClr val="cfd9e0"/>
              </a:solidFill>
              <a:ln w="0">
                <a:noFill/>
              </a:ln>
            </p:spPr>
            <p:style>
              <a:lnRef idx="0"/>
              <a:fillRef idx="0"/>
              <a:effectRef idx="0"/>
              <a:fontRef idx="minor"/>
            </p:style>
          </p:sp>
          <p:sp>
            <p:nvSpPr>
              <p:cNvPr id="4608" name="Google Shape;5555;p51"/>
              <p:cNvSpPr/>
              <p:nvPr/>
            </p:nvSpPr>
            <p:spPr>
              <a:xfrm>
                <a:off x="2284560" y="1501200"/>
                <a:ext cx="79920" cy="79920"/>
              </a:xfrm>
              <a:prstGeom prst="rect">
                <a:avLst/>
              </a:prstGeom>
              <a:solidFill>
                <a:srgbClr val="cfd9e0"/>
              </a:solidFill>
              <a:ln w="0">
                <a:noFill/>
              </a:ln>
            </p:spPr>
            <p:style>
              <a:lnRef idx="0"/>
              <a:fillRef idx="0"/>
              <a:effectRef idx="0"/>
              <a:fontRef idx="minor"/>
            </p:style>
          </p:sp>
          <p:sp>
            <p:nvSpPr>
              <p:cNvPr id="4609" name="Google Shape;5556;p51"/>
              <p:cNvSpPr/>
              <p:nvPr/>
            </p:nvSpPr>
            <p:spPr>
              <a:xfrm>
                <a:off x="2284560" y="1661760"/>
                <a:ext cx="79920" cy="79920"/>
              </a:xfrm>
              <a:prstGeom prst="rect">
                <a:avLst/>
              </a:prstGeom>
              <a:solidFill>
                <a:srgbClr val="cfd9e0"/>
              </a:solidFill>
              <a:ln w="0">
                <a:noFill/>
              </a:ln>
            </p:spPr>
            <p:style>
              <a:lnRef idx="0"/>
              <a:fillRef idx="0"/>
              <a:effectRef idx="0"/>
              <a:fontRef idx="minor"/>
            </p:style>
          </p:sp>
          <p:sp>
            <p:nvSpPr>
              <p:cNvPr id="4610" name="Google Shape;5557;p51"/>
              <p:cNvSpPr/>
              <p:nvPr/>
            </p:nvSpPr>
            <p:spPr>
              <a:xfrm>
                <a:off x="2284560" y="1821600"/>
                <a:ext cx="79920" cy="79920"/>
              </a:xfrm>
              <a:prstGeom prst="rect">
                <a:avLst/>
              </a:prstGeom>
              <a:solidFill>
                <a:srgbClr val="cfd9e0"/>
              </a:solidFill>
              <a:ln w="0">
                <a:noFill/>
              </a:ln>
            </p:spPr>
            <p:style>
              <a:lnRef idx="0"/>
              <a:fillRef idx="0"/>
              <a:effectRef idx="0"/>
              <a:fontRef idx="minor"/>
            </p:style>
          </p:sp>
          <p:sp>
            <p:nvSpPr>
              <p:cNvPr id="4611" name="Google Shape;5558;p51"/>
              <p:cNvSpPr/>
              <p:nvPr/>
            </p:nvSpPr>
            <p:spPr>
              <a:xfrm>
                <a:off x="2284560" y="1982160"/>
                <a:ext cx="79920" cy="79920"/>
              </a:xfrm>
              <a:prstGeom prst="rect">
                <a:avLst/>
              </a:prstGeom>
              <a:solidFill>
                <a:srgbClr val="cfd9e0"/>
              </a:solidFill>
              <a:ln w="0">
                <a:noFill/>
              </a:ln>
            </p:spPr>
            <p:style>
              <a:lnRef idx="0"/>
              <a:fillRef idx="0"/>
              <a:effectRef idx="0"/>
              <a:fontRef idx="minor"/>
            </p:style>
          </p:sp>
          <p:sp>
            <p:nvSpPr>
              <p:cNvPr id="4612" name="Google Shape;5559;p51"/>
              <p:cNvSpPr/>
              <p:nvPr/>
            </p:nvSpPr>
            <p:spPr>
              <a:xfrm>
                <a:off x="2284560" y="2143080"/>
                <a:ext cx="79920" cy="79920"/>
              </a:xfrm>
              <a:prstGeom prst="rect">
                <a:avLst/>
              </a:prstGeom>
              <a:solidFill>
                <a:srgbClr val="657e93"/>
              </a:solidFill>
              <a:ln w="0">
                <a:noFill/>
              </a:ln>
            </p:spPr>
            <p:style>
              <a:lnRef idx="0"/>
              <a:fillRef idx="0"/>
              <a:effectRef idx="0"/>
              <a:fontRef idx="minor"/>
            </p:style>
          </p:sp>
          <p:sp>
            <p:nvSpPr>
              <p:cNvPr id="4613" name="Google Shape;5560;p51"/>
              <p:cNvSpPr/>
              <p:nvPr/>
            </p:nvSpPr>
            <p:spPr>
              <a:xfrm>
                <a:off x="2284560" y="2303640"/>
                <a:ext cx="79920" cy="79920"/>
              </a:xfrm>
              <a:prstGeom prst="rect">
                <a:avLst/>
              </a:prstGeom>
              <a:solidFill>
                <a:srgbClr val="657e93"/>
              </a:solidFill>
              <a:ln w="0">
                <a:noFill/>
              </a:ln>
            </p:spPr>
            <p:style>
              <a:lnRef idx="0"/>
              <a:fillRef idx="0"/>
              <a:effectRef idx="0"/>
              <a:fontRef idx="minor"/>
            </p:style>
          </p:sp>
          <p:sp>
            <p:nvSpPr>
              <p:cNvPr id="4614" name="Google Shape;5561;p51"/>
              <p:cNvSpPr/>
              <p:nvPr/>
            </p:nvSpPr>
            <p:spPr>
              <a:xfrm>
                <a:off x="2284560" y="2464560"/>
                <a:ext cx="79920" cy="79920"/>
              </a:xfrm>
              <a:prstGeom prst="rect">
                <a:avLst/>
              </a:prstGeom>
              <a:solidFill>
                <a:srgbClr val="657e93"/>
              </a:solidFill>
              <a:ln w="0">
                <a:noFill/>
              </a:ln>
            </p:spPr>
            <p:style>
              <a:lnRef idx="0"/>
              <a:fillRef idx="0"/>
              <a:effectRef idx="0"/>
              <a:fontRef idx="minor"/>
            </p:style>
          </p:sp>
          <p:sp>
            <p:nvSpPr>
              <p:cNvPr id="4615" name="Google Shape;5562;p51"/>
              <p:cNvSpPr/>
              <p:nvPr/>
            </p:nvSpPr>
            <p:spPr>
              <a:xfrm>
                <a:off x="2284560" y="2625120"/>
                <a:ext cx="79920" cy="79920"/>
              </a:xfrm>
              <a:prstGeom prst="rect">
                <a:avLst/>
              </a:prstGeom>
              <a:solidFill>
                <a:srgbClr val="657e93"/>
              </a:solidFill>
              <a:ln w="0">
                <a:noFill/>
              </a:ln>
            </p:spPr>
            <p:style>
              <a:lnRef idx="0"/>
              <a:fillRef idx="0"/>
              <a:effectRef idx="0"/>
              <a:fontRef idx="minor"/>
            </p:style>
          </p:sp>
        </p:grpSp>
      </p:grpSp>
      <p:grpSp>
        <p:nvGrpSpPr>
          <p:cNvPr id="4616" name="Google Shape;5563;p51"/>
          <p:cNvGrpSpPr/>
          <p:nvPr/>
        </p:nvGrpSpPr>
        <p:grpSpPr>
          <a:xfrm>
            <a:off x="2624040" y="1198800"/>
            <a:ext cx="1363320" cy="1101240"/>
            <a:chOff x="2624040" y="1198800"/>
            <a:chExt cx="1363320" cy="1101240"/>
          </a:xfrm>
        </p:grpSpPr>
        <p:grpSp>
          <p:nvGrpSpPr>
            <p:cNvPr id="4617" name="Google Shape;5564;p51"/>
            <p:cNvGrpSpPr/>
            <p:nvPr/>
          </p:nvGrpSpPr>
          <p:grpSpPr>
            <a:xfrm>
              <a:off x="2624040" y="1198800"/>
              <a:ext cx="1363320" cy="272160"/>
              <a:chOff x="2624040" y="1198800"/>
              <a:chExt cx="1363320" cy="272160"/>
            </a:xfrm>
          </p:grpSpPr>
          <p:sp>
            <p:nvSpPr>
              <p:cNvPr id="4618" name="Google Shape;5565;p51"/>
              <p:cNvSpPr/>
              <p:nvPr/>
            </p:nvSpPr>
            <p:spPr>
              <a:xfrm>
                <a:off x="2624040" y="1198800"/>
                <a:ext cx="272160" cy="272160"/>
              </a:xfrm>
              <a:prstGeom prst="diamond">
                <a:avLst/>
              </a:prstGeom>
              <a:solidFill>
                <a:srgbClr val="5f7d95"/>
              </a:solidFill>
              <a:ln w="0">
                <a:noFill/>
              </a:ln>
            </p:spPr>
            <p:style>
              <a:lnRef idx="0"/>
              <a:fillRef idx="0"/>
              <a:effectRef idx="0"/>
              <a:fontRef idx="minor"/>
            </p:style>
          </p:sp>
          <p:sp>
            <p:nvSpPr>
              <p:cNvPr id="4619" name="Google Shape;5566;p51"/>
              <p:cNvSpPr/>
              <p:nvPr/>
            </p:nvSpPr>
            <p:spPr>
              <a:xfrm>
                <a:off x="2896560" y="1198800"/>
                <a:ext cx="272160" cy="272160"/>
              </a:xfrm>
              <a:prstGeom prst="diamond">
                <a:avLst/>
              </a:prstGeom>
              <a:solidFill>
                <a:srgbClr val="5f7d95"/>
              </a:solidFill>
              <a:ln w="0">
                <a:noFill/>
              </a:ln>
            </p:spPr>
            <p:style>
              <a:lnRef idx="0"/>
              <a:fillRef idx="0"/>
              <a:effectRef idx="0"/>
              <a:fontRef idx="minor"/>
            </p:style>
          </p:sp>
          <p:sp>
            <p:nvSpPr>
              <p:cNvPr id="4620" name="Google Shape;5567;p51"/>
              <p:cNvSpPr/>
              <p:nvPr/>
            </p:nvSpPr>
            <p:spPr>
              <a:xfrm>
                <a:off x="3169440" y="1198800"/>
                <a:ext cx="272160" cy="272160"/>
              </a:xfrm>
              <a:prstGeom prst="diamond">
                <a:avLst/>
              </a:prstGeom>
              <a:solidFill>
                <a:srgbClr val="5f7d95"/>
              </a:solidFill>
              <a:ln w="0">
                <a:noFill/>
              </a:ln>
            </p:spPr>
            <p:style>
              <a:lnRef idx="0"/>
              <a:fillRef idx="0"/>
              <a:effectRef idx="0"/>
              <a:fontRef idx="minor"/>
            </p:style>
          </p:sp>
          <p:sp>
            <p:nvSpPr>
              <p:cNvPr id="4621" name="Google Shape;5568;p51"/>
              <p:cNvSpPr/>
              <p:nvPr/>
            </p:nvSpPr>
            <p:spPr>
              <a:xfrm>
                <a:off x="3442320" y="1198800"/>
                <a:ext cx="272160" cy="272160"/>
              </a:xfrm>
              <a:prstGeom prst="diamond">
                <a:avLst/>
              </a:prstGeom>
              <a:solidFill>
                <a:srgbClr val="5f7d95"/>
              </a:solidFill>
              <a:ln w="0">
                <a:noFill/>
              </a:ln>
            </p:spPr>
            <p:style>
              <a:lnRef idx="0"/>
              <a:fillRef idx="0"/>
              <a:effectRef idx="0"/>
              <a:fontRef idx="minor"/>
            </p:style>
          </p:sp>
          <p:sp>
            <p:nvSpPr>
              <p:cNvPr id="4622" name="Google Shape;5569;p51"/>
              <p:cNvSpPr/>
              <p:nvPr/>
            </p:nvSpPr>
            <p:spPr>
              <a:xfrm>
                <a:off x="3715200" y="1198800"/>
                <a:ext cx="272160" cy="272160"/>
              </a:xfrm>
              <a:prstGeom prst="diamond">
                <a:avLst/>
              </a:prstGeom>
              <a:solidFill>
                <a:srgbClr val="cfd9e0"/>
              </a:solidFill>
              <a:ln w="0">
                <a:noFill/>
              </a:ln>
            </p:spPr>
            <p:style>
              <a:lnRef idx="0"/>
              <a:fillRef idx="0"/>
              <a:effectRef idx="0"/>
              <a:fontRef idx="minor"/>
            </p:style>
          </p:sp>
        </p:grpSp>
        <p:grpSp>
          <p:nvGrpSpPr>
            <p:cNvPr id="4623" name="Google Shape;5570;p51"/>
            <p:cNvGrpSpPr/>
            <p:nvPr/>
          </p:nvGrpSpPr>
          <p:grpSpPr>
            <a:xfrm>
              <a:off x="2624040" y="1477080"/>
              <a:ext cx="1363320" cy="272160"/>
              <a:chOff x="2624040" y="1477080"/>
              <a:chExt cx="1363320" cy="272160"/>
            </a:xfrm>
          </p:grpSpPr>
          <p:sp>
            <p:nvSpPr>
              <p:cNvPr id="4624" name="Google Shape;5571;p51"/>
              <p:cNvSpPr/>
              <p:nvPr/>
            </p:nvSpPr>
            <p:spPr>
              <a:xfrm>
                <a:off x="2624040" y="1477080"/>
                <a:ext cx="272160" cy="272160"/>
              </a:xfrm>
              <a:prstGeom prst="diamond">
                <a:avLst/>
              </a:prstGeom>
              <a:solidFill>
                <a:srgbClr val="5f7d95"/>
              </a:solidFill>
              <a:ln w="0">
                <a:noFill/>
              </a:ln>
            </p:spPr>
            <p:style>
              <a:lnRef idx="0"/>
              <a:fillRef idx="0"/>
              <a:effectRef idx="0"/>
              <a:fontRef idx="minor"/>
            </p:style>
          </p:sp>
          <p:sp>
            <p:nvSpPr>
              <p:cNvPr id="4625" name="Google Shape;5572;p51"/>
              <p:cNvSpPr/>
              <p:nvPr/>
            </p:nvSpPr>
            <p:spPr>
              <a:xfrm>
                <a:off x="2896560" y="1477080"/>
                <a:ext cx="272160" cy="272160"/>
              </a:xfrm>
              <a:prstGeom prst="diamond">
                <a:avLst/>
              </a:prstGeom>
              <a:solidFill>
                <a:srgbClr val="5f7d95"/>
              </a:solidFill>
              <a:ln w="0">
                <a:noFill/>
              </a:ln>
            </p:spPr>
            <p:style>
              <a:lnRef idx="0"/>
              <a:fillRef idx="0"/>
              <a:effectRef idx="0"/>
              <a:fontRef idx="minor"/>
            </p:style>
          </p:sp>
          <p:sp>
            <p:nvSpPr>
              <p:cNvPr id="4626" name="Google Shape;5573;p51"/>
              <p:cNvSpPr/>
              <p:nvPr/>
            </p:nvSpPr>
            <p:spPr>
              <a:xfrm>
                <a:off x="3169440" y="1477080"/>
                <a:ext cx="272160" cy="272160"/>
              </a:xfrm>
              <a:prstGeom prst="diamond">
                <a:avLst/>
              </a:prstGeom>
              <a:solidFill>
                <a:srgbClr val="cfd9e0"/>
              </a:solidFill>
              <a:ln w="0">
                <a:noFill/>
              </a:ln>
            </p:spPr>
            <p:style>
              <a:lnRef idx="0"/>
              <a:fillRef idx="0"/>
              <a:effectRef idx="0"/>
              <a:fontRef idx="minor"/>
            </p:style>
          </p:sp>
          <p:sp>
            <p:nvSpPr>
              <p:cNvPr id="4627" name="Google Shape;5574;p51"/>
              <p:cNvSpPr/>
              <p:nvPr/>
            </p:nvSpPr>
            <p:spPr>
              <a:xfrm>
                <a:off x="3442320" y="1477080"/>
                <a:ext cx="272160" cy="272160"/>
              </a:xfrm>
              <a:prstGeom prst="diamond">
                <a:avLst/>
              </a:prstGeom>
              <a:solidFill>
                <a:srgbClr val="cfd9e0"/>
              </a:solidFill>
              <a:ln w="0">
                <a:noFill/>
              </a:ln>
            </p:spPr>
            <p:style>
              <a:lnRef idx="0"/>
              <a:fillRef idx="0"/>
              <a:effectRef idx="0"/>
              <a:fontRef idx="minor"/>
            </p:style>
          </p:sp>
          <p:sp>
            <p:nvSpPr>
              <p:cNvPr id="4628" name="Google Shape;5575;p51"/>
              <p:cNvSpPr/>
              <p:nvPr/>
            </p:nvSpPr>
            <p:spPr>
              <a:xfrm>
                <a:off x="3715200" y="1477080"/>
                <a:ext cx="272160" cy="272160"/>
              </a:xfrm>
              <a:prstGeom prst="diamond">
                <a:avLst/>
              </a:prstGeom>
              <a:solidFill>
                <a:srgbClr val="cfd9e0"/>
              </a:solidFill>
              <a:ln w="0">
                <a:noFill/>
              </a:ln>
            </p:spPr>
            <p:style>
              <a:lnRef idx="0"/>
              <a:fillRef idx="0"/>
              <a:effectRef idx="0"/>
              <a:fontRef idx="minor"/>
            </p:style>
          </p:sp>
        </p:grpSp>
        <p:grpSp>
          <p:nvGrpSpPr>
            <p:cNvPr id="4629" name="Google Shape;5576;p51"/>
            <p:cNvGrpSpPr/>
            <p:nvPr/>
          </p:nvGrpSpPr>
          <p:grpSpPr>
            <a:xfrm>
              <a:off x="2624040" y="1749600"/>
              <a:ext cx="1363320" cy="272160"/>
              <a:chOff x="2624040" y="1749600"/>
              <a:chExt cx="1363320" cy="272160"/>
            </a:xfrm>
          </p:grpSpPr>
          <p:sp>
            <p:nvSpPr>
              <p:cNvPr id="4630" name="Google Shape;5577;p51"/>
              <p:cNvSpPr/>
              <p:nvPr/>
            </p:nvSpPr>
            <p:spPr>
              <a:xfrm>
                <a:off x="2624040" y="1749600"/>
                <a:ext cx="272160" cy="272160"/>
              </a:xfrm>
              <a:prstGeom prst="diamond">
                <a:avLst/>
              </a:prstGeom>
              <a:solidFill>
                <a:srgbClr val="5f7d95"/>
              </a:solidFill>
              <a:ln w="0">
                <a:noFill/>
              </a:ln>
            </p:spPr>
            <p:style>
              <a:lnRef idx="0"/>
              <a:fillRef idx="0"/>
              <a:effectRef idx="0"/>
              <a:fontRef idx="minor"/>
            </p:style>
          </p:sp>
          <p:sp>
            <p:nvSpPr>
              <p:cNvPr id="4631" name="Google Shape;5578;p51"/>
              <p:cNvSpPr/>
              <p:nvPr/>
            </p:nvSpPr>
            <p:spPr>
              <a:xfrm>
                <a:off x="2896560" y="1749600"/>
                <a:ext cx="272160" cy="272160"/>
              </a:xfrm>
              <a:prstGeom prst="diamond">
                <a:avLst/>
              </a:prstGeom>
              <a:solidFill>
                <a:srgbClr val="5f7d95"/>
              </a:solidFill>
              <a:ln w="0">
                <a:noFill/>
              </a:ln>
            </p:spPr>
            <p:style>
              <a:lnRef idx="0"/>
              <a:fillRef idx="0"/>
              <a:effectRef idx="0"/>
              <a:fontRef idx="minor"/>
            </p:style>
          </p:sp>
          <p:sp>
            <p:nvSpPr>
              <p:cNvPr id="4632" name="Google Shape;5579;p51"/>
              <p:cNvSpPr/>
              <p:nvPr/>
            </p:nvSpPr>
            <p:spPr>
              <a:xfrm>
                <a:off x="3169440" y="1749600"/>
                <a:ext cx="272160" cy="272160"/>
              </a:xfrm>
              <a:prstGeom prst="diamond">
                <a:avLst/>
              </a:prstGeom>
              <a:solidFill>
                <a:srgbClr val="5f7d95"/>
              </a:solidFill>
              <a:ln w="0">
                <a:noFill/>
              </a:ln>
            </p:spPr>
            <p:style>
              <a:lnRef idx="0"/>
              <a:fillRef idx="0"/>
              <a:effectRef idx="0"/>
              <a:fontRef idx="minor"/>
            </p:style>
          </p:sp>
          <p:sp>
            <p:nvSpPr>
              <p:cNvPr id="4633" name="Google Shape;5580;p51"/>
              <p:cNvSpPr/>
              <p:nvPr/>
            </p:nvSpPr>
            <p:spPr>
              <a:xfrm>
                <a:off x="3442320" y="1749600"/>
                <a:ext cx="272160" cy="272160"/>
              </a:xfrm>
              <a:prstGeom prst="diamond">
                <a:avLst/>
              </a:prstGeom>
              <a:solidFill>
                <a:srgbClr val="cfd9e0"/>
              </a:solidFill>
              <a:ln w="0">
                <a:noFill/>
              </a:ln>
            </p:spPr>
            <p:style>
              <a:lnRef idx="0"/>
              <a:fillRef idx="0"/>
              <a:effectRef idx="0"/>
              <a:fontRef idx="minor"/>
            </p:style>
          </p:sp>
          <p:sp>
            <p:nvSpPr>
              <p:cNvPr id="4634" name="Google Shape;5581;p51"/>
              <p:cNvSpPr/>
              <p:nvPr/>
            </p:nvSpPr>
            <p:spPr>
              <a:xfrm>
                <a:off x="3715200" y="1749600"/>
                <a:ext cx="272160" cy="272160"/>
              </a:xfrm>
              <a:prstGeom prst="diamond">
                <a:avLst/>
              </a:prstGeom>
              <a:solidFill>
                <a:srgbClr val="cfd9e0"/>
              </a:solidFill>
              <a:ln w="0">
                <a:noFill/>
              </a:ln>
            </p:spPr>
            <p:style>
              <a:lnRef idx="0"/>
              <a:fillRef idx="0"/>
              <a:effectRef idx="0"/>
              <a:fontRef idx="minor"/>
            </p:style>
          </p:sp>
        </p:grpSp>
        <p:grpSp>
          <p:nvGrpSpPr>
            <p:cNvPr id="4635" name="Google Shape;5582;p51"/>
            <p:cNvGrpSpPr/>
            <p:nvPr/>
          </p:nvGrpSpPr>
          <p:grpSpPr>
            <a:xfrm>
              <a:off x="2624040" y="2027880"/>
              <a:ext cx="1363320" cy="272160"/>
              <a:chOff x="2624040" y="2027880"/>
              <a:chExt cx="1363320" cy="272160"/>
            </a:xfrm>
          </p:grpSpPr>
          <p:sp>
            <p:nvSpPr>
              <p:cNvPr id="4636" name="Google Shape;5583;p51"/>
              <p:cNvSpPr/>
              <p:nvPr/>
            </p:nvSpPr>
            <p:spPr>
              <a:xfrm>
                <a:off x="2624040" y="2027880"/>
                <a:ext cx="272160" cy="272160"/>
              </a:xfrm>
              <a:prstGeom prst="diamond">
                <a:avLst/>
              </a:prstGeom>
              <a:solidFill>
                <a:srgbClr val="5f7d95"/>
              </a:solidFill>
              <a:ln w="0">
                <a:noFill/>
              </a:ln>
            </p:spPr>
            <p:style>
              <a:lnRef idx="0"/>
              <a:fillRef idx="0"/>
              <a:effectRef idx="0"/>
              <a:fontRef idx="minor"/>
            </p:style>
          </p:sp>
          <p:sp>
            <p:nvSpPr>
              <p:cNvPr id="4637" name="Google Shape;5584;p51"/>
              <p:cNvSpPr/>
              <p:nvPr/>
            </p:nvSpPr>
            <p:spPr>
              <a:xfrm>
                <a:off x="2896560" y="2027880"/>
                <a:ext cx="272160" cy="272160"/>
              </a:xfrm>
              <a:prstGeom prst="diamond">
                <a:avLst/>
              </a:prstGeom>
              <a:solidFill>
                <a:srgbClr val="5f7d95"/>
              </a:solidFill>
              <a:ln w="0">
                <a:noFill/>
              </a:ln>
            </p:spPr>
            <p:style>
              <a:lnRef idx="0"/>
              <a:fillRef idx="0"/>
              <a:effectRef idx="0"/>
              <a:fontRef idx="minor"/>
            </p:style>
          </p:sp>
          <p:sp>
            <p:nvSpPr>
              <p:cNvPr id="4638" name="Google Shape;5585;p51"/>
              <p:cNvSpPr/>
              <p:nvPr/>
            </p:nvSpPr>
            <p:spPr>
              <a:xfrm>
                <a:off x="3169440" y="2027880"/>
                <a:ext cx="272160" cy="272160"/>
              </a:xfrm>
              <a:prstGeom prst="diamond">
                <a:avLst/>
              </a:prstGeom>
              <a:solidFill>
                <a:srgbClr val="5f7d95"/>
              </a:solidFill>
              <a:ln w="0">
                <a:noFill/>
              </a:ln>
            </p:spPr>
            <p:style>
              <a:lnRef idx="0"/>
              <a:fillRef idx="0"/>
              <a:effectRef idx="0"/>
              <a:fontRef idx="minor"/>
            </p:style>
          </p:sp>
          <p:sp>
            <p:nvSpPr>
              <p:cNvPr id="4639" name="Google Shape;5586;p51"/>
              <p:cNvSpPr/>
              <p:nvPr/>
            </p:nvSpPr>
            <p:spPr>
              <a:xfrm>
                <a:off x="3442320" y="2027880"/>
                <a:ext cx="272160" cy="272160"/>
              </a:xfrm>
              <a:prstGeom prst="diamond">
                <a:avLst/>
              </a:prstGeom>
              <a:solidFill>
                <a:srgbClr val="5f7d95"/>
              </a:solidFill>
              <a:ln w="0">
                <a:noFill/>
              </a:ln>
            </p:spPr>
            <p:style>
              <a:lnRef idx="0"/>
              <a:fillRef idx="0"/>
              <a:effectRef idx="0"/>
              <a:fontRef idx="minor"/>
            </p:style>
          </p:sp>
          <p:sp>
            <p:nvSpPr>
              <p:cNvPr id="4640" name="Google Shape;5587;p51"/>
              <p:cNvSpPr/>
              <p:nvPr/>
            </p:nvSpPr>
            <p:spPr>
              <a:xfrm>
                <a:off x="3715200" y="2027880"/>
                <a:ext cx="272160" cy="272160"/>
              </a:xfrm>
              <a:prstGeom prst="diamond">
                <a:avLst/>
              </a:prstGeom>
              <a:solidFill>
                <a:srgbClr val="5f7d95"/>
              </a:solidFill>
              <a:ln w="0">
                <a:noFill/>
              </a:ln>
            </p:spPr>
            <p:style>
              <a:lnRef idx="0"/>
              <a:fillRef idx="0"/>
              <a:effectRef idx="0"/>
              <a:fontRef idx="minor"/>
            </p:style>
          </p:sp>
        </p:grpSp>
      </p:grpSp>
      <p:grpSp>
        <p:nvGrpSpPr>
          <p:cNvPr id="4641" name="Google Shape;5588;p51"/>
          <p:cNvGrpSpPr/>
          <p:nvPr/>
        </p:nvGrpSpPr>
        <p:grpSpPr>
          <a:xfrm>
            <a:off x="2613240" y="2657880"/>
            <a:ext cx="1387080" cy="158400"/>
            <a:chOff x="2613240" y="2657880"/>
            <a:chExt cx="1387080" cy="158400"/>
          </a:xfrm>
        </p:grpSpPr>
        <p:sp>
          <p:nvSpPr>
            <p:cNvPr id="4642" name="Google Shape;5589;p51"/>
            <p:cNvSpPr/>
            <p:nvPr/>
          </p:nvSpPr>
          <p:spPr>
            <a:xfrm>
              <a:off x="2613240" y="2657880"/>
              <a:ext cx="57960" cy="158400"/>
            </a:xfrm>
            <a:custGeom>
              <a:avLst/>
              <a:gdLst/>
              <a:ahLst/>
              <a:rect l="l" t="t" r="r" b="b"/>
              <a:pathLst>
                <a:path w="8543" h="3789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0">
              <a:noFill/>
            </a:ln>
          </p:spPr>
          <p:style>
            <a:lnRef idx="0"/>
            <a:fillRef idx="0"/>
            <a:effectRef idx="0"/>
            <a:fontRef idx="minor"/>
          </p:style>
        </p:sp>
        <p:sp>
          <p:nvSpPr>
            <p:cNvPr id="4643" name="Google Shape;5590;p51"/>
            <p:cNvSpPr/>
            <p:nvPr/>
          </p:nvSpPr>
          <p:spPr>
            <a:xfrm>
              <a:off x="2691360" y="2657880"/>
              <a:ext cx="57960" cy="158400"/>
            </a:xfrm>
            <a:custGeom>
              <a:avLst/>
              <a:gdLst/>
              <a:ahLst/>
              <a:rect l="l" t="t" r="r" b="b"/>
              <a:pathLst>
                <a:path w="8543" h="3789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0">
              <a:noFill/>
            </a:ln>
          </p:spPr>
          <p:style>
            <a:lnRef idx="0"/>
            <a:fillRef idx="0"/>
            <a:effectRef idx="0"/>
            <a:fontRef idx="minor"/>
          </p:style>
        </p:sp>
        <p:sp>
          <p:nvSpPr>
            <p:cNvPr id="4644" name="Google Shape;5591;p51"/>
            <p:cNvSpPr/>
            <p:nvPr/>
          </p:nvSpPr>
          <p:spPr>
            <a:xfrm>
              <a:off x="2769840" y="2657880"/>
              <a:ext cx="57960" cy="158400"/>
            </a:xfrm>
            <a:custGeom>
              <a:avLst/>
              <a:gdLst/>
              <a:ahLst/>
              <a:rect l="l" t="t" r="r" b="b"/>
              <a:pathLst>
                <a:path w="8543" h="3789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0">
              <a:noFill/>
            </a:ln>
          </p:spPr>
          <p:style>
            <a:lnRef idx="0"/>
            <a:fillRef idx="0"/>
            <a:effectRef idx="0"/>
            <a:fontRef idx="minor"/>
          </p:style>
        </p:sp>
        <p:sp>
          <p:nvSpPr>
            <p:cNvPr id="4645" name="Google Shape;5592;p51"/>
            <p:cNvSpPr/>
            <p:nvPr/>
          </p:nvSpPr>
          <p:spPr>
            <a:xfrm>
              <a:off x="2847960" y="2657880"/>
              <a:ext cx="57960" cy="158400"/>
            </a:xfrm>
            <a:custGeom>
              <a:avLst/>
              <a:gdLst/>
              <a:ahLst/>
              <a:rect l="l" t="t" r="r" b="b"/>
              <a:pathLst>
                <a:path w="8544" h="3789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0">
              <a:noFill/>
            </a:ln>
          </p:spPr>
          <p:style>
            <a:lnRef idx="0"/>
            <a:fillRef idx="0"/>
            <a:effectRef idx="0"/>
            <a:fontRef idx="minor"/>
          </p:style>
        </p:sp>
        <p:sp>
          <p:nvSpPr>
            <p:cNvPr id="4646" name="Google Shape;5593;p51"/>
            <p:cNvSpPr/>
            <p:nvPr/>
          </p:nvSpPr>
          <p:spPr>
            <a:xfrm>
              <a:off x="2926080" y="2657880"/>
              <a:ext cx="57960" cy="158400"/>
            </a:xfrm>
            <a:custGeom>
              <a:avLst/>
              <a:gdLst/>
              <a:ahLst/>
              <a:rect l="l" t="t" r="r" b="b"/>
              <a:pathLst>
                <a:path w="8543" h="37876">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0">
              <a:noFill/>
            </a:ln>
          </p:spPr>
          <p:style>
            <a:lnRef idx="0"/>
            <a:fillRef idx="0"/>
            <a:effectRef idx="0"/>
            <a:fontRef idx="minor"/>
          </p:style>
        </p:sp>
        <p:sp>
          <p:nvSpPr>
            <p:cNvPr id="4647" name="Google Shape;5594;p51"/>
            <p:cNvSpPr/>
            <p:nvPr/>
          </p:nvSpPr>
          <p:spPr>
            <a:xfrm>
              <a:off x="3004200" y="2657880"/>
              <a:ext cx="57960" cy="158400"/>
            </a:xfrm>
            <a:custGeom>
              <a:avLst/>
              <a:gdLst/>
              <a:ahLst/>
              <a:rect l="l" t="t" r="r" b="b"/>
              <a:pathLst>
                <a:path w="8543" h="3789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0">
              <a:noFill/>
            </a:ln>
          </p:spPr>
          <p:style>
            <a:lnRef idx="0"/>
            <a:fillRef idx="0"/>
            <a:effectRef idx="0"/>
            <a:fontRef idx="minor"/>
          </p:style>
        </p:sp>
        <p:sp>
          <p:nvSpPr>
            <p:cNvPr id="4648" name="Google Shape;5595;p51"/>
            <p:cNvSpPr/>
            <p:nvPr/>
          </p:nvSpPr>
          <p:spPr>
            <a:xfrm>
              <a:off x="3082320" y="2657880"/>
              <a:ext cx="57960" cy="158400"/>
            </a:xfrm>
            <a:custGeom>
              <a:avLst/>
              <a:gdLst/>
              <a:ahLst/>
              <a:rect l="l" t="t" r="r" b="b"/>
              <a:pathLst>
                <a:path w="8543" h="3789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0">
              <a:noFill/>
            </a:ln>
          </p:spPr>
          <p:style>
            <a:lnRef idx="0"/>
            <a:fillRef idx="0"/>
            <a:effectRef idx="0"/>
            <a:fontRef idx="minor"/>
          </p:style>
        </p:sp>
        <p:sp>
          <p:nvSpPr>
            <p:cNvPr id="4649" name="Google Shape;5596;p51"/>
            <p:cNvSpPr/>
            <p:nvPr/>
          </p:nvSpPr>
          <p:spPr>
            <a:xfrm>
              <a:off x="3160440" y="2657880"/>
              <a:ext cx="57960" cy="158400"/>
            </a:xfrm>
            <a:custGeom>
              <a:avLst/>
              <a:gdLst/>
              <a:ahLst/>
              <a:rect l="l" t="t" r="r" b="b"/>
              <a:pathLst>
                <a:path w="8544" h="3789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0">
              <a:noFill/>
            </a:ln>
          </p:spPr>
          <p:style>
            <a:lnRef idx="0"/>
            <a:fillRef idx="0"/>
            <a:effectRef idx="0"/>
            <a:fontRef idx="minor"/>
          </p:style>
        </p:sp>
        <p:sp>
          <p:nvSpPr>
            <p:cNvPr id="4650" name="Google Shape;5597;p51"/>
            <p:cNvSpPr/>
            <p:nvPr/>
          </p:nvSpPr>
          <p:spPr>
            <a:xfrm>
              <a:off x="3238920" y="2657880"/>
              <a:ext cx="57960" cy="158400"/>
            </a:xfrm>
            <a:custGeom>
              <a:avLst/>
              <a:gdLst/>
              <a:ahLst/>
              <a:rect l="l" t="t" r="r" b="b"/>
              <a:pathLst>
                <a:path w="8543" h="37876">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0">
              <a:noFill/>
            </a:ln>
          </p:spPr>
          <p:style>
            <a:lnRef idx="0"/>
            <a:fillRef idx="0"/>
            <a:effectRef idx="0"/>
            <a:fontRef idx="minor"/>
          </p:style>
        </p:sp>
        <p:sp>
          <p:nvSpPr>
            <p:cNvPr id="4651" name="Google Shape;5598;p51"/>
            <p:cNvSpPr/>
            <p:nvPr/>
          </p:nvSpPr>
          <p:spPr>
            <a:xfrm>
              <a:off x="3317040" y="2657880"/>
              <a:ext cx="57960" cy="158400"/>
            </a:xfrm>
            <a:custGeom>
              <a:avLst/>
              <a:gdLst/>
              <a:ahLst/>
              <a:rect l="l" t="t" r="r" b="b"/>
              <a:pathLst>
                <a:path w="8543" h="3789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0">
              <a:noFill/>
            </a:ln>
          </p:spPr>
          <p:style>
            <a:lnRef idx="0"/>
            <a:fillRef idx="0"/>
            <a:effectRef idx="0"/>
            <a:fontRef idx="minor"/>
          </p:style>
        </p:sp>
        <p:sp>
          <p:nvSpPr>
            <p:cNvPr id="4652" name="Google Shape;5599;p51"/>
            <p:cNvSpPr/>
            <p:nvPr/>
          </p:nvSpPr>
          <p:spPr>
            <a:xfrm>
              <a:off x="3395160" y="2657880"/>
              <a:ext cx="57960" cy="158400"/>
            </a:xfrm>
            <a:custGeom>
              <a:avLst/>
              <a:gdLst/>
              <a:ahLst/>
              <a:rect l="l" t="t" r="r" b="b"/>
              <a:pathLst>
                <a:path w="8543" h="37876">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0">
              <a:noFill/>
            </a:ln>
          </p:spPr>
          <p:style>
            <a:lnRef idx="0"/>
            <a:fillRef idx="0"/>
            <a:effectRef idx="0"/>
            <a:fontRef idx="minor"/>
          </p:style>
        </p:sp>
        <p:sp>
          <p:nvSpPr>
            <p:cNvPr id="4653" name="Google Shape;5600;p51"/>
            <p:cNvSpPr/>
            <p:nvPr/>
          </p:nvSpPr>
          <p:spPr>
            <a:xfrm>
              <a:off x="3473280" y="2657880"/>
              <a:ext cx="57960" cy="158400"/>
            </a:xfrm>
            <a:custGeom>
              <a:avLst/>
              <a:gdLst/>
              <a:ahLst/>
              <a:rect l="l" t="t" r="r" b="b"/>
              <a:pathLst>
                <a:path w="8543" h="3789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w="0">
              <a:noFill/>
            </a:ln>
          </p:spPr>
          <p:style>
            <a:lnRef idx="0"/>
            <a:fillRef idx="0"/>
            <a:effectRef idx="0"/>
            <a:fontRef idx="minor"/>
          </p:style>
        </p:sp>
        <p:sp>
          <p:nvSpPr>
            <p:cNvPr id="4654" name="Google Shape;5601;p51"/>
            <p:cNvSpPr/>
            <p:nvPr/>
          </p:nvSpPr>
          <p:spPr>
            <a:xfrm>
              <a:off x="3551400" y="2657880"/>
              <a:ext cx="57960" cy="158400"/>
            </a:xfrm>
            <a:custGeom>
              <a:avLst/>
              <a:gdLst/>
              <a:ahLst/>
              <a:rect l="l" t="t" r="r" b="b"/>
              <a:pathLst>
                <a:path w="8543" h="3789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w="0">
              <a:noFill/>
            </a:ln>
          </p:spPr>
          <p:style>
            <a:lnRef idx="0"/>
            <a:fillRef idx="0"/>
            <a:effectRef idx="0"/>
            <a:fontRef idx="minor"/>
          </p:style>
        </p:sp>
        <p:sp>
          <p:nvSpPr>
            <p:cNvPr id="4655" name="Google Shape;5602;p51"/>
            <p:cNvSpPr/>
            <p:nvPr/>
          </p:nvSpPr>
          <p:spPr>
            <a:xfrm>
              <a:off x="3629520" y="2657880"/>
              <a:ext cx="57960" cy="158400"/>
            </a:xfrm>
            <a:custGeom>
              <a:avLst/>
              <a:gdLst/>
              <a:ahLst/>
              <a:rect l="l" t="t" r="r" b="b"/>
              <a:pathLst>
                <a:path w="8543" h="3789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w="0">
              <a:noFill/>
            </a:ln>
          </p:spPr>
          <p:style>
            <a:lnRef idx="0"/>
            <a:fillRef idx="0"/>
            <a:effectRef idx="0"/>
            <a:fontRef idx="minor"/>
          </p:style>
        </p:sp>
        <p:sp>
          <p:nvSpPr>
            <p:cNvPr id="4656" name="Google Shape;5603;p51"/>
            <p:cNvSpPr/>
            <p:nvPr/>
          </p:nvSpPr>
          <p:spPr>
            <a:xfrm>
              <a:off x="3707640" y="2657880"/>
              <a:ext cx="57960" cy="158400"/>
            </a:xfrm>
            <a:custGeom>
              <a:avLst/>
              <a:gdLst/>
              <a:ahLst/>
              <a:rect l="l" t="t" r="r" b="b"/>
              <a:pathLst>
                <a:path w="8543" h="3789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w="0">
              <a:noFill/>
            </a:ln>
          </p:spPr>
          <p:style>
            <a:lnRef idx="0"/>
            <a:fillRef idx="0"/>
            <a:effectRef idx="0"/>
            <a:fontRef idx="minor"/>
          </p:style>
        </p:sp>
        <p:sp>
          <p:nvSpPr>
            <p:cNvPr id="4657" name="Google Shape;5604;p51"/>
            <p:cNvSpPr/>
            <p:nvPr/>
          </p:nvSpPr>
          <p:spPr>
            <a:xfrm>
              <a:off x="3786120" y="2657880"/>
              <a:ext cx="57960" cy="158400"/>
            </a:xfrm>
            <a:custGeom>
              <a:avLst/>
              <a:gdLst/>
              <a:ahLst/>
              <a:rect l="l" t="t" r="r" b="b"/>
              <a:pathLst>
                <a:path w="8543" h="3789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w="0">
              <a:noFill/>
            </a:ln>
          </p:spPr>
          <p:style>
            <a:lnRef idx="0"/>
            <a:fillRef idx="0"/>
            <a:effectRef idx="0"/>
            <a:fontRef idx="minor"/>
          </p:style>
        </p:sp>
        <p:sp>
          <p:nvSpPr>
            <p:cNvPr id="4658" name="Google Shape;5605;p51"/>
            <p:cNvSpPr/>
            <p:nvPr/>
          </p:nvSpPr>
          <p:spPr>
            <a:xfrm>
              <a:off x="3864240" y="2657880"/>
              <a:ext cx="57960" cy="158400"/>
            </a:xfrm>
            <a:custGeom>
              <a:avLst/>
              <a:gdLst/>
              <a:ahLst/>
              <a:rect l="l" t="t" r="r" b="b"/>
              <a:pathLst>
                <a:path w="8543" h="37876">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w="0">
              <a:noFill/>
            </a:ln>
          </p:spPr>
          <p:style>
            <a:lnRef idx="0"/>
            <a:fillRef idx="0"/>
            <a:effectRef idx="0"/>
            <a:fontRef idx="minor"/>
          </p:style>
        </p:sp>
        <p:sp>
          <p:nvSpPr>
            <p:cNvPr id="4659" name="Google Shape;5606;p51"/>
            <p:cNvSpPr/>
            <p:nvPr/>
          </p:nvSpPr>
          <p:spPr>
            <a:xfrm>
              <a:off x="3942360" y="2657880"/>
              <a:ext cx="57960" cy="158400"/>
            </a:xfrm>
            <a:custGeom>
              <a:avLst/>
              <a:gdLst/>
              <a:ahLst/>
              <a:rect l="l" t="t" r="r" b="b"/>
              <a:pathLst>
                <a:path w="8544" h="3789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w="0">
              <a:noFill/>
            </a:ln>
          </p:spPr>
          <p:style>
            <a:lnRef idx="0"/>
            <a:fillRef idx="0"/>
            <a:effectRef idx="0"/>
            <a:fontRef idx="minor"/>
          </p:style>
        </p:sp>
      </p:grpSp>
      <p:grpSp>
        <p:nvGrpSpPr>
          <p:cNvPr id="4660" name="Google Shape;5607;p51"/>
          <p:cNvGrpSpPr/>
          <p:nvPr/>
        </p:nvGrpSpPr>
        <p:grpSpPr>
          <a:xfrm>
            <a:off x="2610000" y="2935800"/>
            <a:ext cx="1389960" cy="158760"/>
            <a:chOff x="2610000" y="2935800"/>
            <a:chExt cx="1389960" cy="158760"/>
          </a:xfrm>
        </p:grpSpPr>
        <p:sp>
          <p:nvSpPr>
            <p:cNvPr id="4661" name="Google Shape;5608;p51"/>
            <p:cNvSpPr/>
            <p:nvPr/>
          </p:nvSpPr>
          <p:spPr>
            <a:xfrm>
              <a:off x="2610000" y="2935800"/>
              <a:ext cx="1389960" cy="158760"/>
            </a:xfrm>
            <a:prstGeom prst="rect">
              <a:avLst/>
            </a:prstGeom>
            <a:solidFill>
              <a:srgbClr val="cfd9e0"/>
            </a:solidFill>
            <a:ln w="0">
              <a:noFill/>
            </a:ln>
          </p:spPr>
          <p:style>
            <a:lnRef idx="0"/>
            <a:fillRef idx="0"/>
            <a:effectRef idx="0"/>
            <a:fontRef idx="minor"/>
          </p:style>
        </p:sp>
        <p:sp>
          <p:nvSpPr>
            <p:cNvPr id="4662" name="Google Shape;5609;p51"/>
            <p:cNvSpPr/>
            <p:nvPr/>
          </p:nvSpPr>
          <p:spPr>
            <a:xfrm>
              <a:off x="2610000" y="2935800"/>
              <a:ext cx="785880" cy="158760"/>
            </a:xfrm>
            <a:prstGeom prst="rect">
              <a:avLst/>
            </a:prstGeom>
            <a:solidFill>
              <a:srgbClr val="5f7d95"/>
            </a:solidFill>
            <a:ln w="0">
              <a:noFill/>
            </a:ln>
          </p:spPr>
          <p:style>
            <a:lnRef idx="0"/>
            <a:fillRef idx="0"/>
            <a:effectRef idx="0"/>
            <a:fontRef idx="minor"/>
          </p:style>
        </p:sp>
      </p:grpSp>
      <p:grpSp>
        <p:nvGrpSpPr>
          <p:cNvPr id="4663" name="Google Shape;5610;p51"/>
          <p:cNvGrpSpPr/>
          <p:nvPr/>
        </p:nvGrpSpPr>
        <p:grpSpPr>
          <a:xfrm>
            <a:off x="2609640" y="3214800"/>
            <a:ext cx="1410840" cy="153360"/>
            <a:chOff x="2609640" y="3214800"/>
            <a:chExt cx="1410840" cy="153360"/>
          </a:xfrm>
        </p:grpSpPr>
        <p:sp>
          <p:nvSpPr>
            <p:cNvPr id="4664" name="Google Shape;5611;p51"/>
            <p:cNvSpPr/>
            <p:nvPr/>
          </p:nvSpPr>
          <p:spPr>
            <a:xfrm flipH="1" rot="5400000">
              <a:off x="3238200" y="2585880"/>
              <a:ext cx="153000" cy="1410840"/>
            </a:xfrm>
            <a:prstGeom prst="round2SameRect">
              <a:avLst>
                <a:gd name="adj1" fmla="val 50000"/>
                <a:gd name="adj2" fmla="val 50000"/>
              </a:avLst>
            </a:prstGeom>
            <a:solidFill>
              <a:srgbClr val="cfd9e0"/>
            </a:solidFill>
            <a:ln w="0">
              <a:noFill/>
            </a:ln>
          </p:spPr>
          <p:style>
            <a:lnRef idx="0"/>
            <a:fillRef idx="0"/>
            <a:effectRef idx="0"/>
            <a:fontRef idx="minor"/>
          </p:style>
        </p:sp>
        <p:sp>
          <p:nvSpPr>
            <p:cNvPr id="4665" name="Google Shape;5612;p51"/>
            <p:cNvSpPr/>
            <p:nvPr/>
          </p:nvSpPr>
          <p:spPr>
            <a:xfrm flipH="1" rot="5400000">
              <a:off x="3026880" y="2796840"/>
              <a:ext cx="153360" cy="988920"/>
            </a:xfrm>
            <a:prstGeom prst="round2SameRect">
              <a:avLst>
                <a:gd name="adj1" fmla="val 50000"/>
                <a:gd name="adj2" fmla="val 50000"/>
              </a:avLst>
            </a:prstGeom>
            <a:solidFill>
              <a:srgbClr val="5f7d95"/>
            </a:solidFill>
            <a:ln w="0">
              <a:noFill/>
            </a:ln>
          </p:spPr>
          <p:style>
            <a:lnRef idx="0"/>
            <a:fillRef idx="0"/>
            <a:effectRef idx="0"/>
            <a:fontRef idx="minor"/>
          </p:style>
        </p:sp>
      </p:grpSp>
      <p:grpSp>
        <p:nvGrpSpPr>
          <p:cNvPr id="4666" name="Google Shape;5613;p51"/>
          <p:cNvGrpSpPr/>
          <p:nvPr/>
        </p:nvGrpSpPr>
        <p:grpSpPr>
          <a:xfrm>
            <a:off x="2610360" y="2419920"/>
            <a:ext cx="1382760" cy="119160"/>
            <a:chOff x="2610360" y="2419920"/>
            <a:chExt cx="1382760" cy="119160"/>
          </a:xfrm>
        </p:grpSpPr>
        <p:sp>
          <p:nvSpPr>
            <p:cNvPr id="4667" name="Google Shape;5614;p51"/>
            <p:cNvSpPr/>
            <p:nvPr/>
          </p:nvSpPr>
          <p:spPr>
            <a:xfrm rot="16200000">
              <a:off x="2790720" y="2419920"/>
              <a:ext cx="119160" cy="119160"/>
            </a:xfrm>
            <a:prstGeom prst="ellipse">
              <a:avLst/>
            </a:prstGeom>
            <a:solidFill>
              <a:srgbClr val="5f7d95"/>
            </a:solidFill>
            <a:ln w="19050">
              <a:solidFill>
                <a:srgbClr val="5f7d95"/>
              </a:solidFill>
              <a:round/>
            </a:ln>
          </p:spPr>
          <p:style>
            <a:lnRef idx="0"/>
            <a:fillRef idx="0"/>
            <a:effectRef idx="0"/>
            <a:fontRef idx="minor"/>
          </p:style>
        </p:sp>
        <p:sp>
          <p:nvSpPr>
            <p:cNvPr id="4668" name="Google Shape;5615;p51"/>
            <p:cNvSpPr/>
            <p:nvPr/>
          </p:nvSpPr>
          <p:spPr>
            <a:xfrm rot="16200000">
              <a:off x="2971440" y="2419920"/>
              <a:ext cx="119160" cy="119160"/>
            </a:xfrm>
            <a:prstGeom prst="ellipse">
              <a:avLst/>
            </a:prstGeom>
            <a:solidFill>
              <a:srgbClr val="5f7d95"/>
            </a:solidFill>
            <a:ln w="19050">
              <a:solidFill>
                <a:srgbClr val="5f7d95"/>
              </a:solidFill>
              <a:round/>
            </a:ln>
          </p:spPr>
          <p:style>
            <a:lnRef idx="0"/>
            <a:fillRef idx="0"/>
            <a:effectRef idx="0"/>
            <a:fontRef idx="minor"/>
          </p:style>
        </p:sp>
        <p:sp>
          <p:nvSpPr>
            <p:cNvPr id="4669" name="Google Shape;5616;p51"/>
            <p:cNvSpPr/>
            <p:nvPr/>
          </p:nvSpPr>
          <p:spPr>
            <a:xfrm rot="16200000">
              <a:off x="3151800" y="2419920"/>
              <a:ext cx="119160" cy="119160"/>
            </a:xfrm>
            <a:prstGeom prst="ellipse">
              <a:avLst/>
            </a:prstGeom>
            <a:solidFill>
              <a:srgbClr val="cfd9e0"/>
            </a:solidFill>
            <a:ln w="0">
              <a:noFill/>
            </a:ln>
          </p:spPr>
          <p:style>
            <a:lnRef idx="0"/>
            <a:fillRef idx="0"/>
            <a:effectRef idx="0"/>
            <a:fontRef idx="minor"/>
          </p:style>
        </p:sp>
        <p:sp>
          <p:nvSpPr>
            <p:cNvPr id="4670" name="Google Shape;5617;p51"/>
            <p:cNvSpPr/>
            <p:nvPr/>
          </p:nvSpPr>
          <p:spPr>
            <a:xfrm rot="16200000">
              <a:off x="3332520" y="2419920"/>
              <a:ext cx="119160" cy="119160"/>
            </a:xfrm>
            <a:prstGeom prst="ellipse">
              <a:avLst/>
            </a:prstGeom>
            <a:solidFill>
              <a:srgbClr val="cfd9e0"/>
            </a:solidFill>
            <a:ln w="0">
              <a:noFill/>
            </a:ln>
          </p:spPr>
          <p:style>
            <a:lnRef idx="0"/>
            <a:fillRef idx="0"/>
            <a:effectRef idx="0"/>
            <a:fontRef idx="minor"/>
          </p:style>
        </p:sp>
        <p:sp>
          <p:nvSpPr>
            <p:cNvPr id="4671" name="Google Shape;5618;p51"/>
            <p:cNvSpPr/>
            <p:nvPr/>
          </p:nvSpPr>
          <p:spPr>
            <a:xfrm rot="16200000">
              <a:off x="3512880" y="2419920"/>
              <a:ext cx="119160" cy="119160"/>
            </a:xfrm>
            <a:prstGeom prst="ellipse">
              <a:avLst/>
            </a:prstGeom>
            <a:solidFill>
              <a:srgbClr val="cfd9e0"/>
            </a:solidFill>
            <a:ln w="0">
              <a:noFill/>
            </a:ln>
          </p:spPr>
          <p:style>
            <a:lnRef idx="0"/>
            <a:fillRef idx="0"/>
            <a:effectRef idx="0"/>
            <a:fontRef idx="minor"/>
          </p:style>
        </p:sp>
        <p:sp>
          <p:nvSpPr>
            <p:cNvPr id="4672" name="Google Shape;5619;p51"/>
            <p:cNvSpPr/>
            <p:nvPr/>
          </p:nvSpPr>
          <p:spPr>
            <a:xfrm rot="16200000">
              <a:off x="2610360" y="2419920"/>
              <a:ext cx="119160" cy="119160"/>
            </a:xfrm>
            <a:prstGeom prst="ellipse">
              <a:avLst/>
            </a:prstGeom>
            <a:solidFill>
              <a:srgbClr val="5f7d95"/>
            </a:solidFill>
            <a:ln w="19050">
              <a:solidFill>
                <a:srgbClr val="5f7d95"/>
              </a:solidFill>
              <a:round/>
            </a:ln>
          </p:spPr>
          <p:style>
            <a:lnRef idx="0"/>
            <a:fillRef idx="0"/>
            <a:effectRef idx="0"/>
            <a:fontRef idx="minor"/>
          </p:style>
        </p:sp>
        <p:sp>
          <p:nvSpPr>
            <p:cNvPr id="4673" name="Google Shape;5620;p51"/>
            <p:cNvSpPr/>
            <p:nvPr/>
          </p:nvSpPr>
          <p:spPr>
            <a:xfrm rot="16200000">
              <a:off x="3693600" y="2419920"/>
              <a:ext cx="119160" cy="119160"/>
            </a:xfrm>
            <a:prstGeom prst="ellipse">
              <a:avLst/>
            </a:prstGeom>
            <a:solidFill>
              <a:srgbClr val="cfd9e0"/>
            </a:solidFill>
            <a:ln w="0">
              <a:noFill/>
            </a:ln>
          </p:spPr>
          <p:style>
            <a:lnRef idx="0"/>
            <a:fillRef idx="0"/>
            <a:effectRef idx="0"/>
            <a:fontRef idx="minor"/>
          </p:style>
        </p:sp>
        <p:sp>
          <p:nvSpPr>
            <p:cNvPr id="4674" name="Google Shape;5621;p51"/>
            <p:cNvSpPr/>
            <p:nvPr/>
          </p:nvSpPr>
          <p:spPr>
            <a:xfrm rot="16200000">
              <a:off x="3873960" y="2419920"/>
              <a:ext cx="119160" cy="119160"/>
            </a:xfrm>
            <a:prstGeom prst="ellipse">
              <a:avLst/>
            </a:prstGeom>
            <a:solidFill>
              <a:srgbClr val="cfd9e0"/>
            </a:solidFill>
            <a:ln w="0">
              <a:noFill/>
            </a:ln>
          </p:spPr>
          <p:style>
            <a:lnRef idx="0"/>
            <a:fillRef idx="0"/>
            <a:effectRef idx="0"/>
            <a:fontRef idx="minor"/>
          </p:style>
        </p:sp>
      </p:grpSp>
      <p:grpSp>
        <p:nvGrpSpPr>
          <p:cNvPr id="4675" name="Google Shape;5622;p51"/>
          <p:cNvGrpSpPr/>
          <p:nvPr/>
        </p:nvGrpSpPr>
        <p:grpSpPr>
          <a:xfrm>
            <a:off x="2621160" y="3783240"/>
            <a:ext cx="1368720" cy="194760"/>
            <a:chOff x="2621160" y="3783240"/>
            <a:chExt cx="1368720" cy="194760"/>
          </a:xfrm>
        </p:grpSpPr>
        <p:sp>
          <p:nvSpPr>
            <p:cNvPr id="4676" name="Google Shape;5623;p51"/>
            <p:cNvSpPr/>
            <p:nvPr/>
          </p:nvSpPr>
          <p:spPr>
            <a:xfrm>
              <a:off x="2621160" y="3783240"/>
              <a:ext cx="204840" cy="19476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677" name="Google Shape;5624;p51"/>
            <p:cNvSpPr/>
            <p:nvPr/>
          </p:nvSpPr>
          <p:spPr>
            <a:xfrm>
              <a:off x="2912400" y="3783240"/>
              <a:ext cx="204840" cy="19476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678" name="Google Shape;5625;p51"/>
            <p:cNvSpPr/>
            <p:nvPr/>
          </p:nvSpPr>
          <p:spPr>
            <a:xfrm>
              <a:off x="3203280" y="3783240"/>
              <a:ext cx="204840" cy="19476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679" name="Google Shape;5626;p51"/>
            <p:cNvSpPr/>
            <p:nvPr/>
          </p:nvSpPr>
          <p:spPr>
            <a:xfrm>
              <a:off x="3494160" y="3783240"/>
              <a:ext cx="204840" cy="19476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680" name="Google Shape;5627;p51"/>
            <p:cNvSpPr/>
            <p:nvPr/>
          </p:nvSpPr>
          <p:spPr>
            <a:xfrm>
              <a:off x="3785040" y="3783240"/>
              <a:ext cx="204840" cy="194760"/>
            </a:xfrm>
            <a:prstGeom prst="star5">
              <a:avLst>
                <a:gd name="adj" fmla="val 19098"/>
                <a:gd name="hf" fmla="val 105146"/>
                <a:gd name="vf" fmla="val 110557"/>
              </a:avLst>
            </a:prstGeom>
            <a:solidFill>
              <a:srgbClr val="cfd9e0"/>
            </a:solidFill>
            <a:ln w="0">
              <a:noFill/>
            </a:ln>
          </p:spPr>
          <p:style>
            <a:lnRef idx="0"/>
            <a:fillRef idx="0"/>
            <a:effectRef idx="0"/>
            <a:fontRef idx="minor"/>
          </p:style>
        </p:sp>
      </p:grpSp>
      <p:grpSp>
        <p:nvGrpSpPr>
          <p:cNvPr id="4681" name="Google Shape;5628;p51"/>
          <p:cNvGrpSpPr/>
          <p:nvPr/>
        </p:nvGrpSpPr>
        <p:grpSpPr>
          <a:xfrm>
            <a:off x="2610720" y="3484440"/>
            <a:ext cx="1388160" cy="179280"/>
            <a:chOff x="2610720" y="3484440"/>
            <a:chExt cx="1388160" cy="179280"/>
          </a:xfrm>
        </p:grpSpPr>
        <p:sp>
          <p:nvSpPr>
            <p:cNvPr id="4682" name="Google Shape;5629;p51"/>
            <p:cNvSpPr/>
            <p:nvPr/>
          </p:nvSpPr>
          <p:spPr>
            <a:xfrm>
              <a:off x="2610720" y="3484440"/>
              <a:ext cx="200880" cy="179280"/>
            </a:xfrm>
            <a:prstGeom prst="heart">
              <a:avLst/>
            </a:prstGeom>
            <a:solidFill>
              <a:srgbClr val="869fb1"/>
            </a:solidFill>
            <a:ln w="0">
              <a:noFill/>
            </a:ln>
          </p:spPr>
          <p:style>
            <a:lnRef idx="0"/>
            <a:fillRef idx="0"/>
            <a:effectRef idx="0"/>
            <a:fontRef idx="minor"/>
          </p:style>
        </p:sp>
        <p:sp>
          <p:nvSpPr>
            <p:cNvPr id="4683" name="Google Shape;5630;p51"/>
            <p:cNvSpPr/>
            <p:nvPr/>
          </p:nvSpPr>
          <p:spPr>
            <a:xfrm>
              <a:off x="2913840" y="3484440"/>
              <a:ext cx="200880" cy="179280"/>
            </a:xfrm>
            <a:prstGeom prst="heart">
              <a:avLst/>
            </a:prstGeom>
            <a:solidFill>
              <a:srgbClr val="869fb1"/>
            </a:solidFill>
            <a:ln w="0">
              <a:noFill/>
            </a:ln>
          </p:spPr>
          <p:style>
            <a:lnRef idx="0"/>
            <a:fillRef idx="0"/>
            <a:effectRef idx="0"/>
            <a:fontRef idx="minor"/>
          </p:style>
        </p:sp>
        <p:sp>
          <p:nvSpPr>
            <p:cNvPr id="4684" name="Google Shape;5631;p51"/>
            <p:cNvSpPr/>
            <p:nvPr/>
          </p:nvSpPr>
          <p:spPr>
            <a:xfrm>
              <a:off x="3217320" y="3484440"/>
              <a:ext cx="200880" cy="179280"/>
            </a:xfrm>
            <a:prstGeom prst="heart">
              <a:avLst/>
            </a:prstGeom>
            <a:solidFill>
              <a:srgbClr val="869fb1"/>
            </a:solidFill>
            <a:ln w="0">
              <a:noFill/>
            </a:ln>
          </p:spPr>
          <p:style>
            <a:lnRef idx="0"/>
            <a:fillRef idx="0"/>
            <a:effectRef idx="0"/>
            <a:fontRef idx="minor"/>
          </p:style>
        </p:sp>
        <p:sp>
          <p:nvSpPr>
            <p:cNvPr id="4685" name="Google Shape;5632;p51"/>
            <p:cNvSpPr/>
            <p:nvPr/>
          </p:nvSpPr>
          <p:spPr>
            <a:xfrm>
              <a:off x="3503520" y="3484440"/>
              <a:ext cx="200880" cy="179280"/>
            </a:xfrm>
            <a:prstGeom prst="heart">
              <a:avLst/>
            </a:prstGeom>
            <a:solidFill>
              <a:srgbClr val="cfd9e0"/>
            </a:solidFill>
            <a:ln w="0">
              <a:noFill/>
            </a:ln>
          </p:spPr>
          <p:style>
            <a:lnRef idx="0"/>
            <a:fillRef idx="0"/>
            <a:effectRef idx="0"/>
            <a:fontRef idx="minor"/>
          </p:style>
        </p:sp>
        <p:sp>
          <p:nvSpPr>
            <p:cNvPr id="4686" name="Google Shape;5633;p51"/>
            <p:cNvSpPr/>
            <p:nvPr/>
          </p:nvSpPr>
          <p:spPr>
            <a:xfrm>
              <a:off x="3798000" y="3484440"/>
              <a:ext cx="200880" cy="179280"/>
            </a:xfrm>
            <a:prstGeom prst="heart">
              <a:avLst/>
            </a:prstGeom>
            <a:solidFill>
              <a:srgbClr val="cfd9e0"/>
            </a:solidFill>
            <a:ln w="0">
              <a:noFill/>
            </a:ln>
          </p:spPr>
          <p:style>
            <a:lnRef idx="0"/>
            <a:fillRef idx="0"/>
            <a:effectRef idx="0"/>
            <a:fontRef idx="minor"/>
          </p:style>
        </p:sp>
      </p:grpSp>
      <p:grpSp>
        <p:nvGrpSpPr>
          <p:cNvPr id="4687" name="Google Shape;5634;p51"/>
          <p:cNvGrpSpPr/>
          <p:nvPr/>
        </p:nvGrpSpPr>
        <p:grpSpPr>
          <a:xfrm>
            <a:off x="4207680" y="2088360"/>
            <a:ext cx="1433160" cy="191880"/>
            <a:chOff x="4207680" y="2088360"/>
            <a:chExt cx="1433160" cy="191880"/>
          </a:xfrm>
        </p:grpSpPr>
        <p:grpSp>
          <p:nvGrpSpPr>
            <p:cNvPr id="4688" name="Google Shape;5635;p51"/>
            <p:cNvGrpSpPr/>
            <p:nvPr/>
          </p:nvGrpSpPr>
          <p:grpSpPr>
            <a:xfrm>
              <a:off x="4207680" y="2088360"/>
              <a:ext cx="1433160" cy="360"/>
              <a:chOff x="4207680" y="2088360"/>
              <a:chExt cx="1433160" cy="360"/>
            </a:xfrm>
          </p:grpSpPr>
          <p:sp>
            <p:nvSpPr>
              <p:cNvPr id="4689" name="Google Shape;5636;p51"/>
              <p:cNvSpPr/>
              <p:nvPr/>
            </p:nvSpPr>
            <p:spPr>
              <a:xfrm>
                <a:off x="4207680" y="2088360"/>
                <a:ext cx="1433160" cy="360"/>
              </a:xfrm>
              <a:custGeom>
                <a:avLst/>
                <a:gdLst/>
                <a:ahLst/>
                <a:rect l="l" t="t" r="r" b="b"/>
                <a:pathLst>
                  <a:path w="21600" h="21600">
                    <a:moveTo>
                      <a:pt x="0" y="0"/>
                    </a:moveTo>
                    <a:lnTo>
                      <a:pt x="21600" y="21600"/>
                    </a:lnTo>
                  </a:path>
                </a:pathLst>
              </a:custGeom>
              <a:noFill/>
              <a:ln w="19050">
                <a:solidFill>
                  <a:srgbClr val="e3e9ed"/>
                </a:solidFill>
                <a:round/>
              </a:ln>
            </p:spPr>
            <p:style>
              <a:lnRef idx="0"/>
              <a:fillRef idx="0"/>
              <a:effectRef idx="0"/>
              <a:fontRef idx="minor"/>
            </p:style>
          </p:sp>
          <p:sp>
            <p:nvSpPr>
              <p:cNvPr id="4690" name="Google Shape;5637;p51"/>
              <p:cNvSpPr/>
              <p:nvPr/>
            </p:nvSpPr>
            <p:spPr>
              <a:xfrm>
                <a:off x="4208040" y="2088360"/>
                <a:ext cx="420120" cy="360"/>
              </a:xfrm>
              <a:custGeom>
                <a:avLst/>
                <a:gdLst/>
                <a:ahLst/>
                <a:rect l="l" t="t" r="r" b="b"/>
                <a:pathLst>
                  <a:path w="21600" h="21600">
                    <a:moveTo>
                      <a:pt x="0" y="0"/>
                    </a:moveTo>
                    <a:lnTo>
                      <a:pt x="21600" y="21600"/>
                    </a:lnTo>
                  </a:path>
                </a:pathLst>
              </a:custGeom>
              <a:noFill/>
              <a:ln w="19050">
                <a:solidFill>
                  <a:srgbClr val="7994a9"/>
                </a:solidFill>
                <a:round/>
                <a:tailEnd len="med" type="oval" w="med"/>
              </a:ln>
            </p:spPr>
            <p:style>
              <a:lnRef idx="0"/>
              <a:fillRef idx="0"/>
              <a:effectRef idx="0"/>
              <a:fontRef idx="minor"/>
            </p:style>
          </p:sp>
        </p:grpSp>
        <p:grpSp>
          <p:nvGrpSpPr>
            <p:cNvPr id="4691" name="Google Shape;5638;p51"/>
            <p:cNvGrpSpPr/>
            <p:nvPr/>
          </p:nvGrpSpPr>
          <p:grpSpPr>
            <a:xfrm>
              <a:off x="4207680" y="2279880"/>
              <a:ext cx="1433160" cy="360"/>
              <a:chOff x="4207680" y="2279880"/>
              <a:chExt cx="1433160" cy="360"/>
            </a:xfrm>
          </p:grpSpPr>
          <p:sp>
            <p:nvSpPr>
              <p:cNvPr id="4692" name="Google Shape;5639;p51"/>
              <p:cNvSpPr/>
              <p:nvPr/>
            </p:nvSpPr>
            <p:spPr>
              <a:xfrm>
                <a:off x="4207680" y="2279880"/>
                <a:ext cx="1433160" cy="360"/>
              </a:xfrm>
              <a:custGeom>
                <a:avLst/>
                <a:gdLst/>
                <a:ahLst/>
                <a:rect l="l" t="t" r="r" b="b"/>
                <a:pathLst>
                  <a:path w="21600" h="21600">
                    <a:moveTo>
                      <a:pt x="0" y="0"/>
                    </a:moveTo>
                    <a:lnTo>
                      <a:pt x="21600" y="21600"/>
                    </a:lnTo>
                  </a:path>
                </a:pathLst>
              </a:custGeom>
              <a:noFill/>
              <a:ln w="19050">
                <a:solidFill>
                  <a:srgbClr val="e3e9ed"/>
                </a:solidFill>
                <a:round/>
              </a:ln>
            </p:spPr>
            <p:style>
              <a:lnRef idx="0"/>
              <a:fillRef idx="0"/>
              <a:effectRef idx="0"/>
              <a:fontRef idx="minor"/>
            </p:style>
          </p:sp>
          <p:sp>
            <p:nvSpPr>
              <p:cNvPr id="4693" name="Google Shape;5640;p51"/>
              <p:cNvSpPr/>
              <p:nvPr/>
            </p:nvSpPr>
            <p:spPr>
              <a:xfrm>
                <a:off x="4208040" y="2279880"/>
                <a:ext cx="926640" cy="360"/>
              </a:xfrm>
              <a:custGeom>
                <a:avLst/>
                <a:gdLst/>
                <a:ahLst/>
                <a:rect l="l" t="t" r="r" b="b"/>
                <a:pathLst>
                  <a:path w="21600" h="21600">
                    <a:moveTo>
                      <a:pt x="0" y="0"/>
                    </a:moveTo>
                    <a:lnTo>
                      <a:pt x="21600" y="21600"/>
                    </a:lnTo>
                  </a:path>
                </a:pathLst>
              </a:custGeom>
              <a:noFill/>
              <a:ln w="19050">
                <a:solidFill>
                  <a:srgbClr val="7994a9"/>
                </a:solidFill>
                <a:round/>
                <a:tailEnd len="med" type="oval" w="med"/>
              </a:ln>
            </p:spPr>
            <p:style>
              <a:lnRef idx="0"/>
              <a:fillRef idx="0"/>
              <a:effectRef idx="0"/>
              <a:fontRef idx="minor"/>
            </p:style>
          </p:sp>
        </p:grpSp>
      </p:grpSp>
      <p:grpSp>
        <p:nvGrpSpPr>
          <p:cNvPr id="4694" name="Google Shape;5641;p51"/>
          <p:cNvGrpSpPr/>
          <p:nvPr/>
        </p:nvGrpSpPr>
        <p:grpSpPr>
          <a:xfrm>
            <a:off x="2658600" y="4097520"/>
            <a:ext cx="1304280" cy="293040"/>
            <a:chOff x="2658600" y="4097520"/>
            <a:chExt cx="1304280" cy="293040"/>
          </a:xfrm>
        </p:grpSpPr>
        <p:grpSp>
          <p:nvGrpSpPr>
            <p:cNvPr id="4695" name="Google Shape;5642;p51"/>
            <p:cNvGrpSpPr/>
            <p:nvPr/>
          </p:nvGrpSpPr>
          <p:grpSpPr>
            <a:xfrm>
              <a:off x="2658600" y="4097520"/>
              <a:ext cx="117720" cy="293040"/>
              <a:chOff x="2658600" y="4097520"/>
              <a:chExt cx="117720" cy="293040"/>
            </a:xfrm>
          </p:grpSpPr>
          <p:sp>
            <p:nvSpPr>
              <p:cNvPr id="4696" name="Google Shape;5643;p51"/>
              <p:cNvSpPr/>
              <p:nvPr/>
            </p:nvSpPr>
            <p:spPr>
              <a:xfrm>
                <a:off x="2658600" y="4153320"/>
                <a:ext cx="117720" cy="23724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fillRef idx="0"/>
              <a:effectRef idx="0"/>
              <a:fontRef idx="minor"/>
            </p:style>
          </p:sp>
          <p:sp>
            <p:nvSpPr>
              <p:cNvPr id="4697" name="Google Shape;5644;p51"/>
              <p:cNvSpPr/>
              <p:nvPr/>
            </p:nvSpPr>
            <p:spPr>
              <a:xfrm>
                <a:off x="2693880" y="4097520"/>
                <a:ext cx="47880" cy="4752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fillRef idx="0"/>
              <a:effectRef idx="0"/>
              <a:fontRef idx="minor"/>
            </p:style>
          </p:sp>
        </p:grpSp>
        <p:grpSp>
          <p:nvGrpSpPr>
            <p:cNvPr id="4698" name="Google Shape;5645;p51"/>
            <p:cNvGrpSpPr/>
            <p:nvPr/>
          </p:nvGrpSpPr>
          <p:grpSpPr>
            <a:xfrm>
              <a:off x="3815640" y="4098240"/>
              <a:ext cx="147240" cy="291240"/>
              <a:chOff x="3815640" y="4098240"/>
              <a:chExt cx="147240" cy="291240"/>
            </a:xfrm>
          </p:grpSpPr>
          <p:sp>
            <p:nvSpPr>
              <p:cNvPr id="4699" name="Google Shape;5646;p51"/>
              <p:cNvSpPr/>
              <p:nvPr/>
            </p:nvSpPr>
            <p:spPr>
              <a:xfrm>
                <a:off x="3815640" y="4154040"/>
                <a:ext cx="147240" cy="23544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w="0">
                <a:noFill/>
              </a:ln>
            </p:spPr>
            <p:style>
              <a:lnRef idx="0"/>
              <a:fillRef idx="0"/>
              <a:effectRef idx="0"/>
              <a:fontRef idx="minor"/>
            </p:style>
          </p:sp>
          <p:sp>
            <p:nvSpPr>
              <p:cNvPr id="4700" name="Google Shape;5647;p51"/>
              <p:cNvSpPr/>
              <p:nvPr/>
            </p:nvSpPr>
            <p:spPr>
              <a:xfrm>
                <a:off x="3865680" y="4098240"/>
                <a:ext cx="47520" cy="4716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w="0">
                <a:noFill/>
              </a:ln>
            </p:spPr>
            <p:style>
              <a:lnRef idx="0"/>
              <a:fillRef idx="0"/>
              <a:effectRef idx="0"/>
              <a:fontRef idx="minor"/>
            </p:style>
          </p:sp>
        </p:grpSp>
        <p:grpSp>
          <p:nvGrpSpPr>
            <p:cNvPr id="4701" name="Google Shape;5648;p51"/>
            <p:cNvGrpSpPr/>
            <p:nvPr/>
          </p:nvGrpSpPr>
          <p:grpSpPr>
            <a:xfrm>
              <a:off x="3511800" y="4098240"/>
              <a:ext cx="147240" cy="291240"/>
              <a:chOff x="3511800" y="4098240"/>
              <a:chExt cx="147240" cy="291240"/>
            </a:xfrm>
          </p:grpSpPr>
          <p:sp>
            <p:nvSpPr>
              <p:cNvPr id="4702" name="Google Shape;5649;p51"/>
              <p:cNvSpPr/>
              <p:nvPr/>
            </p:nvSpPr>
            <p:spPr>
              <a:xfrm>
                <a:off x="3511800" y="4154040"/>
                <a:ext cx="147240" cy="23544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w="0">
                <a:noFill/>
              </a:ln>
            </p:spPr>
            <p:style>
              <a:lnRef idx="0"/>
              <a:fillRef idx="0"/>
              <a:effectRef idx="0"/>
              <a:fontRef idx="minor"/>
            </p:style>
          </p:sp>
          <p:sp>
            <p:nvSpPr>
              <p:cNvPr id="4703" name="Google Shape;5650;p51"/>
              <p:cNvSpPr/>
              <p:nvPr/>
            </p:nvSpPr>
            <p:spPr>
              <a:xfrm>
                <a:off x="3561840" y="4098240"/>
                <a:ext cx="47520" cy="4716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w="0">
                <a:noFill/>
              </a:ln>
            </p:spPr>
            <p:style>
              <a:lnRef idx="0"/>
              <a:fillRef idx="0"/>
              <a:effectRef idx="0"/>
              <a:fontRef idx="minor"/>
            </p:style>
          </p:sp>
        </p:grpSp>
        <p:grpSp>
          <p:nvGrpSpPr>
            <p:cNvPr id="4704" name="Google Shape;5651;p51"/>
            <p:cNvGrpSpPr/>
            <p:nvPr/>
          </p:nvGrpSpPr>
          <p:grpSpPr>
            <a:xfrm>
              <a:off x="3207960" y="4098240"/>
              <a:ext cx="147240" cy="291240"/>
              <a:chOff x="3207960" y="4098240"/>
              <a:chExt cx="147240" cy="291240"/>
            </a:xfrm>
          </p:grpSpPr>
          <p:sp>
            <p:nvSpPr>
              <p:cNvPr id="4705" name="Google Shape;5652;p51"/>
              <p:cNvSpPr/>
              <p:nvPr/>
            </p:nvSpPr>
            <p:spPr>
              <a:xfrm>
                <a:off x="3207960" y="4154040"/>
                <a:ext cx="147240" cy="23544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w="0">
                <a:noFill/>
              </a:ln>
            </p:spPr>
            <p:style>
              <a:lnRef idx="0"/>
              <a:fillRef idx="0"/>
              <a:effectRef idx="0"/>
              <a:fontRef idx="minor"/>
            </p:style>
          </p:sp>
          <p:sp>
            <p:nvSpPr>
              <p:cNvPr id="4706" name="Google Shape;5653;p51"/>
              <p:cNvSpPr/>
              <p:nvPr/>
            </p:nvSpPr>
            <p:spPr>
              <a:xfrm>
                <a:off x="3258000" y="4098240"/>
                <a:ext cx="47520" cy="4716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w="0">
                <a:noFill/>
              </a:ln>
            </p:spPr>
            <p:style>
              <a:lnRef idx="0"/>
              <a:fillRef idx="0"/>
              <a:effectRef idx="0"/>
              <a:fontRef idx="minor"/>
            </p:style>
          </p:sp>
        </p:grpSp>
        <p:grpSp>
          <p:nvGrpSpPr>
            <p:cNvPr id="4707" name="Google Shape;5654;p51"/>
            <p:cNvGrpSpPr/>
            <p:nvPr/>
          </p:nvGrpSpPr>
          <p:grpSpPr>
            <a:xfrm>
              <a:off x="2933280" y="4097520"/>
              <a:ext cx="117720" cy="293040"/>
              <a:chOff x="2933280" y="4097520"/>
              <a:chExt cx="117720" cy="293040"/>
            </a:xfrm>
          </p:grpSpPr>
          <p:sp>
            <p:nvSpPr>
              <p:cNvPr id="4708" name="Google Shape;5655;p51"/>
              <p:cNvSpPr/>
              <p:nvPr/>
            </p:nvSpPr>
            <p:spPr>
              <a:xfrm>
                <a:off x="2933280" y="4153320"/>
                <a:ext cx="117720" cy="23724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fillRef idx="0"/>
              <a:effectRef idx="0"/>
              <a:fontRef idx="minor"/>
            </p:style>
          </p:sp>
          <p:sp>
            <p:nvSpPr>
              <p:cNvPr id="4709" name="Google Shape;5656;p51"/>
              <p:cNvSpPr/>
              <p:nvPr/>
            </p:nvSpPr>
            <p:spPr>
              <a:xfrm>
                <a:off x="2968560" y="4097520"/>
                <a:ext cx="47880" cy="4752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fillRef idx="0"/>
              <a:effectRef idx="0"/>
              <a:fontRef idx="minor"/>
            </p:style>
          </p:sp>
        </p:grpSp>
      </p:grpSp>
      <p:grpSp>
        <p:nvGrpSpPr>
          <p:cNvPr id="4710" name="Google Shape;5657;p51"/>
          <p:cNvGrpSpPr/>
          <p:nvPr/>
        </p:nvGrpSpPr>
        <p:grpSpPr>
          <a:xfrm>
            <a:off x="4209480" y="1176120"/>
            <a:ext cx="1429920" cy="750600"/>
            <a:chOff x="4209480" y="1176120"/>
            <a:chExt cx="1429920" cy="750600"/>
          </a:xfrm>
        </p:grpSpPr>
        <p:sp>
          <p:nvSpPr>
            <p:cNvPr id="4711" name="Google Shape;5658;p51"/>
            <p:cNvSpPr/>
            <p:nvPr/>
          </p:nvSpPr>
          <p:spPr>
            <a:xfrm>
              <a:off x="4262400" y="1298160"/>
              <a:ext cx="1333080" cy="522000"/>
            </a:xfrm>
            <a:custGeom>
              <a:avLst/>
              <a:gdLst/>
              <a:ahLst/>
              <a:rect l="l" t="t" r="r" b="b"/>
              <a:pathLst>
                <a:path w="165771" h="69253">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a:solidFill>
                <a:srgbClr val="5f7d95"/>
              </a:solidFill>
              <a:round/>
              <a:headEnd len="med" type="oval" w="med"/>
              <a:tailEnd len="med" type="oval" w="med"/>
            </a:ln>
          </p:spPr>
          <p:style>
            <a:lnRef idx="0"/>
            <a:fillRef idx="0"/>
            <a:effectRef idx="0"/>
            <a:fontRef idx="minor"/>
          </p:style>
        </p:sp>
        <p:grpSp>
          <p:nvGrpSpPr>
            <p:cNvPr id="4712" name="Google Shape;5659;p51"/>
            <p:cNvGrpSpPr/>
            <p:nvPr/>
          </p:nvGrpSpPr>
          <p:grpSpPr>
            <a:xfrm>
              <a:off x="4209480" y="1176120"/>
              <a:ext cx="1429920" cy="750600"/>
              <a:chOff x="4209480" y="1176120"/>
              <a:chExt cx="1429920" cy="750600"/>
            </a:xfrm>
          </p:grpSpPr>
          <p:sp>
            <p:nvSpPr>
              <p:cNvPr id="4713" name="Google Shape;5660;p51"/>
              <p:cNvSpPr/>
              <p:nvPr/>
            </p:nvSpPr>
            <p:spPr>
              <a:xfrm>
                <a:off x="4209480" y="1176120"/>
                <a:ext cx="360" cy="75060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sp>
            <p:nvSpPr>
              <p:cNvPr id="4714" name="Google Shape;5661;p51"/>
              <p:cNvSpPr/>
              <p:nvPr/>
            </p:nvSpPr>
            <p:spPr>
              <a:xfrm>
                <a:off x="4210920" y="1924200"/>
                <a:ext cx="1428480" cy="36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grpSp>
      </p:grpSp>
      <p:grpSp>
        <p:nvGrpSpPr>
          <p:cNvPr id="4715" name="Google Shape;5662;p51"/>
          <p:cNvGrpSpPr/>
          <p:nvPr/>
        </p:nvGrpSpPr>
        <p:grpSpPr>
          <a:xfrm>
            <a:off x="4257360" y="2439720"/>
            <a:ext cx="1333800" cy="967320"/>
            <a:chOff x="4257360" y="2439720"/>
            <a:chExt cx="1333800" cy="967320"/>
          </a:xfrm>
        </p:grpSpPr>
        <p:grpSp>
          <p:nvGrpSpPr>
            <p:cNvPr id="4716" name="Google Shape;5663;p51"/>
            <p:cNvGrpSpPr/>
            <p:nvPr/>
          </p:nvGrpSpPr>
          <p:grpSpPr>
            <a:xfrm>
              <a:off x="4923000" y="2469600"/>
              <a:ext cx="668160" cy="884880"/>
              <a:chOff x="4923000" y="2469600"/>
              <a:chExt cx="668160" cy="884880"/>
            </a:xfrm>
          </p:grpSpPr>
          <p:sp>
            <p:nvSpPr>
              <p:cNvPr id="4717" name="Google Shape;5664;p51"/>
              <p:cNvSpPr/>
              <p:nvPr/>
            </p:nvSpPr>
            <p:spPr>
              <a:xfrm>
                <a:off x="4923000" y="3256920"/>
                <a:ext cx="668160" cy="97560"/>
              </a:xfrm>
              <a:custGeom>
                <a:avLst/>
                <a:gdLst/>
                <a:ahLst/>
                <a:rect l="l" t="t" r="r" b="b"/>
                <a:pathLst>
                  <a:path w="42851" h="6286">
                    <a:moveTo>
                      <a:pt x="0" y="1"/>
                    </a:moveTo>
                    <a:lnTo>
                      <a:pt x="0" y="6286"/>
                    </a:lnTo>
                    <a:lnTo>
                      <a:pt x="42851" y="6286"/>
                    </a:lnTo>
                    <a:lnTo>
                      <a:pt x="42851" y="1"/>
                    </a:lnTo>
                    <a:close/>
                  </a:path>
                </a:pathLst>
              </a:custGeom>
              <a:solidFill>
                <a:srgbClr val="667e92"/>
              </a:solidFill>
              <a:ln w="0">
                <a:noFill/>
              </a:ln>
            </p:spPr>
            <p:style>
              <a:lnRef idx="0"/>
              <a:fillRef idx="0"/>
              <a:effectRef idx="0"/>
              <a:fontRef idx="minor"/>
            </p:style>
          </p:sp>
          <p:sp>
            <p:nvSpPr>
              <p:cNvPr id="4718" name="Google Shape;5665;p51"/>
              <p:cNvSpPr/>
              <p:nvPr/>
            </p:nvSpPr>
            <p:spPr>
              <a:xfrm>
                <a:off x="4923000" y="3099600"/>
                <a:ext cx="668160" cy="97560"/>
              </a:xfrm>
              <a:custGeom>
                <a:avLst/>
                <a:gdLst/>
                <a:ahLst/>
                <a:rect l="l" t="t" r="r" b="b"/>
                <a:pathLst>
                  <a:path w="42851" h="6286">
                    <a:moveTo>
                      <a:pt x="0" y="0"/>
                    </a:moveTo>
                    <a:lnTo>
                      <a:pt x="0" y="6285"/>
                    </a:lnTo>
                    <a:lnTo>
                      <a:pt x="42851" y="6285"/>
                    </a:lnTo>
                    <a:lnTo>
                      <a:pt x="42851" y="0"/>
                    </a:lnTo>
                    <a:close/>
                  </a:path>
                </a:pathLst>
              </a:custGeom>
              <a:solidFill>
                <a:srgbClr val="667e92"/>
              </a:solidFill>
              <a:ln w="0">
                <a:noFill/>
              </a:ln>
            </p:spPr>
            <p:style>
              <a:lnRef idx="0"/>
              <a:fillRef idx="0"/>
              <a:effectRef idx="0"/>
              <a:fontRef idx="minor"/>
            </p:style>
          </p:sp>
          <p:sp>
            <p:nvSpPr>
              <p:cNvPr id="4719" name="Google Shape;5666;p51"/>
              <p:cNvSpPr/>
              <p:nvPr/>
            </p:nvSpPr>
            <p:spPr>
              <a:xfrm>
                <a:off x="4923000" y="2941920"/>
                <a:ext cx="668160" cy="97560"/>
              </a:xfrm>
              <a:custGeom>
                <a:avLst/>
                <a:gdLst/>
                <a:ahLst/>
                <a:rect l="l" t="t" r="r" b="b"/>
                <a:pathLst>
                  <a:path w="42851" h="6286">
                    <a:moveTo>
                      <a:pt x="0" y="1"/>
                    </a:moveTo>
                    <a:lnTo>
                      <a:pt x="0" y="6286"/>
                    </a:lnTo>
                    <a:lnTo>
                      <a:pt x="42851" y="6286"/>
                    </a:lnTo>
                    <a:lnTo>
                      <a:pt x="42851" y="1"/>
                    </a:lnTo>
                    <a:close/>
                  </a:path>
                </a:pathLst>
              </a:custGeom>
              <a:solidFill>
                <a:srgbClr val="667e92"/>
              </a:solidFill>
              <a:ln w="0">
                <a:noFill/>
              </a:ln>
            </p:spPr>
            <p:style>
              <a:lnRef idx="0"/>
              <a:fillRef idx="0"/>
              <a:effectRef idx="0"/>
              <a:fontRef idx="minor"/>
            </p:style>
          </p:sp>
          <p:sp>
            <p:nvSpPr>
              <p:cNvPr id="4720" name="Google Shape;5667;p51"/>
              <p:cNvSpPr/>
              <p:nvPr/>
            </p:nvSpPr>
            <p:spPr>
              <a:xfrm>
                <a:off x="4923000" y="2784600"/>
                <a:ext cx="617400" cy="97560"/>
              </a:xfrm>
              <a:custGeom>
                <a:avLst/>
                <a:gdLst/>
                <a:ahLst/>
                <a:rect l="l" t="t" r="r" b="b"/>
                <a:pathLst>
                  <a:path w="39596" h="6286">
                    <a:moveTo>
                      <a:pt x="0" y="0"/>
                    </a:moveTo>
                    <a:lnTo>
                      <a:pt x="0" y="6285"/>
                    </a:lnTo>
                    <a:lnTo>
                      <a:pt x="39596" y="6285"/>
                    </a:lnTo>
                    <a:lnTo>
                      <a:pt x="39596" y="0"/>
                    </a:lnTo>
                    <a:close/>
                  </a:path>
                </a:pathLst>
              </a:custGeom>
              <a:solidFill>
                <a:srgbClr val="667e92"/>
              </a:solidFill>
              <a:ln w="0">
                <a:noFill/>
              </a:ln>
            </p:spPr>
            <p:style>
              <a:lnRef idx="0"/>
              <a:fillRef idx="0"/>
              <a:effectRef idx="0"/>
              <a:fontRef idx="minor"/>
            </p:style>
          </p:sp>
          <p:sp>
            <p:nvSpPr>
              <p:cNvPr id="4721" name="Google Shape;5668;p51"/>
              <p:cNvSpPr/>
              <p:nvPr/>
            </p:nvSpPr>
            <p:spPr>
              <a:xfrm>
                <a:off x="4923000" y="2627280"/>
                <a:ext cx="515880" cy="97560"/>
              </a:xfrm>
              <a:custGeom>
                <a:avLst/>
                <a:gdLst/>
                <a:ahLst/>
                <a:rect l="l" t="t" r="r" b="b"/>
                <a:pathLst>
                  <a:path w="33089" h="6287">
                    <a:moveTo>
                      <a:pt x="0" y="1"/>
                    </a:moveTo>
                    <a:lnTo>
                      <a:pt x="0" y="6286"/>
                    </a:lnTo>
                    <a:lnTo>
                      <a:pt x="33089" y="6286"/>
                    </a:lnTo>
                    <a:lnTo>
                      <a:pt x="33089" y="1"/>
                    </a:lnTo>
                    <a:close/>
                  </a:path>
                </a:pathLst>
              </a:custGeom>
              <a:solidFill>
                <a:srgbClr val="667e92"/>
              </a:solidFill>
              <a:ln w="0">
                <a:noFill/>
              </a:ln>
            </p:spPr>
            <p:style>
              <a:lnRef idx="0"/>
              <a:fillRef idx="0"/>
              <a:effectRef idx="0"/>
              <a:fontRef idx="minor"/>
            </p:style>
          </p:sp>
          <p:sp>
            <p:nvSpPr>
              <p:cNvPr id="4722" name="Google Shape;5669;p51"/>
              <p:cNvSpPr/>
              <p:nvPr/>
            </p:nvSpPr>
            <p:spPr>
              <a:xfrm>
                <a:off x="4923000" y="2469600"/>
                <a:ext cx="312480" cy="97200"/>
              </a:xfrm>
              <a:custGeom>
                <a:avLst/>
                <a:gdLst/>
                <a:ahLst/>
                <a:rect l="l" t="t" r="r" b="b"/>
                <a:pathLst>
                  <a:path w="20070" h="6283">
                    <a:moveTo>
                      <a:pt x="0" y="1"/>
                    </a:moveTo>
                    <a:lnTo>
                      <a:pt x="0" y="6283"/>
                    </a:lnTo>
                    <a:lnTo>
                      <a:pt x="20069" y="6283"/>
                    </a:lnTo>
                    <a:lnTo>
                      <a:pt x="20069" y="1"/>
                    </a:lnTo>
                    <a:close/>
                  </a:path>
                </a:pathLst>
              </a:custGeom>
              <a:solidFill>
                <a:srgbClr val="667e92"/>
              </a:solidFill>
              <a:ln w="0">
                <a:noFill/>
              </a:ln>
            </p:spPr>
            <p:style>
              <a:lnRef idx="0"/>
              <a:fillRef idx="0"/>
              <a:effectRef idx="0"/>
              <a:fontRef idx="minor"/>
            </p:style>
          </p:sp>
        </p:grpSp>
        <p:grpSp>
          <p:nvGrpSpPr>
            <p:cNvPr id="4723" name="Google Shape;5670;p51"/>
            <p:cNvGrpSpPr/>
            <p:nvPr/>
          </p:nvGrpSpPr>
          <p:grpSpPr>
            <a:xfrm>
              <a:off x="4257360" y="2469600"/>
              <a:ext cx="668520" cy="884880"/>
              <a:chOff x="4257360" y="2469600"/>
              <a:chExt cx="668520" cy="884880"/>
            </a:xfrm>
          </p:grpSpPr>
          <p:sp>
            <p:nvSpPr>
              <p:cNvPr id="4724" name="Google Shape;5671;p51"/>
              <p:cNvSpPr/>
              <p:nvPr/>
            </p:nvSpPr>
            <p:spPr>
              <a:xfrm>
                <a:off x="4257360" y="3256920"/>
                <a:ext cx="668160" cy="97560"/>
              </a:xfrm>
              <a:custGeom>
                <a:avLst/>
                <a:gdLst/>
                <a:ahLst/>
                <a:rect l="l" t="t" r="r" b="b"/>
                <a:pathLst>
                  <a:path w="42854" h="6286">
                    <a:moveTo>
                      <a:pt x="0" y="1"/>
                    </a:moveTo>
                    <a:lnTo>
                      <a:pt x="0" y="6286"/>
                    </a:lnTo>
                    <a:lnTo>
                      <a:pt x="42854" y="6286"/>
                    </a:lnTo>
                    <a:lnTo>
                      <a:pt x="42854" y="1"/>
                    </a:lnTo>
                    <a:close/>
                  </a:path>
                </a:pathLst>
              </a:custGeom>
              <a:solidFill>
                <a:srgbClr val="cfd9e0"/>
              </a:solidFill>
              <a:ln w="0">
                <a:noFill/>
              </a:ln>
            </p:spPr>
            <p:style>
              <a:lnRef idx="0"/>
              <a:fillRef idx="0"/>
              <a:effectRef idx="0"/>
              <a:fontRef idx="minor"/>
            </p:style>
          </p:sp>
          <p:sp>
            <p:nvSpPr>
              <p:cNvPr id="4725" name="Google Shape;5672;p51"/>
              <p:cNvSpPr/>
              <p:nvPr/>
            </p:nvSpPr>
            <p:spPr>
              <a:xfrm>
                <a:off x="4257360" y="3099600"/>
                <a:ext cx="668160" cy="97560"/>
              </a:xfrm>
              <a:custGeom>
                <a:avLst/>
                <a:gdLst/>
                <a:ahLst/>
                <a:rect l="l" t="t" r="r" b="b"/>
                <a:pathLst>
                  <a:path w="42854" h="6286">
                    <a:moveTo>
                      <a:pt x="0" y="0"/>
                    </a:moveTo>
                    <a:lnTo>
                      <a:pt x="0" y="6285"/>
                    </a:lnTo>
                    <a:lnTo>
                      <a:pt x="42854" y="6285"/>
                    </a:lnTo>
                    <a:lnTo>
                      <a:pt x="42854" y="0"/>
                    </a:lnTo>
                    <a:close/>
                  </a:path>
                </a:pathLst>
              </a:custGeom>
              <a:solidFill>
                <a:srgbClr val="cfd9e0"/>
              </a:solidFill>
              <a:ln w="0">
                <a:noFill/>
              </a:ln>
            </p:spPr>
            <p:style>
              <a:lnRef idx="0"/>
              <a:fillRef idx="0"/>
              <a:effectRef idx="0"/>
              <a:fontRef idx="minor"/>
            </p:style>
          </p:sp>
          <p:sp>
            <p:nvSpPr>
              <p:cNvPr id="4726" name="Google Shape;5673;p51"/>
              <p:cNvSpPr/>
              <p:nvPr/>
            </p:nvSpPr>
            <p:spPr>
              <a:xfrm>
                <a:off x="4257360" y="2941920"/>
                <a:ext cx="668160" cy="97560"/>
              </a:xfrm>
              <a:custGeom>
                <a:avLst/>
                <a:gdLst/>
                <a:ahLst/>
                <a:rect l="l" t="t" r="r" b="b"/>
                <a:pathLst>
                  <a:path w="42854" h="6286">
                    <a:moveTo>
                      <a:pt x="0" y="1"/>
                    </a:moveTo>
                    <a:lnTo>
                      <a:pt x="0" y="6286"/>
                    </a:lnTo>
                    <a:lnTo>
                      <a:pt x="42854" y="6286"/>
                    </a:lnTo>
                    <a:lnTo>
                      <a:pt x="42854" y="1"/>
                    </a:lnTo>
                    <a:close/>
                  </a:path>
                </a:pathLst>
              </a:custGeom>
              <a:solidFill>
                <a:srgbClr val="cfd9e0"/>
              </a:solidFill>
              <a:ln w="0">
                <a:noFill/>
              </a:ln>
            </p:spPr>
            <p:style>
              <a:lnRef idx="0"/>
              <a:fillRef idx="0"/>
              <a:effectRef idx="0"/>
              <a:fontRef idx="minor"/>
            </p:style>
          </p:sp>
          <p:sp>
            <p:nvSpPr>
              <p:cNvPr id="4727" name="Google Shape;5674;p51"/>
              <p:cNvSpPr/>
              <p:nvPr/>
            </p:nvSpPr>
            <p:spPr>
              <a:xfrm>
                <a:off x="4410000" y="2784600"/>
                <a:ext cx="515880" cy="97560"/>
              </a:xfrm>
              <a:custGeom>
                <a:avLst/>
                <a:gdLst/>
                <a:ahLst/>
                <a:rect l="l" t="t" r="r" b="b"/>
                <a:pathLst>
                  <a:path w="33089" h="6286">
                    <a:moveTo>
                      <a:pt x="0" y="0"/>
                    </a:moveTo>
                    <a:lnTo>
                      <a:pt x="0" y="6285"/>
                    </a:lnTo>
                    <a:lnTo>
                      <a:pt x="33089" y="6285"/>
                    </a:lnTo>
                    <a:lnTo>
                      <a:pt x="33089" y="0"/>
                    </a:lnTo>
                    <a:close/>
                  </a:path>
                </a:pathLst>
              </a:custGeom>
              <a:solidFill>
                <a:srgbClr val="cfd9e0"/>
              </a:solidFill>
              <a:ln w="0">
                <a:noFill/>
              </a:ln>
            </p:spPr>
            <p:style>
              <a:lnRef idx="0"/>
              <a:fillRef idx="0"/>
              <a:effectRef idx="0"/>
              <a:fontRef idx="minor"/>
            </p:style>
          </p:sp>
          <p:sp>
            <p:nvSpPr>
              <p:cNvPr id="4728" name="Google Shape;5675;p51"/>
              <p:cNvSpPr/>
              <p:nvPr/>
            </p:nvSpPr>
            <p:spPr>
              <a:xfrm>
                <a:off x="4511520" y="2627280"/>
                <a:ext cx="414360" cy="97560"/>
              </a:xfrm>
              <a:custGeom>
                <a:avLst/>
                <a:gdLst/>
                <a:ahLst/>
                <a:rect l="l" t="t" r="r" b="b"/>
                <a:pathLst>
                  <a:path w="26580" h="6287">
                    <a:moveTo>
                      <a:pt x="1" y="1"/>
                    </a:moveTo>
                    <a:lnTo>
                      <a:pt x="1" y="6286"/>
                    </a:lnTo>
                    <a:lnTo>
                      <a:pt x="26580" y="6286"/>
                    </a:lnTo>
                    <a:lnTo>
                      <a:pt x="26580" y="1"/>
                    </a:lnTo>
                    <a:close/>
                  </a:path>
                </a:pathLst>
              </a:custGeom>
              <a:solidFill>
                <a:srgbClr val="cfd9e0"/>
              </a:solidFill>
              <a:ln w="0">
                <a:noFill/>
              </a:ln>
            </p:spPr>
            <p:style>
              <a:lnRef idx="0"/>
              <a:fillRef idx="0"/>
              <a:effectRef idx="0"/>
              <a:fontRef idx="minor"/>
            </p:style>
          </p:sp>
          <p:sp>
            <p:nvSpPr>
              <p:cNvPr id="4729" name="Google Shape;5676;p51"/>
              <p:cNvSpPr/>
              <p:nvPr/>
            </p:nvSpPr>
            <p:spPr>
              <a:xfrm>
                <a:off x="4613040" y="2469600"/>
                <a:ext cx="312480" cy="97200"/>
              </a:xfrm>
              <a:custGeom>
                <a:avLst/>
                <a:gdLst/>
                <a:ahLst/>
                <a:rect l="l" t="t" r="r" b="b"/>
                <a:pathLst>
                  <a:path w="20073" h="6283">
                    <a:moveTo>
                      <a:pt x="1" y="1"/>
                    </a:moveTo>
                    <a:lnTo>
                      <a:pt x="1" y="6283"/>
                    </a:lnTo>
                    <a:lnTo>
                      <a:pt x="20073" y="6283"/>
                    </a:lnTo>
                    <a:lnTo>
                      <a:pt x="20073" y="1"/>
                    </a:lnTo>
                    <a:close/>
                  </a:path>
                </a:pathLst>
              </a:custGeom>
              <a:solidFill>
                <a:srgbClr val="cfd9e0"/>
              </a:solidFill>
              <a:ln w="0">
                <a:noFill/>
              </a:ln>
            </p:spPr>
            <p:style>
              <a:lnRef idx="0"/>
              <a:fillRef idx="0"/>
              <a:effectRef idx="0"/>
              <a:fontRef idx="minor"/>
            </p:style>
          </p:sp>
        </p:grpSp>
        <p:sp>
          <p:nvSpPr>
            <p:cNvPr id="4730" name="Google Shape;5677;p51"/>
            <p:cNvSpPr/>
            <p:nvPr/>
          </p:nvSpPr>
          <p:spPr>
            <a:xfrm>
              <a:off x="4925880" y="2439720"/>
              <a:ext cx="360" cy="967320"/>
            </a:xfrm>
            <a:custGeom>
              <a:avLst/>
              <a:gdLst/>
              <a:ahLst/>
              <a:rect l="l" t="t" r="r" b="b"/>
              <a:pathLst>
                <a:path fill="none" w="1" h="62006">
                  <a:moveTo>
                    <a:pt x="1" y="0"/>
                  </a:moveTo>
                  <a:lnTo>
                    <a:pt x="1" y="62006"/>
                  </a:lnTo>
                </a:path>
              </a:pathLst>
            </a:custGeom>
            <a:noFill/>
            <a:ln w="9525">
              <a:solidFill>
                <a:srgbClr val="f2f2f2"/>
              </a:solidFill>
              <a:miter/>
            </a:ln>
          </p:spPr>
          <p:style>
            <a:lnRef idx="0"/>
            <a:fillRef idx="0"/>
            <a:effectRef idx="0"/>
            <a:fontRef idx="minor"/>
          </p:style>
        </p:sp>
      </p:grpSp>
      <p:grpSp>
        <p:nvGrpSpPr>
          <p:cNvPr id="4731" name="Google Shape;5678;p51"/>
          <p:cNvGrpSpPr/>
          <p:nvPr/>
        </p:nvGrpSpPr>
        <p:grpSpPr>
          <a:xfrm>
            <a:off x="4244400" y="3495240"/>
            <a:ext cx="1429560" cy="896400"/>
            <a:chOff x="4244400" y="3495240"/>
            <a:chExt cx="1429560" cy="896400"/>
          </a:xfrm>
        </p:grpSpPr>
        <p:grpSp>
          <p:nvGrpSpPr>
            <p:cNvPr id="4732" name="Google Shape;5679;p51"/>
            <p:cNvGrpSpPr/>
            <p:nvPr/>
          </p:nvGrpSpPr>
          <p:grpSpPr>
            <a:xfrm>
              <a:off x="4244400" y="4199400"/>
              <a:ext cx="1429560" cy="192240"/>
              <a:chOff x="4244400" y="4199400"/>
              <a:chExt cx="1429560" cy="192240"/>
            </a:xfrm>
          </p:grpSpPr>
          <p:sp>
            <p:nvSpPr>
              <p:cNvPr id="4733" name="Google Shape;5680;p51"/>
              <p:cNvSpPr/>
              <p:nvPr/>
            </p:nvSpPr>
            <p:spPr>
              <a:xfrm rot="10800000">
                <a:off x="4244400" y="4199400"/>
                <a:ext cx="1362600" cy="192240"/>
              </a:xfrm>
              <a:prstGeom prst="rect">
                <a:avLst/>
              </a:prstGeom>
              <a:solidFill>
                <a:srgbClr val="435d74"/>
              </a:solidFill>
              <a:ln w="0">
                <a:noFill/>
              </a:ln>
            </p:spPr>
            <p:style>
              <a:lnRef idx="0"/>
              <a:fillRef idx="0"/>
              <a:effectRef idx="0"/>
              <a:fontRef idx="minor"/>
            </p:style>
          </p:sp>
          <p:sp>
            <p:nvSpPr>
              <p:cNvPr id="4734" name="Google Shape;5681;p51"/>
              <p:cNvSpPr/>
              <p:nvPr/>
            </p:nvSpPr>
            <p:spPr>
              <a:xfrm>
                <a:off x="5519880" y="4293000"/>
                <a:ext cx="154080" cy="360"/>
              </a:xfrm>
              <a:custGeom>
                <a:avLst/>
                <a:gdLst/>
                <a:ahLst/>
                <a:rect l="l" t="t" r="r" b="b"/>
                <a:pathLst>
                  <a:path w="21600" h="21600">
                    <a:moveTo>
                      <a:pt x="0" y="0"/>
                    </a:moveTo>
                    <a:lnTo>
                      <a:pt x="21600" y="21600"/>
                    </a:lnTo>
                  </a:path>
                </a:pathLst>
              </a:custGeom>
              <a:noFill/>
              <a:ln w="28575">
                <a:solidFill>
                  <a:srgbClr val="435d74"/>
                </a:solidFill>
                <a:round/>
              </a:ln>
            </p:spPr>
            <p:style>
              <a:lnRef idx="0"/>
              <a:fillRef idx="0"/>
              <a:effectRef idx="0"/>
              <a:fontRef idx="minor"/>
            </p:style>
          </p:sp>
        </p:grpSp>
        <p:grpSp>
          <p:nvGrpSpPr>
            <p:cNvPr id="4735" name="Google Shape;5682;p51"/>
            <p:cNvGrpSpPr/>
            <p:nvPr/>
          </p:nvGrpSpPr>
          <p:grpSpPr>
            <a:xfrm>
              <a:off x="4298760" y="3960360"/>
              <a:ext cx="1180080" cy="192240"/>
              <a:chOff x="4298760" y="3960360"/>
              <a:chExt cx="1180080" cy="192240"/>
            </a:xfrm>
          </p:grpSpPr>
          <p:sp>
            <p:nvSpPr>
              <p:cNvPr id="4736" name="Google Shape;5683;p51"/>
              <p:cNvSpPr/>
              <p:nvPr/>
            </p:nvSpPr>
            <p:spPr>
              <a:xfrm rot="10800000">
                <a:off x="4372560" y="3960360"/>
                <a:ext cx="1106280" cy="192240"/>
              </a:xfrm>
              <a:prstGeom prst="rect">
                <a:avLst/>
              </a:prstGeom>
              <a:solidFill>
                <a:srgbClr val="5f7d95"/>
              </a:solidFill>
              <a:ln w="0">
                <a:noFill/>
              </a:ln>
            </p:spPr>
            <p:style>
              <a:lnRef idx="0"/>
              <a:fillRef idx="0"/>
              <a:effectRef idx="0"/>
              <a:fontRef idx="minor"/>
            </p:style>
          </p:sp>
          <p:sp>
            <p:nvSpPr>
              <p:cNvPr id="4737" name="Google Shape;5684;p51"/>
              <p:cNvSpPr/>
              <p:nvPr/>
            </p:nvSpPr>
            <p:spPr>
              <a:xfrm>
                <a:off x="4298760" y="4056120"/>
                <a:ext cx="154080" cy="360"/>
              </a:xfrm>
              <a:custGeom>
                <a:avLst/>
                <a:gdLst/>
                <a:ahLst/>
                <a:rect l="l" t="t" r="r" b="b"/>
                <a:pathLst>
                  <a:path w="21600" h="21600">
                    <a:moveTo>
                      <a:pt x="0" y="0"/>
                    </a:moveTo>
                    <a:lnTo>
                      <a:pt x="21600" y="21600"/>
                    </a:lnTo>
                  </a:path>
                </a:pathLst>
              </a:custGeom>
              <a:noFill/>
              <a:ln w="28575">
                <a:solidFill>
                  <a:srgbClr val="5f7d95"/>
                </a:solidFill>
                <a:round/>
              </a:ln>
            </p:spPr>
            <p:style>
              <a:lnRef idx="0"/>
              <a:fillRef idx="0"/>
              <a:effectRef idx="0"/>
              <a:fontRef idx="minor"/>
            </p:style>
          </p:sp>
        </p:grpSp>
        <p:grpSp>
          <p:nvGrpSpPr>
            <p:cNvPr id="4738" name="Google Shape;5685;p51"/>
            <p:cNvGrpSpPr/>
            <p:nvPr/>
          </p:nvGrpSpPr>
          <p:grpSpPr>
            <a:xfrm>
              <a:off x="4528800" y="3727800"/>
              <a:ext cx="857880" cy="192240"/>
              <a:chOff x="4528800" y="3727800"/>
              <a:chExt cx="857880" cy="192240"/>
            </a:xfrm>
          </p:grpSpPr>
          <p:sp>
            <p:nvSpPr>
              <p:cNvPr id="4739" name="Google Shape;5686;p51"/>
              <p:cNvSpPr/>
              <p:nvPr/>
            </p:nvSpPr>
            <p:spPr>
              <a:xfrm rot="10800000">
                <a:off x="4528800" y="3727800"/>
                <a:ext cx="793800" cy="192240"/>
              </a:xfrm>
              <a:prstGeom prst="rect">
                <a:avLst/>
              </a:prstGeom>
              <a:solidFill>
                <a:srgbClr val="869fb2"/>
              </a:solidFill>
              <a:ln w="0">
                <a:noFill/>
              </a:ln>
            </p:spPr>
            <p:style>
              <a:lnRef idx="0"/>
              <a:fillRef idx="0"/>
              <a:effectRef idx="0"/>
              <a:fontRef idx="minor"/>
            </p:style>
          </p:sp>
          <p:sp>
            <p:nvSpPr>
              <p:cNvPr id="4740" name="Google Shape;5687;p51"/>
              <p:cNvSpPr/>
              <p:nvPr/>
            </p:nvSpPr>
            <p:spPr>
              <a:xfrm>
                <a:off x="5232600" y="3821040"/>
                <a:ext cx="154080" cy="360"/>
              </a:xfrm>
              <a:custGeom>
                <a:avLst/>
                <a:gdLst/>
                <a:ahLst/>
                <a:rect l="l" t="t" r="r" b="b"/>
                <a:pathLst>
                  <a:path w="21600" h="21600">
                    <a:moveTo>
                      <a:pt x="0" y="0"/>
                    </a:moveTo>
                    <a:lnTo>
                      <a:pt x="21600" y="21600"/>
                    </a:lnTo>
                  </a:path>
                </a:pathLst>
              </a:custGeom>
              <a:noFill/>
              <a:ln w="28575">
                <a:solidFill>
                  <a:srgbClr val="869fb2"/>
                </a:solidFill>
                <a:round/>
              </a:ln>
            </p:spPr>
            <p:style>
              <a:lnRef idx="0"/>
              <a:fillRef idx="0"/>
              <a:effectRef idx="0"/>
              <a:fontRef idx="minor"/>
            </p:style>
          </p:sp>
        </p:grpSp>
        <p:grpSp>
          <p:nvGrpSpPr>
            <p:cNvPr id="4741" name="Google Shape;5688;p51"/>
            <p:cNvGrpSpPr/>
            <p:nvPr/>
          </p:nvGrpSpPr>
          <p:grpSpPr>
            <a:xfrm>
              <a:off x="4651920" y="3495240"/>
              <a:ext cx="492480" cy="192240"/>
              <a:chOff x="4651920" y="3495240"/>
              <a:chExt cx="492480" cy="192240"/>
            </a:xfrm>
          </p:grpSpPr>
          <p:sp>
            <p:nvSpPr>
              <p:cNvPr id="4742" name="Google Shape;5689;p51"/>
              <p:cNvSpPr/>
              <p:nvPr/>
            </p:nvSpPr>
            <p:spPr>
              <a:xfrm rot="10800000">
                <a:off x="4707360" y="3495240"/>
                <a:ext cx="437040" cy="192240"/>
              </a:xfrm>
              <a:prstGeom prst="rect">
                <a:avLst/>
              </a:prstGeom>
              <a:solidFill>
                <a:srgbClr val="bac8d3"/>
              </a:solidFill>
              <a:ln w="0">
                <a:noFill/>
              </a:ln>
            </p:spPr>
            <p:style>
              <a:lnRef idx="0"/>
              <a:fillRef idx="0"/>
              <a:effectRef idx="0"/>
              <a:fontRef idx="minor"/>
            </p:style>
          </p:sp>
          <p:sp>
            <p:nvSpPr>
              <p:cNvPr id="4743" name="Google Shape;5690;p51"/>
              <p:cNvSpPr/>
              <p:nvPr/>
            </p:nvSpPr>
            <p:spPr>
              <a:xfrm>
                <a:off x="4651920" y="3588840"/>
                <a:ext cx="154080" cy="360"/>
              </a:xfrm>
              <a:custGeom>
                <a:avLst/>
                <a:gdLst/>
                <a:ahLst/>
                <a:rect l="l" t="t" r="r" b="b"/>
                <a:pathLst>
                  <a:path w="21600" h="21600">
                    <a:moveTo>
                      <a:pt x="0" y="0"/>
                    </a:moveTo>
                    <a:lnTo>
                      <a:pt x="21600" y="21600"/>
                    </a:lnTo>
                  </a:path>
                </a:pathLst>
              </a:custGeom>
              <a:noFill/>
              <a:ln w="28575">
                <a:solidFill>
                  <a:srgbClr val="bac8d3"/>
                </a:solidFill>
                <a:round/>
              </a:ln>
            </p:spPr>
            <p:style>
              <a:lnRef idx="0"/>
              <a:fillRef idx="0"/>
              <a:effectRef idx="0"/>
              <a:fontRef idx="minor"/>
            </p:style>
          </p:sp>
        </p:grpSp>
      </p:grpSp>
      <p:grpSp>
        <p:nvGrpSpPr>
          <p:cNvPr id="4744" name="Google Shape;5691;p51"/>
          <p:cNvGrpSpPr/>
          <p:nvPr/>
        </p:nvGrpSpPr>
        <p:grpSpPr>
          <a:xfrm>
            <a:off x="7419960" y="2429640"/>
            <a:ext cx="1020240" cy="928080"/>
            <a:chOff x="7419960" y="2429640"/>
            <a:chExt cx="1020240" cy="928080"/>
          </a:xfrm>
        </p:grpSpPr>
        <p:sp>
          <p:nvSpPr>
            <p:cNvPr id="4745" name="Google Shape;5692;p51"/>
            <p:cNvSpPr/>
            <p:nvPr/>
          </p:nvSpPr>
          <p:spPr>
            <a:xfrm>
              <a:off x="7652160" y="2770920"/>
              <a:ext cx="556200" cy="178920"/>
            </a:xfrm>
            <a:custGeom>
              <a:avLst/>
              <a:gdLst/>
              <a:ahLst/>
              <a:rect l="l" t="t" r="r" b="b"/>
              <a:pathLst>
                <a:path w="125546" h="40494">
                  <a:moveTo>
                    <a:pt x="22196" y="1"/>
                  </a:moveTo>
                  <a:lnTo>
                    <a:pt x="8133" y="25661"/>
                  </a:lnTo>
                  <a:lnTo>
                    <a:pt x="1" y="40494"/>
                  </a:lnTo>
                  <a:lnTo>
                    <a:pt x="125545" y="40494"/>
                  </a:lnTo>
                  <a:lnTo>
                    <a:pt x="117413" y="25661"/>
                  </a:lnTo>
                  <a:lnTo>
                    <a:pt x="103351" y="1"/>
                  </a:lnTo>
                  <a:close/>
                </a:path>
              </a:pathLst>
            </a:custGeom>
            <a:solidFill>
              <a:srgbClr val="a5b7c5"/>
            </a:solidFill>
            <a:ln w="0">
              <a:noFill/>
            </a:ln>
          </p:spPr>
          <p:style>
            <a:lnRef idx="0"/>
            <a:fillRef idx="0"/>
            <a:effectRef idx="0"/>
            <a:fontRef idx="minor"/>
          </p:style>
        </p:sp>
        <p:sp>
          <p:nvSpPr>
            <p:cNvPr id="4746" name="Google Shape;5693;p51"/>
            <p:cNvSpPr/>
            <p:nvPr/>
          </p:nvSpPr>
          <p:spPr>
            <a:xfrm>
              <a:off x="7756920" y="2429640"/>
              <a:ext cx="347400" cy="327600"/>
            </a:xfrm>
            <a:custGeom>
              <a:avLst/>
              <a:gdLst/>
              <a:ahLst/>
              <a:rect l="l" t="t" r="r" b="b"/>
              <a:pathLst>
                <a:path w="78476" h="74009">
                  <a:moveTo>
                    <a:pt x="39246" y="0"/>
                  </a:moveTo>
                  <a:lnTo>
                    <a:pt x="1" y="74009"/>
                  </a:lnTo>
                  <a:lnTo>
                    <a:pt x="78476" y="74009"/>
                  </a:lnTo>
                  <a:lnTo>
                    <a:pt x="39246" y="0"/>
                  </a:lnTo>
                  <a:close/>
                </a:path>
              </a:pathLst>
            </a:custGeom>
            <a:solidFill>
              <a:srgbClr val="667e92"/>
            </a:solidFill>
            <a:ln w="0">
              <a:noFill/>
            </a:ln>
          </p:spPr>
          <p:style>
            <a:lnRef idx="0"/>
            <a:fillRef idx="0"/>
            <a:effectRef idx="0"/>
            <a:fontRef idx="minor"/>
          </p:style>
        </p:sp>
        <p:sp>
          <p:nvSpPr>
            <p:cNvPr id="4747" name="Google Shape;5694;p51"/>
            <p:cNvSpPr/>
            <p:nvPr/>
          </p:nvSpPr>
          <p:spPr>
            <a:xfrm>
              <a:off x="7419960" y="3160800"/>
              <a:ext cx="1020240" cy="196920"/>
            </a:xfrm>
            <a:custGeom>
              <a:avLst/>
              <a:gdLst/>
              <a:ahLst/>
              <a:rect l="l" t="t" r="r" b="b"/>
              <a:pathLst>
                <a:path w="230204" h="44560">
                  <a:moveTo>
                    <a:pt x="25737" y="1"/>
                  </a:moveTo>
                  <a:lnTo>
                    <a:pt x="0" y="44560"/>
                  </a:lnTo>
                  <a:lnTo>
                    <a:pt x="230204" y="44560"/>
                  </a:lnTo>
                  <a:lnTo>
                    <a:pt x="204467" y="1"/>
                  </a:lnTo>
                  <a:close/>
                </a:path>
              </a:pathLst>
            </a:custGeom>
            <a:solidFill>
              <a:srgbClr val="cfd9e0"/>
            </a:solidFill>
            <a:ln w="0">
              <a:noFill/>
            </a:ln>
          </p:spPr>
          <p:style>
            <a:lnRef idx="0"/>
            <a:fillRef idx="0"/>
            <a:effectRef idx="0"/>
            <a:fontRef idx="minor"/>
          </p:style>
        </p:sp>
        <p:sp>
          <p:nvSpPr>
            <p:cNvPr id="4748" name="Google Shape;5695;p51"/>
            <p:cNvSpPr/>
            <p:nvPr/>
          </p:nvSpPr>
          <p:spPr>
            <a:xfrm>
              <a:off x="7543440" y="2965320"/>
              <a:ext cx="774360" cy="177840"/>
            </a:xfrm>
            <a:custGeom>
              <a:avLst/>
              <a:gdLst/>
              <a:ahLst/>
              <a:rect l="l" t="t" r="r" b="b"/>
              <a:pathLst>
                <a:path w="174802" h="40278">
                  <a:moveTo>
                    <a:pt x="22750" y="1"/>
                  </a:moveTo>
                  <a:lnTo>
                    <a:pt x="0" y="40278"/>
                  </a:lnTo>
                  <a:lnTo>
                    <a:pt x="174802" y="40278"/>
                  </a:lnTo>
                  <a:lnTo>
                    <a:pt x="152053" y="1"/>
                  </a:lnTo>
                  <a:close/>
                </a:path>
              </a:pathLst>
            </a:custGeom>
            <a:solidFill>
              <a:srgbClr val="869fb1"/>
            </a:solidFill>
            <a:ln w="0">
              <a:noFill/>
            </a:ln>
          </p:spPr>
          <p:style>
            <a:lnRef idx="0"/>
            <a:fillRef idx="0"/>
            <a:effectRef idx="0"/>
            <a:fontRef idx="minor"/>
          </p:style>
        </p:sp>
      </p:grpSp>
      <p:grpSp>
        <p:nvGrpSpPr>
          <p:cNvPr id="4749" name="Google Shape;5696;p51"/>
          <p:cNvGrpSpPr/>
          <p:nvPr/>
        </p:nvGrpSpPr>
        <p:grpSpPr>
          <a:xfrm>
            <a:off x="728280" y="2828160"/>
            <a:ext cx="1694520" cy="1560960"/>
            <a:chOff x="728280" y="2828160"/>
            <a:chExt cx="1694520" cy="1560960"/>
          </a:xfrm>
        </p:grpSpPr>
        <p:grpSp>
          <p:nvGrpSpPr>
            <p:cNvPr id="4750" name="Google Shape;5697;p51"/>
            <p:cNvGrpSpPr/>
            <p:nvPr/>
          </p:nvGrpSpPr>
          <p:grpSpPr>
            <a:xfrm>
              <a:off x="728280" y="2828160"/>
              <a:ext cx="1694520" cy="1560960"/>
              <a:chOff x="728280" y="2828160"/>
              <a:chExt cx="1694520" cy="1560960"/>
            </a:xfrm>
          </p:grpSpPr>
          <p:sp>
            <p:nvSpPr>
              <p:cNvPr id="4751" name="Google Shape;5698;p51"/>
              <p:cNvSpPr/>
              <p:nvPr/>
            </p:nvSpPr>
            <p:spPr>
              <a:xfrm>
                <a:off x="736200" y="2828160"/>
                <a:ext cx="360" cy="156024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sp>
            <p:nvSpPr>
              <p:cNvPr id="4752" name="Google Shape;5699;p51"/>
              <p:cNvSpPr/>
              <p:nvPr/>
            </p:nvSpPr>
            <p:spPr>
              <a:xfrm rot="10800000">
                <a:off x="728280" y="4388760"/>
                <a:ext cx="1694520" cy="36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grpSp>
        <p:grpSp>
          <p:nvGrpSpPr>
            <p:cNvPr id="4753" name="Google Shape;5700;p51"/>
            <p:cNvGrpSpPr/>
            <p:nvPr/>
          </p:nvGrpSpPr>
          <p:grpSpPr>
            <a:xfrm>
              <a:off x="819000" y="2882520"/>
              <a:ext cx="1555920" cy="1425240"/>
              <a:chOff x="819000" y="2882520"/>
              <a:chExt cx="1555920" cy="1425240"/>
            </a:xfrm>
          </p:grpSpPr>
          <p:grpSp>
            <p:nvGrpSpPr>
              <p:cNvPr id="4754" name="Google Shape;5701;p51"/>
              <p:cNvGrpSpPr/>
              <p:nvPr/>
            </p:nvGrpSpPr>
            <p:grpSpPr>
              <a:xfrm>
                <a:off x="819000" y="2882520"/>
                <a:ext cx="102240" cy="1425240"/>
                <a:chOff x="819000" y="2882520"/>
                <a:chExt cx="102240" cy="1425240"/>
              </a:xfrm>
            </p:grpSpPr>
            <p:sp>
              <p:nvSpPr>
                <p:cNvPr id="4755" name="Google Shape;5702;p51"/>
                <p:cNvSpPr/>
                <p:nvPr/>
              </p:nvSpPr>
              <p:spPr>
                <a:xfrm>
                  <a:off x="819000" y="288252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756" name="Google Shape;5703;p51"/>
                <p:cNvSpPr/>
                <p:nvPr/>
              </p:nvSpPr>
              <p:spPr>
                <a:xfrm>
                  <a:off x="819000" y="310284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757" name="Google Shape;5704;p51"/>
                <p:cNvSpPr/>
                <p:nvPr/>
              </p:nvSpPr>
              <p:spPr>
                <a:xfrm>
                  <a:off x="819000" y="332352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758" name="Google Shape;5705;p51"/>
                <p:cNvSpPr/>
                <p:nvPr/>
              </p:nvSpPr>
              <p:spPr>
                <a:xfrm>
                  <a:off x="819000" y="354420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759" name="Google Shape;5706;p51"/>
                <p:cNvSpPr/>
                <p:nvPr/>
              </p:nvSpPr>
              <p:spPr>
                <a:xfrm>
                  <a:off x="819000" y="376452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760" name="Google Shape;5707;p51"/>
                <p:cNvSpPr/>
                <p:nvPr/>
              </p:nvSpPr>
              <p:spPr>
                <a:xfrm>
                  <a:off x="819000" y="398520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761" name="Google Shape;5708;p51"/>
                <p:cNvSpPr/>
                <p:nvPr/>
              </p:nvSpPr>
              <p:spPr>
                <a:xfrm>
                  <a:off x="819000" y="420552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762" name="Google Shape;5709;p51"/>
              <p:cNvGrpSpPr/>
              <p:nvPr/>
            </p:nvGrpSpPr>
            <p:grpSpPr>
              <a:xfrm>
                <a:off x="1062360" y="2882520"/>
                <a:ext cx="102240" cy="1425240"/>
                <a:chOff x="1062360" y="2882520"/>
                <a:chExt cx="102240" cy="1425240"/>
              </a:xfrm>
            </p:grpSpPr>
            <p:sp>
              <p:nvSpPr>
                <p:cNvPr id="4763" name="Google Shape;5710;p51"/>
                <p:cNvSpPr/>
                <p:nvPr/>
              </p:nvSpPr>
              <p:spPr>
                <a:xfrm>
                  <a:off x="1062360" y="288252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764" name="Google Shape;5711;p51"/>
                <p:cNvSpPr/>
                <p:nvPr/>
              </p:nvSpPr>
              <p:spPr>
                <a:xfrm>
                  <a:off x="1062360" y="310284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765" name="Google Shape;5712;p51"/>
                <p:cNvSpPr/>
                <p:nvPr/>
              </p:nvSpPr>
              <p:spPr>
                <a:xfrm>
                  <a:off x="1062360" y="332352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766" name="Google Shape;5713;p51"/>
                <p:cNvSpPr/>
                <p:nvPr/>
              </p:nvSpPr>
              <p:spPr>
                <a:xfrm>
                  <a:off x="1062360" y="354420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767" name="Google Shape;5714;p51"/>
                <p:cNvSpPr/>
                <p:nvPr/>
              </p:nvSpPr>
              <p:spPr>
                <a:xfrm>
                  <a:off x="1062360" y="376452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768" name="Google Shape;5715;p51"/>
                <p:cNvSpPr/>
                <p:nvPr/>
              </p:nvSpPr>
              <p:spPr>
                <a:xfrm>
                  <a:off x="1062360" y="398520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769" name="Google Shape;5716;p51"/>
                <p:cNvSpPr/>
                <p:nvPr/>
              </p:nvSpPr>
              <p:spPr>
                <a:xfrm>
                  <a:off x="1062360" y="420552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770" name="Google Shape;5717;p51"/>
              <p:cNvGrpSpPr/>
              <p:nvPr/>
            </p:nvGrpSpPr>
            <p:grpSpPr>
              <a:xfrm>
                <a:off x="1299240" y="2882520"/>
                <a:ext cx="102240" cy="1425240"/>
                <a:chOff x="1299240" y="2882520"/>
                <a:chExt cx="102240" cy="1425240"/>
              </a:xfrm>
            </p:grpSpPr>
            <p:sp>
              <p:nvSpPr>
                <p:cNvPr id="4771" name="Google Shape;5718;p51"/>
                <p:cNvSpPr/>
                <p:nvPr/>
              </p:nvSpPr>
              <p:spPr>
                <a:xfrm>
                  <a:off x="1299240" y="288252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772" name="Google Shape;5719;p51"/>
                <p:cNvSpPr/>
                <p:nvPr/>
              </p:nvSpPr>
              <p:spPr>
                <a:xfrm>
                  <a:off x="1299240" y="310284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773" name="Google Shape;5720;p51"/>
                <p:cNvSpPr/>
                <p:nvPr/>
              </p:nvSpPr>
              <p:spPr>
                <a:xfrm>
                  <a:off x="1299240" y="332352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774" name="Google Shape;5721;p51"/>
                <p:cNvSpPr/>
                <p:nvPr/>
              </p:nvSpPr>
              <p:spPr>
                <a:xfrm>
                  <a:off x="1299240" y="354420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775" name="Google Shape;5722;p51"/>
                <p:cNvSpPr/>
                <p:nvPr/>
              </p:nvSpPr>
              <p:spPr>
                <a:xfrm>
                  <a:off x="1299240" y="376452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w="0">
                  <a:noFill/>
                </a:ln>
              </p:spPr>
              <p:style>
                <a:lnRef idx="0"/>
                <a:fillRef idx="0"/>
                <a:effectRef idx="0"/>
                <a:fontRef idx="minor"/>
              </p:style>
            </p:sp>
            <p:sp>
              <p:nvSpPr>
                <p:cNvPr id="4776" name="Google Shape;5723;p51"/>
                <p:cNvSpPr/>
                <p:nvPr/>
              </p:nvSpPr>
              <p:spPr>
                <a:xfrm>
                  <a:off x="1299240" y="398520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777" name="Google Shape;5724;p51"/>
                <p:cNvSpPr/>
                <p:nvPr/>
              </p:nvSpPr>
              <p:spPr>
                <a:xfrm>
                  <a:off x="1299240" y="420552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778" name="Google Shape;5725;p51"/>
              <p:cNvGrpSpPr/>
              <p:nvPr/>
            </p:nvGrpSpPr>
            <p:grpSpPr>
              <a:xfrm>
                <a:off x="1785960" y="2882520"/>
                <a:ext cx="102240" cy="1425240"/>
                <a:chOff x="1785960" y="2882520"/>
                <a:chExt cx="102240" cy="1425240"/>
              </a:xfrm>
            </p:grpSpPr>
            <p:sp>
              <p:nvSpPr>
                <p:cNvPr id="4779" name="Google Shape;5726;p51"/>
                <p:cNvSpPr/>
                <p:nvPr/>
              </p:nvSpPr>
              <p:spPr>
                <a:xfrm>
                  <a:off x="1785960" y="288252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780" name="Google Shape;5727;p51"/>
                <p:cNvSpPr/>
                <p:nvPr/>
              </p:nvSpPr>
              <p:spPr>
                <a:xfrm>
                  <a:off x="1785960" y="310284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781" name="Google Shape;5728;p51"/>
                <p:cNvSpPr/>
                <p:nvPr/>
              </p:nvSpPr>
              <p:spPr>
                <a:xfrm>
                  <a:off x="1785960" y="332352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782" name="Google Shape;5729;p51"/>
                <p:cNvSpPr/>
                <p:nvPr/>
              </p:nvSpPr>
              <p:spPr>
                <a:xfrm>
                  <a:off x="1785960" y="354420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783" name="Google Shape;5730;p51"/>
                <p:cNvSpPr/>
                <p:nvPr/>
              </p:nvSpPr>
              <p:spPr>
                <a:xfrm>
                  <a:off x="1785960" y="376452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784" name="Google Shape;5731;p51"/>
                <p:cNvSpPr/>
                <p:nvPr/>
              </p:nvSpPr>
              <p:spPr>
                <a:xfrm>
                  <a:off x="1785960" y="398520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785" name="Google Shape;5732;p51"/>
                <p:cNvSpPr/>
                <p:nvPr/>
              </p:nvSpPr>
              <p:spPr>
                <a:xfrm>
                  <a:off x="1785960" y="420552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786" name="Google Shape;5733;p51"/>
              <p:cNvGrpSpPr/>
              <p:nvPr/>
            </p:nvGrpSpPr>
            <p:grpSpPr>
              <a:xfrm>
                <a:off x="2029320" y="2882520"/>
                <a:ext cx="102240" cy="1425240"/>
                <a:chOff x="2029320" y="2882520"/>
                <a:chExt cx="102240" cy="1425240"/>
              </a:xfrm>
            </p:grpSpPr>
            <p:sp>
              <p:nvSpPr>
                <p:cNvPr id="4787" name="Google Shape;5734;p51"/>
                <p:cNvSpPr/>
                <p:nvPr/>
              </p:nvSpPr>
              <p:spPr>
                <a:xfrm>
                  <a:off x="2029320" y="288252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788" name="Google Shape;5735;p51"/>
                <p:cNvSpPr/>
                <p:nvPr/>
              </p:nvSpPr>
              <p:spPr>
                <a:xfrm>
                  <a:off x="2029320" y="310284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789" name="Google Shape;5736;p51"/>
                <p:cNvSpPr/>
                <p:nvPr/>
              </p:nvSpPr>
              <p:spPr>
                <a:xfrm>
                  <a:off x="2029320" y="332352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790" name="Google Shape;5737;p51"/>
                <p:cNvSpPr/>
                <p:nvPr/>
              </p:nvSpPr>
              <p:spPr>
                <a:xfrm>
                  <a:off x="2029320" y="354420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791" name="Google Shape;5738;p51"/>
                <p:cNvSpPr/>
                <p:nvPr/>
              </p:nvSpPr>
              <p:spPr>
                <a:xfrm>
                  <a:off x="2029320" y="376452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w="0">
                  <a:noFill/>
                </a:ln>
              </p:spPr>
              <p:style>
                <a:lnRef idx="0"/>
                <a:fillRef idx="0"/>
                <a:effectRef idx="0"/>
                <a:fontRef idx="minor"/>
              </p:style>
            </p:sp>
            <p:sp>
              <p:nvSpPr>
                <p:cNvPr id="4792" name="Google Shape;5739;p51"/>
                <p:cNvSpPr/>
                <p:nvPr/>
              </p:nvSpPr>
              <p:spPr>
                <a:xfrm>
                  <a:off x="2029320" y="398520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w="0">
                  <a:noFill/>
                </a:ln>
              </p:spPr>
              <p:style>
                <a:lnRef idx="0"/>
                <a:fillRef idx="0"/>
                <a:effectRef idx="0"/>
                <a:fontRef idx="minor"/>
              </p:style>
            </p:sp>
            <p:sp>
              <p:nvSpPr>
                <p:cNvPr id="4793" name="Google Shape;5740;p51"/>
                <p:cNvSpPr/>
                <p:nvPr/>
              </p:nvSpPr>
              <p:spPr>
                <a:xfrm>
                  <a:off x="2029320" y="420552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794" name="Google Shape;5741;p51"/>
              <p:cNvGrpSpPr/>
              <p:nvPr/>
            </p:nvGrpSpPr>
            <p:grpSpPr>
              <a:xfrm>
                <a:off x="2272680" y="2882520"/>
                <a:ext cx="102240" cy="1425240"/>
                <a:chOff x="2272680" y="2882520"/>
                <a:chExt cx="102240" cy="1425240"/>
              </a:xfrm>
            </p:grpSpPr>
            <p:sp>
              <p:nvSpPr>
                <p:cNvPr id="4795" name="Google Shape;5742;p51"/>
                <p:cNvSpPr/>
                <p:nvPr/>
              </p:nvSpPr>
              <p:spPr>
                <a:xfrm>
                  <a:off x="2272680" y="288252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796" name="Google Shape;5743;p51"/>
                <p:cNvSpPr/>
                <p:nvPr/>
              </p:nvSpPr>
              <p:spPr>
                <a:xfrm>
                  <a:off x="2272680" y="310284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797" name="Google Shape;5744;p51"/>
                <p:cNvSpPr/>
                <p:nvPr/>
              </p:nvSpPr>
              <p:spPr>
                <a:xfrm>
                  <a:off x="2272680" y="332352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798" name="Google Shape;5745;p51"/>
                <p:cNvSpPr/>
                <p:nvPr/>
              </p:nvSpPr>
              <p:spPr>
                <a:xfrm>
                  <a:off x="2272680" y="354420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799" name="Google Shape;5746;p51"/>
                <p:cNvSpPr/>
                <p:nvPr/>
              </p:nvSpPr>
              <p:spPr>
                <a:xfrm>
                  <a:off x="2272680" y="376452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w="0">
                  <a:noFill/>
                </a:ln>
              </p:spPr>
              <p:style>
                <a:lnRef idx="0"/>
                <a:fillRef idx="0"/>
                <a:effectRef idx="0"/>
                <a:fontRef idx="minor"/>
              </p:style>
            </p:sp>
            <p:sp>
              <p:nvSpPr>
                <p:cNvPr id="4800" name="Google Shape;5747;p51"/>
                <p:cNvSpPr/>
                <p:nvPr/>
              </p:nvSpPr>
              <p:spPr>
                <a:xfrm>
                  <a:off x="2272680" y="398520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801" name="Google Shape;5748;p51"/>
                <p:cNvSpPr/>
                <p:nvPr/>
              </p:nvSpPr>
              <p:spPr>
                <a:xfrm>
                  <a:off x="2272680" y="420552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802" name="Google Shape;5749;p51"/>
              <p:cNvGrpSpPr/>
              <p:nvPr/>
            </p:nvGrpSpPr>
            <p:grpSpPr>
              <a:xfrm>
                <a:off x="1542600" y="2882520"/>
                <a:ext cx="102240" cy="1425240"/>
                <a:chOff x="1542600" y="2882520"/>
                <a:chExt cx="102240" cy="1425240"/>
              </a:xfrm>
            </p:grpSpPr>
            <p:sp>
              <p:nvSpPr>
                <p:cNvPr id="4803" name="Google Shape;5750;p51"/>
                <p:cNvSpPr/>
                <p:nvPr/>
              </p:nvSpPr>
              <p:spPr>
                <a:xfrm>
                  <a:off x="1542600" y="2882520"/>
                  <a:ext cx="102240" cy="1022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804" name="Google Shape;5751;p51"/>
                <p:cNvSpPr/>
                <p:nvPr/>
              </p:nvSpPr>
              <p:spPr>
                <a:xfrm>
                  <a:off x="1542600" y="3102840"/>
                  <a:ext cx="102240" cy="1022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805" name="Google Shape;5752;p51"/>
                <p:cNvSpPr/>
                <p:nvPr/>
              </p:nvSpPr>
              <p:spPr>
                <a:xfrm>
                  <a:off x="1542600" y="3323520"/>
                  <a:ext cx="102240" cy="1022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0">
                  <a:noFill/>
                </a:ln>
              </p:spPr>
              <p:style>
                <a:lnRef idx="0"/>
                <a:fillRef idx="0"/>
                <a:effectRef idx="0"/>
                <a:fontRef idx="minor"/>
              </p:style>
            </p:sp>
            <p:sp>
              <p:nvSpPr>
                <p:cNvPr id="4806" name="Google Shape;5753;p51"/>
                <p:cNvSpPr/>
                <p:nvPr/>
              </p:nvSpPr>
              <p:spPr>
                <a:xfrm>
                  <a:off x="1542600" y="354420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fillRef idx="0"/>
                <a:effectRef idx="0"/>
                <a:fontRef idx="minor"/>
              </p:style>
            </p:sp>
            <p:sp>
              <p:nvSpPr>
                <p:cNvPr id="4807" name="Google Shape;5754;p51"/>
                <p:cNvSpPr/>
                <p:nvPr/>
              </p:nvSpPr>
              <p:spPr>
                <a:xfrm>
                  <a:off x="1542600" y="3764520"/>
                  <a:ext cx="102240" cy="1022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0">
                  <a:noFill/>
                </a:ln>
              </p:spPr>
              <p:style>
                <a:lnRef idx="0"/>
                <a:fillRef idx="0"/>
                <a:effectRef idx="0"/>
                <a:fontRef idx="minor"/>
              </p:style>
            </p:sp>
            <p:sp>
              <p:nvSpPr>
                <p:cNvPr id="4808" name="Google Shape;5755;p51"/>
                <p:cNvSpPr/>
                <p:nvPr/>
              </p:nvSpPr>
              <p:spPr>
                <a:xfrm>
                  <a:off x="1542600" y="3985200"/>
                  <a:ext cx="102240" cy="1022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0">
                  <a:noFill/>
                </a:ln>
              </p:spPr>
              <p:style>
                <a:lnRef idx="0"/>
                <a:fillRef idx="0"/>
                <a:effectRef idx="0"/>
                <a:fontRef idx="minor"/>
              </p:style>
            </p:sp>
            <p:sp>
              <p:nvSpPr>
                <p:cNvPr id="4809" name="Google Shape;5756;p51"/>
                <p:cNvSpPr/>
                <p:nvPr/>
              </p:nvSpPr>
              <p:spPr>
                <a:xfrm>
                  <a:off x="1542600" y="4205520"/>
                  <a:ext cx="102240" cy="1022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fillRef idx="0"/>
                <a:effectRef idx="0"/>
                <a:fontRef idx="minor"/>
              </p:style>
            </p:sp>
          </p:grpSp>
        </p:grpSp>
      </p:grpSp>
      <p:grpSp>
        <p:nvGrpSpPr>
          <p:cNvPr id="4810" name="Google Shape;5757;p51"/>
          <p:cNvGrpSpPr/>
          <p:nvPr/>
        </p:nvGrpSpPr>
        <p:grpSpPr>
          <a:xfrm>
            <a:off x="5683320" y="3517920"/>
            <a:ext cx="2749320" cy="871200"/>
            <a:chOff x="5683320" y="3517920"/>
            <a:chExt cx="2749320" cy="871200"/>
          </a:xfrm>
        </p:grpSpPr>
        <p:sp>
          <p:nvSpPr>
            <p:cNvPr id="4811" name="Google Shape;5758;p51"/>
            <p:cNvSpPr/>
            <p:nvPr/>
          </p:nvSpPr>
          <p:spPr>
            <a:xfrm>
              <a:off x="5683320" y="3524400"/>
              <a:ext cx="2505600" cy="857520"/>
            </a:xfrm>
            <a:custGeom>
              <a:avLst/>
              <a:gdLst/>
              <a:ahLst/>
              <a:rect l="l" t="t" r="r" b="b"/>
              <a:pathLst>
                <a:path w="260246" h="89122">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4000"/>
              </a:srgbClr>
            </a:solidFill>
            <a:ln w="0">
              <a:noFill/>
            </a:ln>
          </p:spPr>
          <p:style>
            <a:lnRef idx="0"/>
            <a:fillRef idx="0"/>
            <a:effectRef idx="0"/>
            <a:fontRef idx="minor"/>
          </p:style>
        </p:sp>
        <p:sp>
          <p:nvSpPr>
            <p:cNvPr id="4812" name="Google Shape;5759;p51"/>
            <p:cNvSpPr/>
            <p:nvPr/>
          </p:nvSpPr>
          <p:spPr>
            <a:xfrm>
              <a:off x="6547320" y="3791520"/>
              <a:ext cx="168120" cy="323280"/>
            </a:xfrm>
            <a:custGeom>
              <a:avLst/>
              <a:gdLst/>
              <a:ahLst/>
              <a:rect l="l" t="t" r="r" b="b"/>
              <a:pathLst>
                <a:path w="17540" h="33656">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w="0">
              <a:noFill/>
            </a:ln>
          </p:spPr>
          <p:style>
            <a:lnRef idx="0"/>
            <a:fillRef idx="0"/>
            <a:effectRef idx="0"/>
            <a:fontRef idx="minor"/>
          </p:style>
        </p:sp>
        <p:sp>
          <p:nvSpPr>
            <p:cNvPr id="4813" name="Google Shape;5760;p51"/>
            <p:cNvSpPr/>
            <p:nvPr/>
          </p:nvSpPr>
          <p:spPr>
            <a:xfrm>
              <a:off x="7002720" y="3708360"/>
              <a:ext cx="233280" cy="489600"/>
            </a:xfrm>
            <a:custGeom>
              <a:avLst/>
              <a:gdLst/>
              <a:ahLst/>
              <a:rect l="l" t="t" r="r" b="b"/>
              <a:pathLst>
                <a:path w="24298" h="50901">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w="0">
              <a:noFill/>
            </a:ln>
          </p:spPr>
          <p:style>
            <a:lnRef idx="0"/>
            <a:fillRef idx="0"/>
            <a:effectRef idx="0"/>
            <a:fontRef idx="minor"/>
          </p:style>
        </p:sp>
        <p:sp>
          <p:nvSpPr>
            <p:cNvPr id="4814" name="Google Shape;5761;p51"/>
            <p:cNvSpPr/>
            <p:nvPr/>
          </p:nvSpPr>
          <p:spPr>
            <a:xfrm>
              <a:off x="7517520" y="3613320"/>
              <a:ext cx="315360" cy="678960"/>
            </a:xfrm>
            <a:custGeom>
              <a:avLst/>
              <a:gdLst/>
              <a:ahLst/>
              <a:rect l="l" t="t" r="r" b="b"/>
              <a:pathLst>
                <a:path w="32820" h="70574">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w="0">
              <a:noFill/>
            </a:ln>
          </p:spPr>
          <p:style>
            <a:lnRef idx="0"/>
            <a:fillRef idx="0"/>
            <a:effectRef idx="0"/>
            <a:fontRef idx="minor"/>
          </p:style>
        </p:sp>
        <p:sp>
          <p:nvSpPr>
            <p:cNvPr id="4815" name="Google Shape;5762;p51"/>
            <p:cNvSpPr/>
            <p:nvPr/>
          </p:nvSpPr>
          <p:spPr>
            <a:xfrm>
              <a:off x="8226000" y="3517920"/>
              <a:ext cx="360" cy="360"/>
            </a:xfrm>
            <a:custGeom>
              <a:avLst/>
              <a:gdLst/>
              <a:ahLst/>
              <a:rect l="l" t="t" r="r" b="b"/>
              <a:pathLst>
                <a:path w="6" h="0">
                  <a:moveTo>
                    <a:pt x="5" y="0"/>
                  </a:moveTo>
                  <a:lnTo>
                    <a:pt x="1" y="0"/>
                  </a:lnTo>
                  <a:close/>
                </a:path>
              </a:pathLst>
            </a:custGeom>
            <a:solidFill>
              <a:srgbClr val="e3e9ed"/>
            </a:solidFill>
            <a:ln w="0">
              <a:noFill/>
            </a:ln>
          </p:spPr>
          <p:style>
            <a:lnRef idx="0"/>
            <a:fillRef idx="0"/>
            <a:effectRef idx="0"/>
            <a:fontRef idx="minor"/>
          </p:style>
        </p:sp>
        <p:sp>
          <p:nvSpPr>
            <p:cNvPr id="4816" name="Google Shape;5763;p51"/>
            <p:cNvSpPr/>
            <p:nvPr/>
          </p:nvSpPr>
          <p:spPr>
            <a:xfrm>
              <a:off x="8226000" y="4388760"/>
              <a:ext cx="360" cy="360"/>
            </a:xfrm>
            <a:custGeom>
              <a:avLst/>
              <a:gdLst/>
              <a:ahLst/>
              <a:rect l="l" t="t" r="r" b="b"/>
              <a:pathLst>
                <a:path w="1" h="1">
                  <a:moveTo>
                    <a:pt x="0" y="1"/>
                  </a:moveTo>
                  <a:lnTo>
                    <a:pt x="0" y="1"/>
                  </a:lnTo>
                  <a:close/>
                </a:path>
              </a:pathLst>
            </a:custGeom>
            <a:solidFill>
              <a:srgbClr val="e3e9ed"/>
            </a:solidFill>
            <a:ln w="0">
              <a:noFill/>
            </a:ln>
          </p:spPr>
          <p:style>
            <a:lnRef idx="0"/>
            <a:fillRef idx="0"/>
            <a:effectRef idx="0"/>
            <a:fontRef idx="minor"/>
          </p:style>
        </p:sp>
        <p:sp>
          <p:nvSpPr>
            <p:cNvPr id="4817" name="Google Shape;5764;p51"/>
            <p:cNvSpPr/>
            <p:nvPr/>
          </p:nvSpPr>
          <p:spPr>
            <a:xfrm>
              <a:off x="8189640" y="4382640"/>
              <a:ext cx="35640" cy="5400"/>
            </a:xfrm>
            <a:custGeom>
              <a:avLst/>
              <a:gdLst/>
              <a:ahLst/>
              <a:rect l="l" t="t" r="r" b="b"/>
              <a:pathLst>
                <a:path w="3767" h="642">
                  <a:moveTo>
                    <a:pt x="1" y="0"/>
                  </a:moveTo>
                  <a:lnTo>
                    <a:pt x="1" y="0"/>
                  </a:lnTo>
                  <a:cubicBezTo>
                    <a:pt x="1190" y="425"/>
                    <a:pt x="2415" y="642"/>
                    <a:pt x="3662" y="642"/>
                  </a:cubicBezTo>
                  <a:lnTo>
                    <a:pt x="3766" y="642"/>
                  </a:lnTo>
                  <a:lnTo>
                    <a:pt x="1" y="0"/>
                  </a:lnTo>
                  <a:close/>
                </a:path>
              </a:pathLst>
            </a:custGeom>
            <a:solidFill>
              <a:srgbClr val="cfd9e0"/>
            </a:solidFill>
            <a:ln w="0">
              <a:noFill/>
            </a:ln>
          </p:spPr>
          <p:style>
            <a:lnRef idx="0"/>
            <a:fillRef idx="0"/>
            <a:effectRef idx="0"/>
            <a:fontRef idx="minor"/>
          </p:style>
        </p:sp>
        <p:sp>
          <p:nvSpPr>
            <p:cNvPr id="4818" name="Google Shape;5765;p51"/>
            <p:cNvSpPr/>
            <p:nvPr/>
          </p:nvSpPr>
          <p:spPr>
            <a:xfrm>
              <a:off x="8189640" y="3517920"/>
              <a:ext cx="35640" cy="5400"/>
            </a:xfrm>
            <a:custGeom>
              <a:avLst/>
              <a:gdLst/>
              <a:ahLst/>
              <a:rect l="l" t="t" r="r" b="b"/>
              <a:pathLst>
                <a:path w="3762" h="647">
                  <a:moveTo>
                    <a:pt x="3662" y="0"/>
                  </a:moveTo>
                  <a:cubicBezTo>
                    <a:pt x="2415" y="0"/>
                    <a:pt x="1194" y="222"/>
                    <a:pt x="1" y="646"/>
                  </a:cubicBezTo>
                  <a:lnTo>
                    <a:pt x="3762" y="0"/>
                  </a:lnTo>
                  <a:close/>
                </a:path>
              </a:pathLst>
            </a:custGeom>
            <a:solidFill>
              <a:srgbClr val="cfd9e0"/>
            </a:solidFill>
            <a:ln w="0">
              <a:noFill/>
            </a:ln>
          </p:spPr>
          <p:style>
            <a:lnRef idx="0"/>
            <a:fillRef idx="0"/>
            <a:effectRef idx="0"/>
            <a:fontRef idx="minor"/>
          </p:style>
        </p:sp>
        <p:sp>
          <p:nvSpPr>
            <p:cNvPr id="4819" name="Google Shape;5766;p51"/>
            <p:cNvSpPr/>
            <p:nvPr/>
          </p:nvSpPr>
          <p:spPr>
            <a:xfrm>
              <a:off x="8016480" y="3517920"/>
              <a:ext cx="416160" cy="869760"/>
            </a:xfrm>
            <a:custGeom>
              <a:avLst/>
              <a:gdLst/>
              <a:ahLst/>
              <a:rect l="l" t="t" r="r" b="b"/>
              <a:pathLst>
                <a:path w="43303" h="90409">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w="0">
              <a:noFill/>
            </a:ln>
          </p:spPr>
          <p:style>
            <a:lnRef idx="0"/>
            <a:fillRef idx="0"/>
            <a:effectRef idx="0"/>
            <a:fontRef idx="minor"/>
          </p:style>
        </p:sp>
        <p:sp>
          <p:nvSpPr>
            <p:cNvPr id="4820" name="Google Shape;5767;p51"/>
            <p:cNvSpPr/>
            <p:nvPr/>
          </p:nvSpPr>
          <p:spPr>
            <a:xfrm>
              <a:off x="6174000" y="3859920"/>
              <a:ext cx="111960" cy="185760"/>
            </a:xfrm>
            <a:custGeom>
              <a:avLst/>
              <a:gdLst/>
              <a:ahLst/>
              <a:rect l="l" t="t" r="r" b="b"/>
              <a:pathLst>
                <a:path w="11696" h="19371">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w="0">
              <a:noFill/>
            </a:ln>
          </p:spPr>
          <p:style>
            <a:lnRef idx="0"/>
            <a:fillRef idx="0"/>
            <a:effectRef idx="0"/>
            <a:fontRef idx="minor"/>
          </p:style>
        </p:sp>
      </p:grpSp>
      <p:grpSp>
        <p:nvGrpSpPr>
          <p:cNvPr id="4821" name="Google Shape;5768;p51"/>
          <p:cNvGrpSpPr/>
          <p:nvPr/>
        </p:nvGrpSpPr>
        <p:grpSpPr>
          <a:xfrm>
            <a:off x="5953680" y="2459880"/>
            <a:ext cx="1105560" cy="915840"/>
            <a:chOff x="5953680" y="2459880"/>
            <a:chExt cx="1105560" cy="915840"/>
          </a:xfrm>
        </p:grpSpPr>
        <p:sp>
          <p:nvSpPr>
            <p:cNvPr id="4822" name="Google Shape;5769;p51"/>
            <p:cNvSpPr/>
            <p:nvPr/>
          </p:nvSpPr>
          <p:spPr>
            <a:xfrm>
              <a:off x="6026400" y="2459880"/>
              <a:ext cx="980280" cy="198720"/>
            </a:xfrm>
            <a:custGeom>
              <a:avLst/>
              <a:gdLst/>
              <a:ahLst/>
              <a:rect l="l" t="t" r="r" b="b"/>
              <a:pathLst>
                <a:path w="117257" h="25297">
                  <a:moveTo>
                    <a:pt x="1" y="0"/>
                  </a:moveTo>
                  <a:lnTo>
                    <a:pt x="14647" y="25297"/>
                  </a:lnTo>
                  <a:lnTo>
                    <a:pt x="102066" y="25297"/>
                  </a:lnTo>
                  <a:lnTo>
                    <a:pt x="117257" y="0"/>
                  </a:lnTo>
                  <a:close/>
                </a:path>
              </a:pathLst>
            </a:custGeom>
            <a:solidFill>
              <a:srgbClr val="bac8d3"/>
            </a:solidFill>
            <a:ln w="0">
              <a:noFill/>
            </a:ln>
          </p:spPr>
          <p:style>
            <a:lnRef idx="0"/>
            <a:fillRef idx="0"/>
            <a:effectRef idx="0"/>
            <a:fontRef idx="minor"/>
          </p:style>
        </p:sp>
        <p:sp>
          <p:nvSpPr>
            <p:cNvPr id="4823" name="Google Shape;5770;p51"/>
            <p:cNvSpPr/>
            <p:nvPr/>
          </p:nvSpPr>
          <p:spPr>
            <a:xfrm>
              <a:off x="6117840" y="2659320"/>
              <a:ext cx="764640" cy="198720"/>
            </a:xfrm>
            <a:custGeom>
              <a:avLst/>
              <a:gdLst/>
              <a:ahLst/>
              <a:rect l="l" t="t" r="r" b="b"/>
              <a:pathLst>
                <a:path w="91479" h="25277">
                  <a:moveTo>
                    <a:pt x="1" y="1"/>
                  </a:moveTo>
                  <a:lnTo>
                    <a:pt x="14647" y="25276"/>
                  </a:lnTo>
                  <a:lnTo>
                    <a:pt x="76602" y="25276"/>
                  </a:lnTo>
                  <a:lnTo>
                    <a:pt x="91479" y="1"/>
                  </a:lnTo>
                  <a:close/>
                </a:path>
              </a:pathLst>
            </a:custGeom>
            <a:solidFill>
              <a:srgbClr val="869fb2"/>
            </a:solidFill>
            <a:ln w="0">
              <a:noFill/>
            </a:ln>
          </p:spPr>
          <p:style>
            <a:lnRef idx="0"/>
            <a:fillRef idx="0"/>
            <a:effectRef idx="0"/>
            <a:fontRef idx="minor"/>
          </p:style>
        </p:sp>
        <p:sp>
          <p:nvSpPr>
            <p:cNvPr id="4824" name="Google Shape;5771;p51"/>
            <p:cNvSpPr/>
            <p:nvPr/>
          </p:nvSpPr>
          <p:spPr>
            <a:xfrm>
              <a:off x="6211080" y="2858760"/>
              <a:ext cx="548280" cy="198720"/>
            </a:xfrm>
            <a:custGeom>
              <a:avLst/>
              <a:gdLst/>
              <a:ahLst/>
              <a:rect l="l" t="t" r="r" b="b"/>
              <a:pathLst>
                <a:path w="65618" h="25298">
                  <a:moveTo>
                    <a:pt x="1" y="0"/>
                  </a:moveTo>
                  <a:lnTo>
                    <a:pt x="14417" y="25297"/>
                  </a:lnTo>
                  <a:lnTo>
                    <a:pt x="50887" y="25297"/>
                  </a:lnTo>
                  <a:lnTo>
                    <a:pt x="65617" y="0"/>
                  </a:lnTo>
                  <a:close/>
                </a:path>
              </a:pathLst>
            </a:custGeom>
            <a:solidFill>
              <a:srgbClr val="5f7d95"/>
            </a:solidFill>
            <a:ln w="0">
              <a:noFill/>
            </a:ln>
          </p:spPr>
          <p:style>
            <a:lnRef idx="0"/>
            <a:fillRef idx="0"/>
            <a:effectRef idx="0"/>
            <a:fontRef idx="minor"/>
          </p:style>
        </p:sp>
        <p:sp>
          <p:nvSpPr>
            <p:cNvPr id="4825" name="Google Shape;5772;p51"/>
            <p:cNvSpPr/>
            <p:nvPr/>
          </p:nvSpPr>
          <p:spPr>
            <a:xfrm>
              <a:off x="6302520" y="3058560"/>
              <a:ext cx="334440" cy="198720"/>
            </a:xfrm>
            <a:custGeom>
              <a:avLst/>
              <a:gdLst/>
              <a:ahLst/>
              <a:rect l="l" t="t" r="r" b="b"/>
              <a:pathLst>
                <a:path w="40048" h="25297">
                  <a:moveTo>
                    <a:pt x="0" y="0"/>
                  </a:moveTo>
                  <a:lnTo>
                    <a:pt x="14668" y="25297"/>
                  </a:lnTo>
                  <a:lnTo>
                    <a:pt x="25360" y="25297"/>
                  </a:lnTo>
                  <a:lnTo>
                    <a:pt x="40048" y="0"/>
                  </a:lnTo>
                  <a:close/>
                </a:path>
              </a:pathLst>
            </a:custGeom>
            <a:solidFill>
              <a:srgbClr val="435d74"/>
            </a:solidFill>
            <a:ln w="0">
              <a:noFill/>
            </a:ln>
          </p:spPr>
          <p:style>
            <a:lnRef idx="0"/>
            <a:fillRef idx="0"/>
            <a:effectRef idx="0"/>
            <a:fontRef idx="minor"/>
          </p:style>
        </p:sp>
        <p:sp>
          <p:nvSpPr>
            <p:cNvPr id="4826" name="Google Shape;5773;p51"/>
            <p:cNvSpPr/>
            <p:nvPr/>
          </p:nvSpPr>
          <p:spPr>
            <a:xfrm>
              <a:off x="5953680" y="2829600"/>
              <a:ext cx="290520" cy="360"/>
            </a:xfrm>
            <a:custGeom>
              <a:avLst/>
              <a:gdLst/>
              <a:ahLst/>
              <a:rect l="l" t="t" r="r" b="b"/>
              <a:pathLst>
                <a:path w="21600" h="21600">
                  <a:moveTo>
                    <a:pt x="0" y="0"/>
                  </a:moveTo>
                  <a:lnTo>
                    <a:pt x="21600" y="21600"/>
                  </a:lnTo>
                </a:path>
              </a:pathLst>
            </a:custGeom>
            <a:noFill/>
            <a:ln w="19050">
              <a:solidFill>
                <a:srgbClr val="869fb2"/>
              </a:solidFill>
              <a:round/>
              <a:headEnd len="med" type="oval" w="med"/>
            </a:ln>
          </p:spPr>
          <p:style>
            <a:lnRef idx="0"/>
            <a:fillRef idx="0"/>
            <a:effectRef idx="0"/>
            <a:fontRef idx="minor"/>
          </p:style>
        </p:sp>
        <p:sp>
          <p:nvSpPr>
            <p:cNvPr id="4827" name="Google Shape;5774;p51"/>
            <p:cNvSpPr/>
            <p:nvPr/>
          </p:nvSpPr>
          <p:spPr>
            <a:xfrm rot="10800000">
              <a:off x="6878880" y="2634480"/>
              <a:ext cx="175680" cy="360"/>
            </a:xfrm>
            <a:custGeom>
              <a:avLst/>
              <a:gdLst/>
              <a:ahLst/>
              <a:rect l="l" t="t" r="r" b="b"/>
              <a:pathLst>
                <a:path w="21600" h="21600">
                  <a:moveTo>
                    <a:pt x="0" y="0"/>
                  </a:moveTo>
                  <a:lnTo>
                    <a:pt x="21600" y="21600"/>
                  </a:lnTo>
                </a:path>
              </a:pathLst>
            </a:custGeom>
            <a:noFill/>
            <a:ln w="19050">
              <a:solidFill>
                <a:srgbClr val="bac8d3"/>
              </a:solidFill>
              <a:round/>
              <a:headEnd len="med" type="oval" w="med"/>
            </a:ln>
          </p:spPr>
          <p:style>
            <a:lnRef idx="0"/>
            <a:fillRef idx="0"/>
            <a:effectRef idx="0"/>
            <a:fontRef idx="minor"/>
          </p:style>
        </p:sp>
        <p:sp>
          <p:nvSpPr>
            <p:cNvPr id="4828" name="Google Shape;5775;p51"/>
            <p:cNvSpPr/>
            <p:nvPr/>
          </p:nvSpPr>
          <p:spPr>
            <a:xfrm rot="10800000">
              <a:off x="6654600" y="3006360"/>
              <a:ext cx="404640" cy="360"/>
            </a:xfrm>
            <a:custGeom>
              <a:avLst/>
              <a:gdLst/>
              <a:ahLst/>
              <a:rect l="l" t="t" r="r" b="b"/>
              <a:pathLst>
                <a:path w="21600" h="21600">
                  <a:moveTo>
                    <a:pt x="0" y="0"/>
                  </a:moveTo>
                  <a:lnTo>
                    <a:pt x="21600" y="21600"/>
                  </a:lnTo>
                </a:path>
              </a:pathLst>
            </a:custGeom>
            <a:noFill/>
            <a:ln w="19050">
              <a:solidFill>
                <a:srgbClr val="5f7d95"/>
              </a:solidFill>
              <a:round/>
              <a:headEnd len="med" type="oval" w="med"/>
            </a:ln>
          </p:spPr>
          <p:style>
            <a:lnRef idx="0"/>
            <a:fillRef idx="0"/>
            <a:effectRef idx="0"/>
            <a:fontRef idx="minor"/>
          </p:style>
        </p:sp>
        <p:sp>
          <p:nvSpPr>
            <p:cNvPr id="4829" name="Google Shape;5776;p51"/>
            <p:cNvSpPr/>
            <p:nvPr/>
          </p:nvSpPr>
          <p:spPr>
            <a:xfrm>
              <a:off x="6123600" y="3223440"/>
              <a:ext cx="290520" cy="360"/>
            </a:xfrm>
            <a:custGeom>
              <a:avLst/>
              <a:gdLst/>
              <a:ahLst/>
              <a:rect l="l" t="t" r="r" b="b"/>
              <a:pathLst>
                <a:path w="21600" h="21600">
                  <a:moveTo>
                    <a:pt x="0" y="0"/>
                  </a:moveTo>
                  <a:lnTo>
                    <a:pt x="21600" y="21600"/>
                  </a:lnTo>
                </a:path>
              </a:pathLst>
            </a:custGeom>
            <a:noFill/>
            <a:ln w="19050">
              <a:solidFill>
                <a:srgbClr val="435d74"/>
              </a:solidFill>
              <a:round/>
              <a:headEnd len="med" type="oval" w="med"/>
            </a:ln>
          </p:spPr>
          <p:style>
            <a:lnRef idx="0"/>
            <a:fillRef idx="0"/>
            <a:effectRef idx="0"/>
            <a:fontRef idx="minor"/>
          </p:style>
        </p:sp>
        <p:sp>
          <p:nvSpPr>
            <p:cNvPr id="4830" name="Google Shape;5777;p51"/>
            <p:cNvSpPr/>
            <p:nvPr/>
          </p:nvSpPr>
          <p:spPr>
            <a:xfrm>
              <a:off x="6380640" y="3242520"/>
              <a:ext cx="178200" cy="133200"/>
            </a:xfrm>
            <a:prstGeom prst="downArrow">
              <a:avLst>
                <a:gd name="adj1" fmla="val 50000"/>
                <a:gd name="adj2" fmla="val 50000"/>
              </a:avLst>
            </a:prstGeom>
            <a:solidFill>
              <a:srgbClr val="435d74"/>
            </a:solidFill>
            <a:ln w="0">
              <a:noFill/>
            </a:ln>
          </p:spPr>
          <p:style>
            <a:lnRef idx="0"/>
            <a:fillRef idx="0"/>
            <a:effectRef idx="0"/>
            <a:fontRef idx="minor"/>
          </p:style>
        </p:sp>
      </p:grpSp>
      <p:grpSp>
        <p:nvGrpSpPr>
          <p:cNvPr id="4831" name="Google Shape;5778;p51"/>
          <p:cNvGrpSpPr/>
          <p:nvPr/>
        </p:nvGrpSpPr>
        <p:grpSpPr>
          <a:xfrm>
            <a:off x="7135920" y="1179360"/>
            <a:ext cx="1303920" cy="1123920"/>
            <a:chOff x="7135920" y="1179360"/>
            <a:chExt cx="1303920" cy="1123920"/>
          </a:xfrm>
        </p:grpSpPr>
        <p:grpSp>
          <p:nvGrpSpPr>
            <p:cNvPr id="4832" name="Google Shape;5779;p51"/>
            <p:cNvGrpSpPr/>
            <p:nvPr/>
          </p:nvGrpSpPr>
          <p:grpSpPr>
            <a:xfrm>
              <a:off x="7135920" y="2039400"/>
              <a:ext cx="1303920" cy="263880"/>
              <a:chOff x="7135920" y="2039400"/>
              <a:chExt cx="1303920" cy="263880"/>
            </a:xfrm>
          </p:grpSpPr>
          <p:sp>
            <p:nvSpPr>
              <p:cNvPr id="4833" name="Google Shape;5780;p51"/>
              <p:cNvSpPr/>
              <p:nvPr/>
            </p:nvSpPr>
            <p:spPr>
              <a:xfrm flipH="1">
                <a:off x="8290080" y="2039400"/>
                <a:ext cx="149400" cy="263880"/>
              </a:xfrm>
              <a:custGeom>
                <a:avLst/>
                <a:gdLst/>
                <a:ahLst/>
                <a:rect l="l" t="t" r="r" b="b"/>
                <a:pathLst>
                  <a:path w="14992" h="26428">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w="0">
                <a:noFill/>
              </a:ln>
            </p:spPr>
            <p:style>
              <a:lnRef idx="0"/>
              <a:fillRef idx="0"/>
              <a:effectRef idx="0"/>
              <a:fontRef idx="minor"/>
            </p:style>
          </p:sp>
          <p:grpSp>
            <p:nvGrpSpPr>
              <p:cNvPr id="4834" name="Google Shape;5781;p51"/>
              <p:cNvGrpSpPr/>
              <p:nvPr/>
            </p:nvGrpSpPr>
            <p:grpSpPr>
              <a:xfrm>
                <a:off x="7135920" y="2140200"/>
                <a:ext cx="1232640" cy="77760"/>
                <a:chOff x="7135920" y="2140200"/>
                <a:chExt cx="1232640" cy="77760"/>
              </a:xfrm>
            </p:grpSpPr>
            <p:sp>
              <p:nvSpPr>
                <p:cNvPr id="4835" name="Google Shape;5782;p51"/>
                <p:cNvSpPr/>
                <p:nvPr/>
              </p:nvSpPr>
              <p:spPr>
                <a:xfrm flipH="1">
                  <a:off x="7135560" y="2140200"/>
                  <a:ext cx="541800" cy="77760"/>
                </a:xfrm>
                <a:custGeom>
                  <a:avLst/>
                  <a:gdLst/>
                  <a:ahLst/>
                  <a:rect l="l" t="t" r="r" b="b"/>
                  <a:pathLst>
                    <a:path w="35124" h="7847">
                      <a:moveTo>
                        <a:pt x="0" y="1"/>
                      </a:moveTo>
                      <a:lnTo>
                        <a:pt x="0" y="7847"/>
                      </a:lnTo>
                      <a:lnTo>
                        <a:pt x="35123" y="7847"/>
                      </a:lnTo>
                      <a:lnTo>
                        <a:pt x="35123" y="1"/>
                      </a:lnTo>
                      <a:close/>
                    </a:path>
                  </a:pathLst>
                </a:custGeom>
                <a:solidFill>
                  <a:srgbClr val="cfd9e0"/>
                </a:solidFill>
                <a:ln w="0">
                  <a:noFill/>
                </a:ln>
              </p:spPr>
              <p:style>
                <a:lnRef idx="0"/>
                <a:fillRef idx="0"/>
                <a:effectRef idx="0"/>
                <a:fontRef idx="minor"/>
              </p:style>
            </p:sp>
            <p:sp>
              <p:nvSpPr>
                <p:cNvPr id="4836" name="Google Shape;5783;p51"/>
                <p:cNvSpPr/>
                <p:nvPr/>
              </p:nvSpPr>
              <p:spPr>
                <a:xfrm rot="10800000">
                  <a:off x="7705440" y="2179080"/>
                  <a:ext cx="663120" cy="360"/>
                </a:xfrm>
                <a:custGeom>
                  <a:avLst/>
                  <a:gdLst/>
                  <a:ahLst/>
                  <a:rect l="l" t="t" r="r" b="b"/>
                  <a:pathLst>
                    <a:path w="21600" h="21600">
                      <a:moveTo>
                        <a:pt x="0" y="0"/>
                      </a:moveTo>
                      <a:lnTo>
                        <a:pt x="21600" y="21600"/>
                      </a:lnTo>
                    </a:path>
                  </a:pathLst>
                </a:custGeom>
                <a:noFill/>
                <a:ln w="9525">
                  <a:solidFill>
                    <a:srgbClr val="cfd9e0"/>
                  </a:solidFill>
                  <a:round/>
                  <a:tailEnd len="med" type="oval" w="med"/>
                </a:ln>
              </p:spPr>
              <p:style>
                <a:lnRef idx="0"/>
                <a:fillRef idx="0"/>
                <a:effectRef idx="0"/>
                <a:fontRef idx="minor"/>
              </p:style>
            </p:sp>
          </p:grpSp>
        </p:grpSp>
        <p:grpSp>
          <p:nvGrpSpPr>
            <p:cNvPr id="4837" name="Google Shape;5784;p51"/>
            <p:cNvGrpSpPr/>
            <p:nvPr/>
          </p:nvGrpSpPr>
          <p:grpSpPr>
            <a:xfrm>
              <a:off x="7135920" y="1764000"/>
              <a:ext cx="1303920" cy="263160"/>
              <a:chOff x="7135920" y="1764000"/>
              <a:chExt cx="1303920" cy="263160"/>
            </a:xfrm>
          </p:grpSpPr>
          <p:sp>
            <p:nvSpPr>
              <p:cNvPr id="4838" name="Google Shape;5785;p51"/>
              <p:cNvSpPr/>
              <p:nvPr/>
            </p:nvSpPr>
            <p:spPr>
              <a:xfrm flipH="1">
                <a:off x="8140320" y="1764000"/>
                <a:ext cx="299160" cy="263160"/>
              </a:xfrm>
              <a:custGeom>
                <a:avLst/>
                <a:gdLst/>
                <a:ahLst/>
                <a:rect l="l" t="t" r="r" b="b"/>
                <a:pathLst>
                  <a:path w="29952" h="26371">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w="0">
                <a:noFill/>
              </a:ln>
            </p:spPr>
            <p:style>
              <a:lnRef idx="0"/>
              <a:fillRef idx="0"/>
              <a:effectRef idx="0"/>
              <a:fontRef idx="minor"/>
            </p:style>
          </p:sp>
          <p:grpSp>
            <p:nvGrpSpPr>
              <p:cNvPr id="4839" name="Google Shape;5786;p51"/>
              <p:cNvGrpSpPr/>
              <p:nvPr/>
            </p:nvGrpSpPr>
            <p:grpSpPr>
              <a:xfrm>
                <a:off x="7135920" y="1903680"/>
                <a:ext cx="1075680" cy="77760"/>
                <a:chOff x="7135920" y="1903680"/>
                <a:chExt cx="1075680" cy="77760"/>
              </a:xfrm>
            </p:grpSpPr>
            <p:sp>
              <p:nvSpPr>
                <p:cNvPr id="4840" name="Google Shape;5787;p51"/>
                <p:cNvSpPr/>
                <p:nvPr/>
              </p:nvSpPr>
              <p:spPr>
                <a:xfrm flipH="1">
                  <a:off x="7135560" y="1903680"/>
                  <a:ext cx="541800" cy="77760"/>
                </a:xfrm>
                <a:custGeom>
                  <a:avLst/>
                  <a:gdLst/>
                  <a:ahLst/>
                  <a:rect l="l" t="t" r="r" b="b"/>
                  <a:pathLst>
                    <a:path w="35124" h="7846">
                      <a:moveTo>
                        <a:pt x="0" y="1"/>
                      </a:moveTo>
                      <a:lnTo>
                        <a:pt x="0" y="7845"/>
                      </a:lnTo>
                      <a:lnTo>
                        <a:pt x="35123" y="7845"/>
                      </a:lnTo>
                      <a:lnTo>
                        <a:pt x="35123" y="1"/>
                      </a:lnTo>
                      <a:close/>
                    </a:path>
                  </a:pathLst>
                </a:custGeom>
                <a:solidFill>
                  <a:srgbClr val="a5b7c6"/>
                </a:solidFill>
                <a:ln w="0">
                  <a:noFill/>
                </a:ln>
              </p:spPr>
              <p:style>
                <a:lnRef idx="0"/>
                <a:fillRef idx="0"/>
                <a:effectRef idx="0"/>
                <a:fontRef idx="minor"/>
              </p:style>
            </p:sp>
            <p:sp>
              <p:nvSpPr>
                <p:cNvPr id="4841" name="Google Shape;5788;p51"/>
                <p:cNvSpPr/>
                <p:nvPr/>
              </p:nvSpPr>
              <p:spPr>
                <a:xfrm rot="10800000">
                  <a:off x="7705080" y="1942560"/>
                  <a:ext cx="506520" cy="360"/>
                </a:xfrm>
                <a:custGeom>
                  <a:avLst/>
                  <a:gdLst/>
                  <a:ahLst/>
                  <a:rect l="l" t="t" r="r" b="b"/>
                  <a:pathLst>
                    <a:path w="21600" h="21600">
                      <a:moveTo>
                        <a:pt x="0" y="0"/>
                      </a:moveTo>
                      <a:lnTo>
                        <a:pt x="21600" y="21600"/>
                      </a:lnTo>
                    </a:path>
                  </a:pathLst>
                </a:custGeom>
                <a:noFill/>
                <a:ln w="9525">
                  <a:solidFill>
                    <a:srgbClr val="a5b7c6"/>
                  </a:solidFill>
                  <a:round/>
                  <a:tailEnd len="med" type="oval" w="med"/>
                </a:ln>
              </p:spPr>
              <p:style>
                <a:lnRef idx="0"/>
                <a:fillRef idx="0"/>
                <a:effectRef idx="0"/>
                <a:fontRef idx="minor"/>
              </p:style>
            </p:sp>
          </p:grpSp>
        </p:grpSp>
        <p:grpSp>
          <p:nvGrpSpPr>
            <p:cNvPr id="4842" name="Google Shape;5789;p51"/>
            <p:cNvGrpSpPr/>
            <p:nvPr/>
          </p:nvGrpSpPr>
          <p:grpSpPr>
            <a:xfrm>
              <a:off x="7135920" y="1480680"/>
              <a:ext cx="1303920" cy="306000"/>
              <a:chOff x="7135920" y="1480680"/>
              <a:chExt cx="1303920" cy="306000"/>
            </a:xfrm>
          </p:grpSpPr>
          <p:sp>
            <p:nvSpPr>
              <p:cNvPr id="4843" name="Google Shape;5790;p51"/>
              <p:cNvSpPr/>
              <p:nvPr/>
            </p:nvSpPr>
            <p:spPr>
              <a:xfrm flipH="1">
                <a:off x="7992000" y="1480680"/>
                <a:ext cx="447480" cy="306000"/>
              </a:xfrm>
              <a:custGeom>
                <a:avLst/>
                <a:gdLst/>
                <a:ahLst/>
                <a:rect l="l" t="t" r="r" b="b"/>
                <a:pathLst>
                  <a:path w="44762" h="30635">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w="0">
                <a:noFill/>
              </a:ln>
            </p:spPr>
            <p:style>
              <a:lnRef idx="0"/>
              <a:fillRef idx="0"/>
              <a:effectRef idx="0"/>
              <a:fontRef idx="minor"/>
            </p:style>
          </p:sp>
          <p:grpSp>
            <p:nvGrpSpPr>
              <p:cNvPr id="4844" name="Google Shape;5791;p51"/>
              <p:cNvGrpSpPr/>
              <p:nvPr/>
            </p:nvGrpSpPr>
            <p:grpSpPr>
              <a:xfrm>
                <a:off x="7135920" y="1624680"/>
                <a:ext cx="912600" cy="77760"/>
                <a:chOff x="7135920" y="1624680"/>
                <a:chExt cx="912600" cy="77760"/>
              </a:xfrm>
            </p:grpSpPr>
            <p:sp>
              <p:nvSpPr>
                <p:cNvPr id="4845" name="Google Shape;5792;p51"/>
                <p:cNvSpPr/>
                <p:nvPr/>
              </p:nvSpPr>
              <p:spPr>
                <a:xfrm flipH="1">
                  <a:off x="7135560" y="1624680"/>
                  <a:ext cx="541800" cy="77760"/>
                </a:xfrm>
                <a:custGeom>
                  <a:avLst/>
                  <a:gdLst/>
                  <a:ahLst/>
                  <a:rect l="l" t="t" r="r" b="b"/>
                  <a:pathLst>
                    <a:path w="35124" h="7847">
                      <a:moveTo>
                        <a:pt x="0" y="1"/>
                      </a:moveTo>
                      <a:lnTo>
                        <a:pt x="0" y="7847"/>
                      </a:lnTo>
                      <a:lnTo>
                        <a:pt x="35123" y="7847"/>
                      </a:lnTo>
                      <a:lnTo>
                        <a:pt x="35123" y="1"/>
                      </a:lnTo>
                      <a:close/>
                    </a:path>
                  </a:pathLst>
                </a:custGeom>
                <a:solidFill>
                  <a:srgbClr val="869fb2"/>
                </a:solidFill>
                <a:ln w="0">
                  <a:noFill/>
                </a:ln>
              </p:spPr>
              <p:style>
                <a:lnRef idx="0"/>
                <a:fillRef idx="0"/>
                <a:effectRef idx="0"/>
                <a:fontRef idx="minor"/>
              </p:style>
            </p:sp>
            <p:sp>
              <p:nvSpPr>
                <p:cNvPr id="4846" name="Google Shape;5793;p51"/>
                <p:cNvSpPr/>
                <p:nvPr/>
              </p:nvSpPr>
              <p:spPr>
                <a:xfrm rot="10800000">
                  <a:off x="7705080" y="1663560"/>
                  <a:ext cx="343440" cy="360"/>
                </a:xfrm>
                <a:custGeom>
                  <a:avLst/>
                  <a:gdLst/>
                  <a:ahLst/>
                  <a:rect l="l" t="t" r="r" b="b"/>
                  <a:pathLst>
                    <a:path w="21600" h="21600">
                      <a:moveTo>
                        <a:pt x="0" y="0"/>
                      </a:moveTo>
                      <a:lnTo>
                        <a:pt x="21600" y="21600"/>
                      </a:lnTo>
                    </a:path>
                  </a:pathLst>
                </a:custGeom>
                <a:noFill/>
                <a:ln w="9525">
                  <a:solidFill>
                    <a:srgbClr val="869fb2"/>
                  </a:solidFill>
                  <a:round/>
                  <a:tailEnd len="med" type="oval" w="med"/>
                </a:ln>
              </p:spPr>
              <p:style>
                <a:lnRef idx="0"/>
                <a:fillRef idx="0"/>
                <a:effectRef idx="0"/>
                <a:fontRef idx="minor"/>
              </p:style>
            </p:sp>
          </p:grpSp>
        </p:grpSp>
        <p:grpSp>
          <p:nvGrpSpPr>
            <p:cNvPr id="4847" name="Google Shape;5794;p51"/>
            <p:cNvGrpSpPr/>
            <p:nvPr/>
          </p:nvGrpSpPr>
          <p:grpSpPr>
            <a:xfrm>
              <a:off x="7135920" y="1179360"/>
              <a:ext cx="1303200" cy="367560"/>
              <a:chOff x="7135920" y="1179360"/>
              <a:chExt cx="1303200" cy="367560"/>
            </a:xfrm>
          </p:grpSpPr>
          <p:sp>
            <p:nvSpPr>
              <p:cNvPr id="4848" name="Google Shape;5795;p51"/>
              <p:cNvSpPr/>
              <p:nvPr/>
            </p:nvSpPr>
            <p:spPr>
              <a:xfrm flipH="1">
                <a:off x="7812000" y="1179360"/>
                <a:ext cx="627120" cy="367560"/>
              </a:xfrm>
              <a:custGeom>
                <a:avLst/>
                <a:gdLst/>
                <a:ahLst/>
                <a:rect l="l" t="t" r="r" b="b"/>
                <a:pathLst>
                  <a:path w="62727" h="36789">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w="0">
                <a:noFill/>
              </a:ln>
            </p:spPr>
            <p:style>
              <a:lnRef idx="0"/>
              <a:fillRef idx="0"/>
              <a:effectRef idx="0"/>
              <a:fontRef idx="minor"/>
            </p:style>
          </p:sp>
          <p:grpSp>
            <p:nvGrpSpPr>
              <p:cNvPr id="4849" name="Google Shape;5796;p51"/>
              <p:cNvGrpSpPr/>
              <p:nvPr/>
            </p:nvGrpSpPr>
            <p:grpSpPr>
              <a:xfrm>
                <a:off x="7135920" y="1366920"/>
                <a:ext cx="744480" cy="77760"/>
                <a:chOff x="7135920" y="1366920"/>
                <a:chExt cx="744480" cy="77760"/>
              </a:xfrm>
            </p:grpSpPr>
            <p:sp>
              <p:nvSpPr>
                <p:cNvPr id="4850" name="Google Shape;5797;p51"/>
                <p:cNvSpPr/>
                <p:nvPr/>
              </p:nvSpPr>
              <p:spPr>
                <a:xfrm flipH="1">
                  <a:off x="7135560" y="1366920"/>
                  <a:ext cx="541800" cy="77760"/>
                </a:xfrm>
                <a:custGeom>
                  <a:avLst/>
                  <a:gdLst/>
                  <a:ahLst/>
                  <a:rect l="l" t="t" r="r" b="b"/>
                  <a:pathLst>
                    <a:path w="35124" h="7846">
                      <a:moveTo>
                        <a:pt x="0" y="1"/>
                      </a:moveTo>
                      <a:lnTo>
                        <a:pt x="0" y="7845"/>
                      </a:lnTo>
                      <a:lnTo>
                        <a:pt x="35123" y="7845"/>
                      </a:lnTo>
                      <a:lnTo>
                        <a:pt x="35123" y="1"/>
                      </a:lnTo>
                      <a:close/>
                    </a:path>
                  </a:pathLst>
                </a:custGeom>
                <a:solidFill>
                  <a:srgbClr val="869fb1"/>
                </a:solidFill>
                <a:ln w="0">
                  <a:noFill/>
                </a:ln>
              </p:spPr>
              <p:style>
                <a:lnRef idx="0"/>
                <a:fillRef idx="0"/>
                <a:effectRef idx="0"/>
                <a:fontRef idx="minor"/>
              </p:style>
            </p:sp>
            <p:sp>
              <p:nvSpPr>
                <p:cNvPr id="4851" name="Google Shape;5798;p51"/>
                <p:cNvSpPr/>
                <p:nvPr/>
              </p:nvSpPr>
              <p:spPr>
                <a:xfrm rot="10800000">
                  <a:off x="7705080" y="1405800"/>
                  <a:ext cx="175320" cy="360"/>
                </a:xfrm>
                <a:custGeom>
                  <a:avLst/>
                  <a:gdLst/>
                  <a:ahLst/>
                  <a:rect l="l" t="t" r="r" b="b"/>
                  <a:pathLst>
                    <a:path w="21600" h="21600">
                      <a:moveTo>
                        <a:pt x="0" y="0"/>
                      </a:moveTo>
                      <a:lnTo>
                        <a:pt x="21600" y="21600"/>
                      </a:lnTo>
                    </a:path>
                  </a:pathLst>
                </a:custGeom>
                <a:noFill/>
                <a:ln w="9525">
                  <a:solidFill>
                    <a:srgbClr val="869fb1"/>
                  </a:solidFill>
                  <a:round/>
                  <a:tailEnd len="med" type="oval" w="med"/>
                </a:ln>
              </p:spPr>
              <p:style>
                <a:lnRef idx="0"/>
                <a:fillRef idx="0"/>
                <a:effectRef idx="0"/>
                <a:fontRef idx="minor"/>
              </p:style>
            </p:sp>
          </p:grpSp>
        </p:grpSp>
      </p:grpSp>
      <p:grpSp>
        <p:nvGrpSpPr>
          <p:cNvPr id="4852" name="Google Shape;5799;p51"/>
          <p:cNvGrpSpPr/>
          <p:nvPr/>
        </p:nvGrpSpPr>
        <p:grpSpPr>
          <a:xfrm>
            <a:off x="5802840" y="1185120"/>
            <a:ext cx="1396800" cy="1098720"/>
            <a:chOff x="5802840" y="1185120"/>
            <a:chExt cx="1396800" cy="1098720"/>
          </a:xfrm>
        </p:grpSpPr>
        <p:grpSp>
          <p:nvGrpSpPr>
            <p:cNvPr id="4853" name="Google Shape;5800;p51"/>
            <p:cNvGrpSpPr/>
            <p:nvPr/>
          </p:nvGrpSpPr>
          <p:grpSpPr>
            <a:xfrm>
              <a:off x="6469200" y="1185120"/>
              <a:ext cx="366840" cy="860400"/>
              <a:chOff x="6469200" y="1185120"/>
              <a:chExt cx="366840" cy="860400"/>
            </a:xfrm>
          </p:grpSpPr>
          <p:grpSp>
            <p:nvGrpSpPr>
              <p:cNvPr id="4854" name="Google Shape;5801;p51"/>
              <p:cNvGrpSpPr/>
              <p:nvPr/>
            </p:nvGrpSpPr>
            <p:grpSpPr>
              <a:xfrm>
                <a:off x="6469200" y="1612080"/>
                <a:ext cx="229320" cy="433440"/>
                <a:chOff x="6469200" y="1612080"/>
                <a:chExt cx="229320" cy="433440"/>
              </a:xfrm>
            </p:grpSpPr>
            <p:sp>
              <p:nvSpPr>
                <p:cNvPr id="4855" name="Google Shape;5802;p51"/>
                <p:cNvSpPr/>
                <p:nvPr/>
              </p:nvSpPr>
              <p:spPr>
                <a:xfrm rot="16200000">
                  <a:off x="6471720" y="1609200"/>
                  <a:ext cx="223920" cy="229320"/>
                </a:xfrm>
                <a:custGeom>
                  <a:avLst/>
                  <a:gdLst/>
                  <a:ahLst/>
                  <a:rect l="l" t="t" r="r" b="b"/>
                  <a:pathLst>
                    <a:path w="24013" h="24594">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w="0">
                  <a:noFill/>
                </a:ln>
              </p:spPr>
              <p:style>
                <a:lnRef idx="0"/>
                <a:fillRef idx="0"/>
                <a:effectRef idx="0"/>
                <a:fontRef idx="minor"/>
              </p:style>
            </p:sp>
            <p:sp>
              <p:nvSpPr>
                <p:cNvPr id="4856" name="Google Shape;5803;p51"/>
                <p:cNvSpPr/>
                <p:nvPr/>
              </p:nvSpPr>
              <p:spPr>
                <a:xfrm rot="16200000">
                  <a:off x="6478560" y="1825560"/>
                  <a:ext cx="210240" cy="229320"/>
                </a:xfrm>
                <a:custGeom>
                  <a:avLst/>
                  <a:gdLst/>
                  <a:ahLst/>
                  <a:rect l="l" t="t" r="r" b="b"/>
                  <a:pathLst>
                    <a:path w="22564" h="24595">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w="0">
                  <a:noFill/>
                </a:ln>
              </p:spPr>
              <p:style>
                <a:lnRef idx="0"/>
                <a:fillRef idx="0"/>
                <a:effectRef idx="0"/>
                <a:fontRef idx="minor"/>
              </p:style>
            </p:sp>
          </p:grpSp>
          <p:grpSp>
            <p:nvGrpSpPr>
              <p:cNvPr id="4857" name="Google Shape;5804;p51"/>
              <p:cNvGrpSpPr/>
              <p:nvPr/>
            </p:nvGrpSpPr>
            <p:grpSpPr>
              <a:xfrm>
                <a:off x="6530400" y="1185120"/>
                <a:ext cx="305640" cy="499680"/>
                <a:chOff x="6530400" y="1185120"/>
                <a:chExt cx="305640" cy="499680"/>
              </a:xfrm>
            </p:grpSpPr>
            <p:sp>
              <p:nvSpPr>
                <p:cNvPr id="4858" name="Google Shape;5805;p51"/>
                <p:cNvSpPr/>
                <p:nvPr/>
              </p:nvSpPr>
              <p:spPr>
                <a:xfrm>
                  <a:off x="6530400" y="1185120"/>
                  <a:ext cx="305640" cy="67680"/>
                </a:xfrm>
                <a:custGeom>
                  <a:avLst/>
                  <a:gdLst/>
                  <a:ahLst/>
                  <a:rect l="l" t="t" r="r" b="b"/>
                  <a:pathLst>
                    <a:path w="32762" h="7318">
                      <a:moveTo>
                        <a:pt x="0" y="1"/>
                      </a:moveTo>
                      <a:lnTo>
                        <a:pt x="0" y="7318"/>
                      </a:lnTo>
                      <a:lnTo>
                        <a:pt x="32762" y="7318"/>
                      </a:lnTo>
                      <a:lnTo>
                        <a:pt x="32762" y="1"/>
                      </a:lnTo>
                      <a:close/>
                    </a:path>
                  </a:pathLst>
                </a:custGeom>
                <a:solidFill>
                  <a:srgbClr val="a5b7c6"/>
                </a:solidFill>
                <a:ln w="0">
                  <a:noFill/>
                </a:ln>
              </p:spPr>
              <p:style>
                <a:lnRef idx="0"/>
                <a:fillRef idx="0"/>
                <a:effectRef idx="0"/>
                <a:fontRef idx="minor"/>
              </p:style>
            </p:sp>
            <p:sp>
              <p:nvSpPr>
                <p:cNvPr id="4859" name="Google Shape;5806;p51"/>
                <p:cNvSpPr/>
                <p:nvPr/>
              </p:nvSpPr>
              <p:spPr>
                <a:xfrm rot="10800000">
                  <a:off x="6638040" y="1279080"/>
                  <a:ext cx="360" cy="405720"/>
                </a:xfrm>
                <a:custGeom>
                  <a:avLst/>
                  <a:gdLst/>
                  <a:ahLst/>
                  <a:rect l="l" t="t" r="r" b="b"/>
                  <a:pathLst>
                    <a:path w="21600" h="21600">
                      <a:moveTo>
                        <a:pt x="0" y="0"/>
                      </a:moveTo>
                      <a:lnTo>
                        <a:pt x="21600" y="21600"/>
                      </a:lnTo>
                    </a:path>
                  </a:pathLst>
                </a:custGeom>
                <a:noFill/>
                <a:ln w="9525">
                  <a:solidFill>
                    <a:srgbClr val="a5b7c6"/>
                  </a:solidFill>
                  <a:round/>
                  <a:tailEnd len="med" type="oval" w="med"/>
                </a:ln>
              </p:spPr>
              <p:style>
                <a:lnRef idx="0"/>
                <a:fillRef idx="0"/>
                <a:effectRef idx="0"/>
                <a:fontRef idx="minor"/>
              </p:style>
            </p:sp>
          </p:grpSp>
        </p:grpSp>
        <p:grpSp>
          <p:nvGrpSpPr>
            <p:cNvPr id="4860" name="Google Shape;5807;p51"/>
            <p:cNvGrpSpPr/>
            <p:nvPr/>
          </p:nvGrpSpPr>
          <p:grpSpPr>
            <a:xfrm>
              <a:off x="6166440" y="1185120"/>
              <a:ext cx="322200" cy="968040"/>
              <a:chOff x="6166440" y="1185120"/>
              <a:chExt cx="322200" cy="968040"/>
            </a:xfrm>
          </p:grpSpPr>
          <p:grpSp>
            <p:nvGrpSpPr>
              <p:cNvPr id="4861" name="Google Shape;5808;p51"/>
              <p:cNvGrpSpPr/>
              <p:nvPr/>
            </p:nvGrpSpPr>
            <p:grpSpPr>
              <a:xfrm>
                <a:off x="6222240" y="1504440"/>
                <a:ext cx="266400" cy="648720"/>
                <a:chOff x="6222240" y="1504440"/>
                <a:chExt cx="266400" cy="648720"/>
              </a:xfrm>
            </p:grpSpPr>
            <p:sp>
              <p:nvSpPr>
                <p:cNvPr id="4862" name="Google Shape;5809;p51"/>
                <p:cNvSpPr/>
                <p:nvPr/>
              </p:nvSpPr>
              <p:spPr>
                <a:xfrm rot="16200000">
                  <a:off x="6189480" y="1536840"/>
                  <a:ext cx="331560" cy="266400"/>
                </a:xfrm>
                <a:custGeom>
                  <a:avLst/>
                  <a:gdLst/>
                  <a:ahLst/>
                  <a:rect l="l" t="t" r="r" b="b"/>
                  <a:pathLst>
                    <a:path w="35535" h="28573">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w="0">
                  <a:noFill/>
                </a:ln>
              </p:spPr>
              <p:style>
                <a:lnRef idx="0"/>
                <a:fillRef idx="0"/>
                <a:effectRef idx="0"/>
                <a:fontRef idx="minor"/>
              </p:style>
            </p:sp>
            <p:sp>
              <p:nvSpPr>
                <p:cNvPr id="4863" name="Google Shape;5810;p51"/>
                <p:cNvSpPr/>
                <p:nvPr/>
              </p:nvSpPr>
              <p:spPr>
                <a:xfrm rot="16200000">
                  <a:off x="6196320" y="1860840"/>
                  <a:ext cx="317880" cy="266400"/>
                </a:xfrm>
                <a:custGeom>
                  <a:avLst/>
                  <a:gdLst/>
                  <a:ahLst/>
                  <a:rect l="l" t="t" r="r" b="b"/>
                  <a:pathLst>
                    <a:path w="34083" h="2857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w="0">
                  <a:noFill/>
                </a:ln>
              </p:spPr>
              <p:style>
                <a:lnRef idx="0"/>
                <a:fillRef idx="0"/>
                <a:effectRef idx="0"/>
                <a:fontRef idx="minor"/>
              </p:style>
            </p:sp>
          </p:grpSp>
          <p:grpSp>
            <p:nvGrpSpPr>
              <p:cNvPr id="4864" name="Google Shape;5811;p51"/>
              <p:cNvGrpSpPr/>
              <p:nvPr/>
            </p:nvGrpSpPr>
            <p:grpSpPr>
              <a:xfrm>
                <a:off x="6166440" y="1185120"/>
                <a:ext cx="305640" cy="358200"/>
                <a:chOff x="6166440" y="1185120"/>
                <a:chExt cx="305640" cy="358200"/>
              </a:xfrm>
            </p:grpSpPr>
            <p:sp>
              <p:nvSpPr>
                <p:cNvPr id="4865" name="Google Shape;5812;p51"/>
                <p:cNvSpPr/>
                <p:nvPr/>
              </p:nvSpPr>
              <p:spPr>
                <a:xfrm>
                  <a:off x="6166440" y="1185120"/>
                  <a:ext cx="305640" cy="67680"/>
                </a:xfrm>
                <a:custGeom>
                  <a:avLst/>
                  <a:gdLst/>
                  <a:ahLst/>
                  <a:rect l="l" t="t" r="r" b="b"/>
                  <a:pathLst>
                    <a:path w="32762" h="7318">
                      <a:moveTo>
                        <a:pt x="0" y="0"/>
                      </a:moveTo>
                      <a:lnTo>
                        <a:pt x="0" y="7317"/>
                      </a:lnTo>
                      <a:lnTo>
                        <a:pt x="32762" y="7317"/>
                      </a:lnTo>
                      <a:lnTo>
                        <a:pt x="32762" y="0"/>
                      </a:lnTo>
                      <a:close/>
                    </a:path>
                  </a:pathLst>
                </a:custGeom>
                <a:solidFill>
                  <a:srgbClr val="869fb2"/>
                </a:solidFill>
                <a:ln w="0">
                  <a:noFill/>
                </a:ln>
              </p:spPr>
              <p:style>
                <a:lnRef idx="0"/>
                <a:fillRef idx="0"/>
                <a:effectRef idx="0"/>
                <a:fontRef idx="minor"/>
              </p:style>
            </p:sp>
            <p:sp>
              <p:nvSpPr>
                <p:cNvPr id="4866" name="Google Shape;5813;p51"/>
                <p:cNvSpPr/>
                <p:nvPr/>
              </p:nvSpPr>
              <p:spPr>
                <a:xfrm rot="10800000">
                  <a:off x="6373080" y="1278720"/>
                  <a:ext cx="360" cy="264600"/>
                </a:xfrm>
                <a:custGeom>
                  <a:avLst/>
                  <a:gdLst/>
                  <a:ahLst/>
                  <a:rect l="l" t="t" r="r" b="b"/>
                  <a:pathLst>
                    <a:path w="21600" h="21600">
                      <a:moveTo>
                        <a:pt x="0" y="0"/>
                      </a:moveTo>
                      <a:lnTo>
                        <a:pt x="21600" y="21600"/>
                      </a:lnTo>
                    </a:path>
                  </a:pathLst>
                </a:custGeom>
                <a:noFill/>
                <a:ln w="9525">
                  <a:solidFill>
                    <a:srgbClr val="869fb2"/>
                  </a:solidFill>
                  <a:round/>
                  <a:tailEnd len="med" type="oval" w="med"/>
                </a:ln>
              </p:spPr>
              <p:style>
                <a:lnRef idx="0"/>
                <a:fillRef idx="0"/>
                <a:effectRef idx="0"/>
                <a:fontRef idx="minor"/>
              </p:style>
            </p:sp>
          </p:grpSp>
        </p:grpSp>
        <p:grpSp>
          <p:nvGrpSpPr>
            <p:cNvPr id="4867" name="Google Shape;5814;p51"/>
            <p:cNvGrpSpPr/>
            <p:nvPr/>
          </p:nvGrpSpPr>
          <p:grpSpPr>
            <a:xfrm>
              <a:off x="5802840" y="1185120"/>
              <a:ext cx="476640" cy="1098720"/>
              <a:chOff x="5802840" y="1185120"/>
              <a:chExt cx="476640" cy="1098720"/>
            </a:xfrm>
          </p:grpSpPr>
          <p:grpSp>
            <p:nvGrpSpPr>
              <p:cNvPr id="4868" name="Google Shape;5815;p51"/>
              <p:cNvGrpSpPr/>
              <p:nvPr/>
            </p:nvGrpSpPr>
            <p:grpSpPr>
              <a:xfrm>
                <a:off x="5959440" y="1373760"/>
                <a:ext cx="320040" cy="910080"/>
                <a:chOff x="5959440" y="1373760"/>
                <a:chExt cx="320040" cy="910080"/>
              </a:xfrm>
            </p:grpSpPr>
            <p:sp>
              <p:nvSpPr>
                <p:cNvPr id="4869" name="Google Shape;5816;p51"/>
                <p:cNvSpPr/>
                <p:nvPr/>
              </p:nvSpPr>
              <p:spPr>
                <a:xfrm rot="16200000">
                  <a:off x="5888160" y="1444680"/>
                  <a:ext cx="462240" cy="320040"/>
                </a:xfrm>
                <a:custGeom>
                  <a:avLst/>
                  <a:gdLst/>
                  <a:ahLst/>
                  <a:rect l="l" t="t" r="r" b="b"/>
                  <a:pathLst>
                    <a:path w="49510" h="34314">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w="0">
                  <a:noFill/>
                </a:ln>
              </p:spPr>
              <p:style>
                <a:lnRef idx="0"/>
                <a:fillRef idx="0"/>
                <a:effectRef idx="0"/>
                <a:fontRef idx="minor"/>
              </p:style>
            </p:sp>
            <p:sp>
              <p:nvSpPr>
                <p:cNvPr id="4870" name="Google Shape;5817;p51"/>
                <p:cNvSpPr/>
                <p:nvPr/>
              </p:nvSpPr>
              <p:spPr>
                <a:xfrm rot="16200000">
                  <a:off x="5895000" y="1899360"/>
                  <a:ext cx="448560" cy="320040"/>
                </a:xfrm>
                <a:custGeom>
                  <a:avLst/>
                  <a:gdLst/>
                  <a:ahLst/>
                  <a:rect l="l" t="t" r="r" b="b"/>
                  <a:pathLst>
                    <a:path w="48058" h="34311">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w="0">
                  <a:noFill/>
                </a:ln>
              </p:spPr>
              <p:style>
                <a:lnRef idx="0"/>
                <a:fillRef idx="0"/>
                <a:effectRef idx="0"/>
                <a:fontRef idx="minor"/>
              </p:style>
            </p:sp>
          </p:grpSp>
          <p:grpSp>
            <p:nvGrpSpPr>
              <p:cNvPr id="4871" name="Google Shape;5818;p51"/>
              <p:cNvGrpSpPr/>
              <p:nvPr/>
            </p:nvGrpSpPr>
            <p:grpSpPr>
              <a:xfrm>
                <a:off x="5802840" y="1185120"/>
                <a:ext cx="305640" cy="196200"/>
                <a:chOff x="5802840" y="1185120"/>
                <a:chExt cx="305640" cy="196200"/>
              </a:xfrm>
            </p:grpSpPr>
            <p:sp>
              <p:nvSpPr>
                <p:cNvPr id="4872" name="Google Shape;5819;p51"/>
                <p:cNvSpPr/>
                <p:nvPr/>
              </p:nvSpPr>
              <p:spPr>
                <a:xfrm>
                  <a:off x="5802840" y="1185120"/>
                  <a:ext cx="305640" cy="67680"/>
                </a:xfrm>
                <a:custGeom>
                  <a:avLst/>
                  <a:gdLst/>
                  <a:ahLst/>
                  <a:rect l="l" t="t" r="r" b="b"/>
                  <a:pathLst>
                    <a:path w="32762" h="7318">
                      <a:moveTo>
                        <a:pt x="0" y="0"/>
                      </a:moveTo>
                      <a:lnTo>
                        <a:pt x="0" y="7318"/>
                      </a:lnTo>
                      <a:lnTo>
                        <a:pt x="32762" y="7318"/>
                      </a:lnTo>
                      <a:lnTo>
                        <a:pt x="32762" y="0"/>
                      </a:lnTo>
                      <a:close/>
                    </a:path>
                  </a:pathLst>
                </a:custGeom>
                <a:solidFill>
                  <a:srgbClr val="667e92"/>
                </a:solidFill>
                <a:ln w="0">
                  <a:noFill/>
                </a:ln>
              </p:spPr>
              <p:style>
                <a:lnRef idx="0"/>
                <a:fillRef idx="0"/>
                <a:effectRef idx="0"/>
                <a:fontRef idx="minor"/>
              </p:style>
            </p:sp>
            <p:sp>
              <p:nvSpPr>
                <p:cNvPr id="4873" name="Google Shape;5820;p51"/>
                <p:cNvSpPr/>
                <p:nvPr/>
              </p:nvSpPr>
              <p:spPr>
                <a:xfrm rot="10800000">
                  <a:off x="6077880" y="1279080"/>
                  <a:ext cx="360" cy="102240"/>
                </a:xfrm>
                <a:custGeom>
                  <a:avLst/>
                  <a:gdLst/>
                  <a:ahLst/>
                  <a:rect l="l" t="t" r="r" b="b"/>
                  <a:pathLst>
                    <a:path w="21600" h="21600">
                      <a:moveTo>
                        <a:pt x="0" y="0"/>
                      </a:moveTo>
                      <a:lnTo>
                        <a:pt x="21600" y="21600"/>
                      </a:lnTo>
                    </a:path>
                  </a:pathLst>
                </a:custGeom>
                <a:noFill/>
                <a:ln w="9525">
                  <a:solidFill>
                    <a:srgbClr val="657e93"/>
                  </a:solidFill>
                  <a:round/>
                  <a:tailEnd len="med" type="oval" w="med"/>
                </a:ln>
              </p:spPr>
              <p:style>
                <a:lnRef idx="0"/>
                <a:fillRef idx="0"/>
                <a:effectRef idx="0"/>
                <a:fontRef idx="minor"/>
              </p:style>
            </p:sp>
          </p:grpSp>
        </p:grpSp>
        <p:grpSp>
          <p:nvGrpSpPr>
            <p:cNvPr id="4874" name="Google Shape;5821;p51"/>
            <p:cNvGrpSpPr/>
            <p:nvPr/>
          </p:nvGrpSpPr>
          <p:grpSpPr>
            <a:xfrm>
              <a:off x="6703560" y="1185120"/>
              <a:ext cx="496080" cy="761040"/>
              <a:chOff x="6703560" y="1185120"/>
              <a:chExt cx="496080" cy="761040"/>
            </a:xfrm>
          </p:grpSpPr>
          <p:grpSp>
            <p:nvGrpSpPr>
              <p:cNvPr id="4875" name="Google Shape;5822;p51"/>
              <p:cNvGrpSpPr/>
              <p:nvPr/>
            </p:nvGrpSpPr>
            <p:grpSpPr>
              <a:xfrm>
                <a:off x="6894000" y="1185120"/>
                <a:ext cx="305640" cy="642240"/>
                <a:chOff x="6894000" y="1185120"/>
                <a:chExt cx="305640" cy="642240"/>
              </a:xfrm>
            </p:grpSpPr>
            <p:sp>
              <p:nvSpPr>
                <p:cNvPr id="4876" name="Google Shape;5823;p51"/>
                <p:cNvSpPr/>
                <p:nvPr/>
              </p:nvSpPr>
              <p:spPr>
                <a:xfrm>
                  <a:off x="6894000" y="1185120"/>
                  <a:ext cx="305640" cy="67680"/>
                </a:xfrm>
                <a:custGeom>
                  <a:avLst/>
                  <a:gdLst/>
                  <a:ahLst/>
                  <a:rect l="l" t="t" r="r" b="b"/>
                  <a:pathLst>
                    <a:path w="32762" h="7318">
                      <a:moveTo>
                        <a:pt x="0" y="1"/>
                      </a:moveTo>
                      <a:lnTo>
                        <a:pt x="0" y="7318"/>
                      </a:lnTo>
                      <a:lnTo>
                        <a:pt x="32762" y="7318"/>
                      </a:lnTo>
                      <a:lnTo>
                        <a:pt x="32762" y="1"/>
                      </a:lnTo>
                      <a:close/>
                    </a:path>
                  </a:pathLst>
                </a:custGeom>
                <a:solidFill>
                  <a:srgbClr val="e3e7ea"/>
                </a:solidFill>
                <a:ln w="0">
                  <a:noFill/>
                </a:ln>
              </p:spPr>
              <p:style>
                <a:lnRef idx="0"/>
                <a:fillRef idx="0"/>
                <a:effectRef idx="0"/>
                <a:fontRef idx="minor"/>
              </p:style>
            </p:sp>
            <p:sp>
              <p:nvSpPr>
                <p:cNvPr id="4877" name="Google Shape;5824;p51"/>
                <p:cNvSpPr/>
                <p:nvPr/>
              </p:nvSpPr>
              <p:spPr>
                <a:xfrm rot="10800000">
                  <a:off x="6918120" y="1279080"/>
                  <a:ext cx="360" cy="548280"/>
                </a:xfrm>
                <a:custGeom>
                  <a:avLst/>
                  <a:gdLst/>
                  <a:ahLst/>
                  <a:rect l="l" t="t" r="r" b="b"/>
                  <a:pathLst>
                    <a:path w="21600" h="21600">
                      <a:moveTo>
                        <a:pt x="0" y="0"/>
                      </a:moveTo>
                      <a:lnTo>
                        <a:pt x="21600" y="21600"/>
                      </a:lnTo>
                    </a:path>
                  </a:pathLst>
                </a:custGeom>
                <a:noFill/>
                <a:ln w="9525">
                  <a:solidFill>
                    <a:srgbClr val="e3e7ea"/>
                  </a:solidFill>
                  <a:round/>
                  <a:tailEnd len="med" type="oval" w="med"/>
                </a:ln>
              </p:spPr>
              <p:style>
                <a:lnRef idx="0"/>
                <a:fillRef idx="0"/>
                <a:effectRef idx="0"/>
                <a:fontRef idx="minor"/>
              </p:style>
            </p:sp>
          </p:grpSp>
          <p:grpSp>
            <p:nvGrpSpPr>
              <p:cNvPr id="4878" name="Google Shape;5825;p51"/>
              <p:cNvGrpSpPr/>
              <p:nvPr/>
            </p:nvGrpSpPr>
            <p:grpSpPr>
              <a:xfrm>
                <a:off x="6703560" y="1713960"/>
                <a:ext cx="246960" cy="232200"/>
                <a:chOff x="6703560" y="1713960"/>
                <a:chExt cx="246960" cy="232200"/>
              </a:xfrm>
            </p:grpSpPr>
            <p:sp>
              <p:nvSpPr>
                <p:cNvPr id="4879" name="Google Shape;5826;p51"/>
                <p:cNvSpPr/>
                <p:nvPr/>
              </p:nvSpPr>
              <p:spPr>
                <a:xfrm rot="16200000">
                  <a:off x="6769080" y="1765080"/>
                  <a:ext cx="115560" cy="24660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w="0">
                  <a:noFill/>
                </a:ln>
              </p:spPr>
              <p:style>
                <a:lnRef idx="0"/>
                <a:fillRef idx="0"/>
                <a:effectRef idx="0"/>
                <a:fontRef idx="minor"/>
              </p:style>
            </p:sp>
            <p:sp>
              <p:nvSpPr>
                <p:cNvPr id="4880" name="Google Shape;5827;p51"/>
                <p:cNvSpPr/>
                <p:nvPr/>
              </p:nvSpPr>
              <p:spPr>
                <a:xfrm flipH="1" rot="16200000">
                  <a:off x="6769080" y="1648440"/>
                  <a:ext cx="115560" cy="24660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4881" name="PlaceHolder 1"/>
          <p:cNvSpPr>
            <a:spLocks noGrp="1"/>
          </p:cNvSpPr>
          <p:nvPr>
            <p:ph type="title"/>
          </p:nvPr>
        </p:nvSpPr>
        <p:spPr>
          <a:xfrm>
            <a:off x="1068120" y="933480"/>
            <a:ext cx="704664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...and our sets of editable icons</a:t>
            </a:r>
            <a:endParaRPr b="0" lang="en-US" sz="2400" spc="-1" strike="noStrike">
              <a:latin typeface="Arial"/>
            </a:endParaRPr>
          </a:p>
        </p:txBody>
      </p:sp>
      <p:sp>
        <p:nvSpPr>
          <p:cNvPr id="4882" name="PlaceHolder 2"/>
          <p:cNvSpPr>
            <a:spLocks noGrp="1"/>
          </p:cNvSpPr>
          <p:nvPr>
            <p:ph/>
          </p:nvPr>
        </p:nvSpPr>
        <p:spPr>
          <a:xfrm>
            <a:off x="828720" y="1610280"/>
            <a:ext cx="7525080" cy="481680"/>
          </a:xfrm>
          <a:prstGeom prst="rect">
            <a:avLst/>
          </a:prstGeom>
          <a:noFill/>
          <a:ln w="0">
            <a:noFill/>
          </a:ln>
        </p:spPr>
        <p:txBody>
          <a:bodyPr lIns="0" rIns="0" tIns="91440" bIns="91440" anchor="ctr">
            <a:noAutofit/>
          </a:bodyPr>
          <a:p>
            <a:pPr algn="ctr">
              <a:lnSpc>
                <a:spcPct val="115000"/>
              </a:lnSpc>
              <a:buNone/>
              <a:tabLst>
                <a:tab algn="l" pos="0"/>
              </a:tabLst>
            </a:pPr>
            <a:r>
              <a:rPr b="0" lang="es" sz="1100" spc="-1" strike="noStrike">
                <a:solidFill>
                  <a:srgbClr val="ffffff"/>
                </a:solidFill>
                <a:latin typeface="Arial"/>
                <a:ea typeface="Arial"/>
              </a:rPr>
              <a:t>You can</a:t>
            </a:r>
            <a:r>
              <a:rPr b="0" lang="es" sz="1100" spc="-1" strike="noStrike">
                <a:solidFill>
                  <a:srgbClr val="435d74"/>
                </a:solidFill>
                <a:latin typeface="Arial"/>
                <a:ea typeface="Arial"/>
              </a:rPr>
              <a:t> </a:t>
            </a:r>
            <a:r>
              <a:rPr b="0" lang="es" sz="1100" spc="-1" strike="noStrike">
                <a:solidFill>
                  <a:srgbClr val="869fb2"/>
                </a:solidFill>
                <a:latin typeface="Arial"/>
                <a:ea typeface="Arial"/>
              </a:rPr>
              <a:t>resize</a:t>
            </a:r>
            <a:r>
              <a:rPr b="0" lang="es" sz="1100" spc="-1" strike="noStrike">
                <a:solidFill>
                  <a:srgbClr val="435d74"/>
                </a:solidFill>
                <a:latin typeface="Arial"/>
                <a:ea typeface="Arial"/>
              </a:rPr>
              <a:t> </a:t>
            </a:r>
            <a:r>
              <a:rPr b="0" lang="es" sz="1100" spc="-1" strike="noStrike">
                <a:solidFill>
                  <a:srgbClr val="ffffff"/>
                </a:solidFill>
                <a:latin typeface="Arial"/>
                <a:ea typeface="Arial"/>
              </a:rPr>
              <a:t>these icons without losing quality.</a:t>
            </a:r>
            <a:endParaRPr b="0" lang="en-US" sz="1100" spc="-1" strike="noStrike">
              <a:latin typeface="Arial"/>
            </a:endParaRPr>
          </a:p>
          <a:p>
            <a:pPr algn="ctr">
              <a:lnSpc>
                <a:spcPct val="115000"/>
              </a:lnSpc>
              <a:buNone/>
              <a:tabLst>
                <a:tab algn="l" pos="0"/>
              </a:tabLst>
            </a:pPr>
            <a:r>
              <a:rPr b="0" lang="es" sz="1100" spc="-1" strike="noStrike">
                <a:solidFill>
                  <a:srgbClr val="ffffff"/>
                </a:solidFill>
                <a:latin typeface="Arial"/>
                <a:ea typeface="Arial"/>
              </a:rPr>
              <a:t>You can </a:t>
            </a:r>
            <a:r>
              <a:rPr b="0" lang="es" sz="1100" spc="-1" strike="noStrike">
                <a:solidFill>
                  <a:srgbClr val="869fb2"/>
                </a:solidFill>
                <a:latin typeface="Arial"/>
                <a:ea typeface="Arial"/>
              </a:rPr>
              <a:t>change the stroke and fill color</a:t>
            </a:r>
            <a:r>
              <a:rPr b="0" lang="es" sz="1100" spc="-1" strike="noStrike">
                <a:solidFill>
                  <a:srgbClr val="ffffff"/>
                </a:solidFill>
                <a:latin typeface="Arial"/>
                <a:ea typeface="Arial"/>
              </a:rPr>
              <a:t>; just select the icon and click on the</a:t>
            </a:r>
            <a:r>
              <a:rPr b="0" lang="es" sz="1100" spc="-1" strike="noStrike">
                <a:solidFill>
                  <a:srgbClr val="435d74"/>
                </a:solidFill>
                <a:latin typeface="Arial"/>
                <a:ea typeface="Arial"/>
              </a:rPr>
              <a:t> </a:t>
            </a:r>
            <a:r>
              <a:rPr b="0" lang="es" sz="1100" spc="-1" strike="noStrike">
                <a:solidFill>
                  <a:srgbClr val="869fb2"/>
                </a:solidFill>
                <a:latin typeface="Arial"/>
                <a:ea typeface="Arial"/>
              </a:rPr>
              <a:t>paint bucket/pen</a:t>
            </a:r>
            <a:r>
              <a:rPr b="0" lang="es" sz="1100" spc="-1" strike="noStrike">
                <a:solidFill>
                  <a:srgbClr val="ffffff"/>
                </a:solidFill>
                <a:latin typeface="Arial"/>
                <a:ea typeface="Arial"/>
              </a:rPr>
              <a:t>.</a:t>
            </a:r>
            <a:endParaRPr b="0" lang="en-US" sz="1100" spc="-1" strike="noStrike">
              <a:latin typeface="Arial"/>
            </a:endParaRPr>
          </a:p>
          <a:p>
            <a:pPr algn="ctr">
              <a:lnSpc>
                <a:spcPct val="115000"/>
              </a:lnSpc>
              <a:buNone/>
              <a:tabLst>
                <a:tab algn="l" pos="0"/>
              </a:tabLst>
            </a:pPr>
            <a:r>
              <a:rPr b="0" lang="es" sz="1100" spc="-1" strike="noStrike">
                <a:solidFill>
                  <a:srgbClr val="ffffff"/>
                </a:solidFill>
                <a:latin typeface="Arial"/>
                <a:ea typeface="Arial"/>
              </a:rPr>
              <a:t>In Google Slides, you can also use </a:t>
            </a:r>
            <a:r>
              <a:rPr b="0" lang="es" sz="1100" spc="-1" strike="noStrike" u="sng">
                <a:solidFill>
                  <a:srgbClr val="0097a7"/>
                </a:solidFill>
                <a:uFillTx/>
                <a:latin typeface="Arial"/>
                <a:ea typeface="Arial"/>
                <a:hlinkClick r:id="rId1"/>
              </a:rPr>
              <a:t>Flaticon’s extension</a:t>
            </a:r>
            <a:r>
              <a:rPr b="0" lang="es" sz="1100" spc="-1" strike="noStrike">
                <a:solidFill>
                  <a:srgbClr val="ffffff"/>
                </a:solidFill>
                <a:latin typeface="Arial"/>
                <a:ea typeface="Arial"/>
              </a:rPr>
              <a:t>, allowing you to customize and add even more icons.</a:t>
            </a:r>
            <a:br>
              <a:rPr sz="1100"/>
            </a:br>
            <a:endParaRPr b="0" lang="en-US" sz="1100" spc="-1" strike="noStrike">
              <a:latin typeface="Arial"/>
            </a:endParaRPr>
          </a:p>
        </p:txBody>
      </p:sp>
      <p:grpSp>
        <p:nvGrpSpPr>
          <p:cNvPr id="4883" name="Google Shape;5834;p52"/>
          <p:cNvGrpSpPr/>
          <p:nvPr/>
        </p:nvGrpSpPr>
        <p:grpSpPr>
          <a:xfrm>
            <a:off x="829440" y="2307600"/>
            <a:ext cx="338400" cy="297360"/>
            <a:chOff x="829440" y="2307600"/>
            <a:chExt cx="338400" cy="297360"/>
          </a:xfrm>
        </p:grpSpPr>
        <p:sp>
          <p:nvSpPr>
            <p:cNvPr id="4884" name="Google Shape;5835;p52"/>
            <p:cNvSpPr/>
            <p:nvPr/>
          </p:nvSpPr>
          <p:spPr>
            <a:xfrm>
              <a:off x="988920" y="2466720"/>
              <a:ext cx="19080" cy="19080"/>
            </a:xfrm>
            <a:custGeom>
              <a:avLst/>
              <a:gdLst/>
              <a:ahLst/>
              <a:rect l="l" t="t" r="r" b="b"/>
              <a:pathLst>
                <a:path w="1131" h="113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w="0">
              <a:noFill/>
            </a:ln>
          </p:spPr>
          <p:style>
            <a:lnRef idx="0"/>
            <a:fillRef idx="0"/>
            <a:effectRef idx="0"/>
            <a:fontRef idx="minor"/>
          </p:style>
        </p:sp>
        <p:sp>
          <p:nvSpPr>
            <p:cNvPr id="4885" name="Google Shape;5836;p52"/>
            <p:cNvSpPr/>
            <p:nvPr/>
          </p:nvSpPr>
          <p:spPr>
            <a:xfrm>
              <a:off x="829440" y="2307600"/>
              <a:ext cx="338400" cy="158400"/>
            </a:xfrm>
            <a:custGeom>
              <a:avLst/>
              <a:gdLst/>
              <a:ahLst/>
              <a:rect l="l" t="t" r="r" b="b"/>
              <a:pathLst>
                <a:path w="19272" h="9035">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w="0">
              <a:noFill/>
            </a:ln>
          </p:spPr>
          <p:style>
            <a:lnRef idx="0"/>
            <a:fillRef idx="0"/>
            <a:effectRef idx="0"/>
            <a:fontRef idx="minor"/>
          </p:style>
        </p:sp>
        <p:sp>
          <p:nvSpPr>
            <p:cNvPr id="4886" name="Google Shape;5837;p52"/>
            <p:cNvSpPr/>
            <p:nvPr/>
          </p:nvSpPr>
          <p:spPr>
            <a:xfrm>
              <a:off x="1128960" y="2406960"/>
              <a:ext cx="38880" cy="138600"/>
            </a:xfrm>
            <a:custGeom>
              <a:avLst/>
              <a:gdLst/>
              <a:ahLst/>
              <a:rect l="l" t="t" r="r" b="b"/>
              <a:pathLst>
                <a:path w="2259" h="7905">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w="0">
              <a:noFill/>
            </a:ln>
          </p:spPr>
          <p:style>
            <a:lnRef idx="0"/>
            <a:fillRef idx="0"/>
            <a:effectRef idx="0"/>
            <a:fontRef idx="minor"/>
          </p:style>
        </p:sp>
        <p:sp>
          <p:nvSpPr>
            <p:cNvPr id="4887" name="Google Shape;5838;p52"/>
            <p:cNvSpPr/>
            <p:nvPr/>
          </p:nvSpPr>
          <p:spPr>
            <a:xfrm>
              <a:off x="829440" y="2406960"/>
              <a:ext cx="38880" cy="138600"/>
            </a:xfrm>
            <a:custGeom>
              <a:avLst/>
              <a:gdLst/>
              <a:ahLst/>
              <a:rect l="l" t="t" r="r" b="b"/>
              <a:pathLst>
                <a:path w="2259" h="7905">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w="0">
              <a:noFill/>
            </a:ln>
          </p:spPr>
          <p:style>
            <a:lnRef idx="0"/>
            <a:fillRef idx="0"/>
            <a:effectRef idx="0"/>
            <a:fontRef idx="minor"/>
          </p:style>
        </p:sp>
        <p:sp>
          <p:nvSpPr>
            <p:cNvPr id="4888" name="Google Shape;5839;p52"/>
            <p:cNvSpPr/>
            <p:nvPr/>
          </p:nvSpPr>
          <p:spPr>
            <a:xfrm>
              <a:off x="945360" y="2426760"/>
              <a:ext cx="102600" cy="98640"/>
            </a:xfrm>
            <a:custGeom>
              <a:avLst/>
              <a:gdLst/>
              <a:ahLst/>
              <a:rect l="l" t="t" r="r" b="b"/>
              <a:pathLst>
                <a:path w="5870" h="5645">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w="0">
              <a:noFill/>
            </a:ln>
          </p:spPr>
          <p:style>
            <a:lnRef idx="0"/>
            <a:fillRef idx="0"/>
            <a:effectRef idx="0"/>
            <a:fontRef idx="minor"/>
          </p:style>
        </p:sp>
        <p:sp>
          <p:nvSpPr>
            <p:cNvPr id="4889" name="Google Shape;5840;p52"/>
            <p:cNvSpPr/>
            <p:nvPr/>
          </p:nvSpPr>
          <p:spPr>
            <a:xfrm>
              <a:off x="829440" y="2486520"/>
              <a:ext cx="338400" cy="118440"/>
            </a:xfrm>
            <a:custGeom>
              <a:avLst/>
              <a:gdLst/>
              <a:ahLst/>
              <a:rect l="l" t="t" r="r" b="b"/>
              <a:pathLst>
                <a:path w="19272" h="6777">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w="0">
              <a:noFill/>
            </a:ln>
          </p:spPr>
          <p:style>
            <a:lnRef idx="0"/>
            <a:fillRef idx="0"/>
            <a:effectRef idx="0"/>
            <a:fontRef idx="minor"/>
          </p:style>
        </p:sp>
      </p:grpSp>
      <p:grpSp>
        <p:nvGrpSpPr>
          <p:cNvPr id="4890" name="Google Shape;5841;p52"/>
          <p:cNvGrpSpPr/>
          <p:nvPr/>
        </p:nvGrpSpPr>
        <p:grpSpPr>
          <a:xfrm>
            <a:off x="1267920" y="2287080"/>
            <a:ext cx="297360" cy="338400"/>
            <a:chOff x="1267920" y="2287080"/>
            <a:chExt cx="297360" cy="338400"/>
          </a:xfrm>
        </p:grpSpPr>
        <p:sp>
          <p:nvSpPr>
            <p:cNvPr id="4891" name="Google Shape;5842;p52"/>
            <p:cNvSpPr/>
            <p:nvPr/>
          </p:nvSpPr>
          <p:spPr>
            <a:xfrm>
              <a:off x="1307520" y="2287080"/>
              <a:ext cx="218160" cy="302400"/>
            </a:xfrm>
            <a:custGeom>
              <a:avLst/>
              <a:gdLst/>
              <a:ahLst/>
              <a:rect l="l" t="t" r="r" b="b"/>
              <a:pathLst>
                <a:path w="12426" h="17222">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w="0">
              <a:noFill/>
            </a:ln>
          </p:spPr>
          <p:style>
            <a:lnRef idx="0"/>
            <a:fillRef idx="0"/>
            <a:effectRef idx="0"/>
            <a:fontRef idx="minor"/>
          </p:style>
        </p:sp>
        <p:sp>
          <p:nvSpPr>
            <p:cNvPr id="4892" name="Google Shape;5843;p52"/>
            <p:cNvSpPr/>
            <p:nvPr/>
          </p:nvSpPr>
          <p:spPr>
            <a:xfrm>
              <a:off x="1267920" y="2515320"/>
              <a:ext cx="297360" cy="110160"/>
            </a:xfrm>
            <a:custGeom>
              <a:avLst/>
              <a:gdLst/>
              <a:ahLst/>
              <a:rect l="l" t="t" r="r" b="b"/>
              <a:pathLst>
                <a:path w="16939" h="6298">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w="0">
              <a:noFill/>
            </a:ln>
          </p:spPr>
          <p:style>
            <a:lnRef idx="0"/>
            <a:fillRef idx="0"/>
            <a:effectRef idx="0"/>
            <a:fontRef idx="minor"/>
          </p:style>
        </p:sp>
      </p:grpSp>
      <p:grpSp>
        <p:nvGrpSpPr>
          <p:cNvPr id="4893" name="Google Shape;5844;p52"/>
          <p:cNvGrpSpPr/>
          <p:nvPr/>
        </p:nvGrpSpPr>
        <p:grpSpPr>
          <a:xfrm>
            <a:off x="1660680" y="2367360"/>
            <a:ext cx="340200" cy="178200"/>
            <a:chOff x="1660680" y="2367360"/>
            <a:chExt cx="340200" cy="178200"/>
          </a:xfrm>
        </p:grpSpPr>
        <p:sp>
          <p:nvSpPr>
            <p:cNvPr id="4894" name="Google Shape;5845;p52"/>
            <p:cNvSpPr/>
            <p:nvPr/>
          </p:nvSpPr>
          <p:spPr>
            <a:xfrm>
              <a:off x="1660680" y="2367360"/>
              <a:ext cx="340200" cy="178200"/>
            </a:xfrm>
            <a:custGeom>
              <a:avLst/>
              <a:gdLst/>
              <a:ahLst/>
              <a:rect l="l" t="t" r="r" b="b"/>
              <a:pathLst>
                <a:path w="19366" h="10164">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w="0">
              <a:noFill/>
            </a:ln>
          </p:spPr>
          <p:style>
            <a:lnRef idx="0"/>
            <a:fillRef idx="0"/>
            <a:effectRef idx="0"/>
            <a:fontRef idx="minor"/>
          </p:style>
        </p:sp>
        <p:sp>
          <p:nvSpPr>
            <p:cNvPr id="4895" name="Google Shape;5846;p52"/>
            <p:cNvSpPr/>
            <p:nvPr/>
          </p:nvSpPr>
          <p:spPr>
            <a:xfrm>
              <a:off x="1777680" y="2406960"/>
              <a:ext cx="101520" cy="98640"/>
            </a:xfrm>
            <a:custGeom>
              <a:avLst/>
              <a:gdLst/>
              <a:ahLst/>
              <a:rect l="l" t="t" r="r" b="b"/>
              <a:pathLst>
                <a:path w="5807" h="5645">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w="0">
              <a:noFill/>
            </a:ln>
          </p:spPr>
          <p:style>
            <a:lnRef idx="0"/>
            <a:fillRef idx="0"/>
            <a:effectRef idx="0"/>
            <a:fontRef idx="minor"/>
          </p:style>
        </p:sp>
      </p:grpSp>
      <p:grpSp>
        <p:nvGrpSpPr>
          <p:cNvPr id="4896" name="Google Shape;5847;p52"/>
          <p:cNvGrpSpPr/>
          <p:nvPr/>
        </p:nvGrpSpPr>
        <p:grpSpPr>
          <a:xfrm>
            <a:off x="2109960" y="2287080"/>
            <a:ext cx="297360" cy="338400"/>
            <a:chOff x="2109960" y="2287080"/>
            <a:chExt cx="297360" cy="338400"/>
          </a:xfrm>
        </p:grpSpPr>
        <p:sp>
          <p:nvSpPr>
            <p:cNvPr id="4897" name="Google Shape;5848;p52"/>
            <p:cNvSpPr/>
            <p:nvPr/>
          </p:nvSpPr>
          <p:spPr>
            <a:xfrm>
              <a:off x="2132280" y="2407680"/>
              <a:ext cx="252720" cy="217800"/>
            </a:xfrm>
            <a:custGeom>
              <a:avLst/>
              <a:gdLst/>
              <a:ahLst/>
              <a:rect l="l" t="t" r="r" b="b"/>
              <a:pathLst>
                <a:path w="14404" h="12422">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w="0">
              <a:noFill/>
            </a:ln>
          </p:spPr>
          <p:style>
            <a:lnRef idx="0"/>
            <a:fillRef idx="0"/>
            <a:effectRef idx="0"/>
            <a:fontRef idx="minor"/>
          </p:style>
        </p:sp>
        <p:sp>
          <p:nvSpPr>
            <p:cNvPr id="4898" name="Google Shape;5849;p52"/>
            <p:cNvSpPr/>
            <p:nvPr/>
          </p:nvSpPr>
          <p:spPr>
            <a:xfrm>
              <a:off x="2109960" y="2287080"/>
              <a:ext cx="297360" cy="98640"/>
            </a:xfrm>
            <a:custGeom>
              <a:avLst/>
              <a:gdLst/>
              <a:ahLst/>
              <a:rect l="l" t="t" r="r" b="b"/>
              <a:pathLst>
                <a:path w="16939" h="5647">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w="0">
              <a:noFill/>
            </a:ln>
          </p:spPr>
          <p:style>
            <a:lnRef idx="0"/>
            <a:fillRef idx="0"/>
            <a:effectRef idx="0"/>
            <a:fontRef idx="minor"/>
          </p:style>
        </p:sp>
      </p:grpSp>
      <p:grpSp>
        <p:nvGrpSpPr>
          <p:cNvPr id="4899" name="Google Shape;5850;p52"/>
          <p:cNvGrpSpPr/>
          <p:nvPr/>
        </p:nvGrpSpPr>
        <p:grpSpPr>
          <a:xfrm>
            <a:off x="2523600" y="2287440"/>
            <a:ext cx="304560" cy="338040"/>
            <a:chOff x="2523600" y="2287440"/>
            <a:chExt cx="304560" cy="338040"/>
          </a:xfrm>
        </p:grpSpPr>
        <p:sp>
          <p:nvSpPr>
            <p:cNvPr id="4900" name="Google Shape;5851;p52"/>
            <p:cNvSpPr/>
            <p:nvPr/>
          </p:nvSpPr>
          <p:spPr>
            <a:xfrm>
              <a:off x="2742120" y="2347200"/>
              <a:ext cx="38880" cy="19080"/>
            </a:xfrm>
            <a:custGeom>
              <a:avLst/>
              <a:gdLst/>
              <a:ahLst/>
              <a:rect l="l" t="t" r="r" b="b"/>
              <a:pathLst>
                <a:path w="2259" h="113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w="0">
              <a:noFill/>
            </a:ln>
          </p:spPr>
          <p:style>
            <a:lnRef idx="0"/>
            <a:fillRef idx="0"/>
            <a:effectRef idx="0"/>
            <a:fontRef idx="minor"/>
          </p:style>
        </p:sp>
        <p:sp>
          <p:nvSpPr>
            <p:cNvPr id="4901" name="Google Shape;5852;p52"/>
            <p:cNvSpPr/>
            <p:nvPr/>
          </p:nvSpPr>
          <p:spPr>
            <a:xfrm>
              <a:off x="2641320" y="2287440"/>
              <a:ext cx="32040" cy="38880"/>
            </a:xfrm>
            <a:custGeom>
              <a:avLst/>
              <a:gdLst/>
              <a:ahLst/>
              <a:rect l="l" t="t" r="r" b="b"/>
              <a:pathLst>
                <a:path w="1856" h="2259">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w="0">
              <a:noFill/>
            </a:ln>
          </p:spPr>
          <p:style>
            <a:lnRef idx="0"/>
            <a:fillRef idx="0"/>
            <a:effectRef idx="0"/>
            <a:fontRef idx="minor"/>
          </p:style>
        </p:sp>
        <p:sp>
          <p:nvSpPr>
            <p:cNvPr id="4902" name="Google Shape;5853;p52"/>
            <p:cNvSpPr/>
            <p:nvPr/>
          </p:nvSpPr>
          <p:spPr>
            <a:xfrm>
              <a:off x="2711160" y="2287440"/>
              <a:ext cx="32040" cy="38880"/>
            </a:xfrm>
            <a:custGeom>
              <a:avLst/>
              <a:gdLst/>
              <a:ahLst/>
              <a:rect l="l" t="t" r="r" b="b"/>
              <a:pathLst>
                <a:path w="1856" h="2259">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w="0">
              <a:noFill/>
            </a:ln>
          </p:spPr>
          <p:style>
            <a:lnRef idx="0"/>
            <a:fillRef idx="0"/>
            <a:effectRef idx="0"/>
            <a:fontRef idx="minor"/>
          </p:style>
        </p:sp>
        <p:sp>
          <p:nvSpPr>
            <p:cNvPr id="4903" name="Google Shape;5854;p52"/>
            <p:cNvSpPr/>
            <p:nvPr/>
          </p:nvSpPr>
          <p:spPr>
            <a:xfrm>
              <a:off x="2603160" y="2347200"/>
              <a:ext cx="39240" cy="19080"/>
            </a:xfrm>
            <a:custGeom>
              <a:avLst/>
              <a:gdLst/>
              <a:ahLst/>
              <a:rect l="l" t="t" r="r" b="b"/>
              <a:pathLst>
                <a:path w="2260" h="113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w="0">
              <a:noFill/>
            </a:ln>
          </p:spPr>
          <p:style>
            <a:lnRef idx="0"/>
            <a:fillRef idx="0"/>
            <a:effectRef idx="0"/>
            <a:fontRef idx="minor"/>
          </p:style>
        </p:sp>
        <p:sp>
          <p:nvSpPr>
            <p:cNvPr id="4904" name="Google Shape;5855;p52"/>
            <p:cNvSpPr/>
            <p:nvPr/>
          </p:nvSpPr>
          <p:spPr>
            <a:xfrm>
              <a:off x="2523600" y="2447280"/>
              <a:ext cx="59040" cy="178200"/>
            </a:xfrm>
            <a:custGeom>
              <a:avLst/>
              <a:gdLst/>
              <a:ahLst/>
              <a:rect l="l" t="t" r="r" b="b"/>
              <a:pathLst>
                <a:path w="3389" h="10164">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w="0">
              <a:noFill/>
            </a:ln>
          </p:spPr>
          <p:style>
            <a:lnRef idx="0"/>
            <a:fillRef idx="0"/>
            <a:effectRef idx="0"/>
            <a:fontRef idx="minor"/>
          </p:style>
        </p:sp>
        <p:sp>
          <p:nvSpPr>
            <p:cNvPr id="4905" name="Google Shape;5856;p52"/>
            <p:cNvSpPr/>
            <p:nvPr/>
          </p:nvSpPr>
          <p:spPr>
            <a:xfrm>
              <a:off x="2603160" y="2347560"/>
              <a:ext cx="225000" cy="277560"/>
            </a:xfrm>
            <a:custGeom>
              <a:avLst/>
              <a:gdLst/>
              <a:ahLst/>
              <a:rect l="l" t="t" r="r" b="b"/>
              <a:pathLst>
                <a:path w="12832" h="1581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w="0">
              <a:noFill/>
            </a:ln>
          </p:spPr>
          <p:style>
            <a:lnRef idx="0"/>
            <a:fillRef idx="0"/>
            <a:effectRef idx="0"/>
            <a:fontRef idx="minor"/>
          </p:style>
        </p:sp>
      </p:grpSp>
      <p:grpSp>
        <p:nvGrpSpPr>
          <p:cNvPr id="4906" name="Google Shape;5857;p52"/>
          <p:cNvGrpSpPr/>
          <p:nvPr/>
        </p:nvGrpSpPr>
        <p:grpSpPr>
          <a:xfrm>
            <a:off x="2912760" y="2287440"/>
            <a:ext cx="351720" cy="337680"/>
            <a:chOff x="2912760" y="2287440"/>
            <a:chExt cx="351720" cy="337680"/>
          </a:xfrm>
        </p:grpSpPr>
        <p:sp>
          <p:nvSpPr>
            <p:cNvPr id="4907" name="Google Shape;5858;p52"/>
            <p:cNvSpPr/>
            <p:nvPr/>
          </p:nvSpPr>
          <p:spPr>
            <a:xfrm>
              <a:off x="3160440" y="2532960"/>
              <a:ext cx="48960" cy="47160"/>
            </a:xfrm>
            <a:custGeom>
              <a:avLst/>
              <a:gdLst/>
              <a:ahLst/>
              <a:rect l="l" t="t" r="r" b="b"/>
              <a:pathLst>
                <a:path w="2831" h="272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w="0">
              <a:noFill/>
            </a:ln>
          </p:spPr>
          <p:style>
            <a:lnRef idx="0"/>
            <a:fillRef idx="0"/>
            <a:effectRef idx="0"/>
            <a:fontRef idx="minor"/>
          </p:style>
        </p:sp>
        <p:sp>
          <p:nvSpPr>
            <p:cNvPr id="4908" name="Google Shape;5859;p52"/>
            <p:cNvSpPr/>
            <p:nvPr/>
          </p:nvSpPr>
          <p:spPr>
            <a:xfrm>
              <a:off x="3174840" y="2490840"/>
              <a:ext cx="63360" cy="33120"/>
            </a:xfrm>
            <a:custGeom>
              <a:avLst/>
              <a:gdLst/>
              <a:ahLst/>
              <a:rect l="l" t="t" r="r" b="b"/>
              <a:pathLst>
                <a:path w="3650" h="1926">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w="0">
              <a:noFill/>
            </a:ln>
          </p:spPr>
          <p:style>
            <a:lnRef idx="0"/>
            <a:fillRef idx="0"/>
            <a:effectRef idx="0"/>
            <a:fontRef idx="minor"/>
          </p:style>
        </p:sp>
        <p:sp>
          <p:nvSpPr>
            <p:cNvPr id="4909" name="Google Shape;5860;p52"/>
            <p:cNvSpPr/>
            <p:nvPr/>
          </p:nvSpPr>
          <p:spPr>
            <a:xfrm>
              <a:off x="3118320" y="2547000"/>
              <a:ext cx="36000" cy="61560"/>
            </a:xfrm>
            <a:custGeom>
              <a:avLst/>
              <a:gdLst/>
              <a:ahLst/>
              <a:rect l="l" t="t" r="r" b="b"/>
              <a:pathLst>
                <a:path w="2082" h="3546">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w="0">
              <a:noFill/>
            </a:ln>
          </p:spPr>
          <p:style>
            <a:lnRef idx="0"/>
            <a:fillRef idx="0"/>
            <a:effectRef idx="0"/>
            <a:fontRef idx="minor"/>
          </p:style>
        </p:sp>
        <p:sp>
          <p:nvSpPr>
            <p:cNvPr id="4910" name="Google Shape;5861;p52"/>
            <p:cNvSpPr/>
            <p:nvPr/>
          </p:nvSpPr>
          <p:spPr>
            <a:xfrm>
              <a:off x="2963880" y="2336040"/>
              <a:ext cx="48960" cy="47160"/>
            </a:xfrm>
            <a:custGeom>
              <a:avLst/>
              <a:gdLst/>
              <a:ahLst/>
              <a:rect l="l" t="t" r="r" b="b"/>
              <a:pathLst>
                <a:path w="2826" h="2714">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w="0">
              <a:noFill/>
            </a:ln>
          </p:spPr>
          <p:style>
            <a:lnRef idx="0"/>
            <a:fillRef idx="0"/>
            <a:effectRef idx="0"/>
            <a:fontRef idx="minor"/>
          </p:style>
        </p:sp>
        <p:sp>
          <p:nvSpPr>
            <p:cNvPr id="4911" name="Google Shape;5862;p52"/>
            <p:cNvSpPr/>
            <p:nvPr/>
          </p:nvSpPr>
          <p:spPr>
            <a:xfrm>
              <a:off x="3020040" y="2308320"/>
              <a:ext cx="35640" cy="61200"/>
            </a:xfrm>
            <a:custGeom>
              <a:avLst/>
              <a:gdLst/>
              <a:ahLst/>
              <a:rect l="l" t="t" r="r" b="b"/>
              <a:pathLst>
                <a:path w="2067" h="3526">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w="0">
              <a:noFill/>
            </a:ln>
          </p:spPr>
          <p:style>
            <a:lnRef idx="0"/>
            <a:fillRef idx="0"/>
            <a:effectRef idx="0"/>
            <a:fontRef idx="minor"/>
          </p:style>
        </p:sp>
        <p:sp>
          <p:nvSpPr>
            <p:cNvPr id="4912" name="Google Shape;5863;p52"/>
            <p:cNvSpPr/>
            <p:nvPr/>
          </p:nvSpPr>
          <p:spPr>
            <a:xfrm>
              <a:off x="2935800" y="2392200"/>
              <a:ext cx="64080" cy="33120"/>
            </a:xfrm>
            <a:custGeom>
              <a:avLst/>
              <a:gdLst/>
              <a:ahLst/>
              <a:rect l="l" t="t" r="r" b="b"/>
              <a:pathLst>
                <a:path w="3672" h="193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w="0">
              <a:noFill/>
            </a:ln>
          </p:spPr>
          <p:style>
            <a:lnRef idx="0"/>
            <a:fillRef idx="0"/>
            <a:effectRef idx="0"/>
            <a:fontRef idx="minor"/>
          </p:style>
        </p:sp>
        <p:sp>
          <p:nvSpPr>
            <p:cNvPr id="4913" name="Google Shape;5864;p52"/>
            <p:cNvSpPr/>
            <p:nvPr/>
          </p:nvSpPr>
          <p:spPr>
            <a:xfrm>
              <a:off x="2912760" y="2402640"/>
              <a:ext cx="248040" cy="222480"/>
            </a:xfrm>
            <a:custGeom>
              <a:avLst/>
              <a:gdLst/>
              <a:ahLst/>
              <a:rect l="l" t="t" r="r" b="b"/>
              <a:pathLst>
                <a:path w="14139" h="12688">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w="0">
              <a:noFill/>
            </a:ln>
          </p:spPr>
          <p:style>
            <a:lnRef idx="0"/>
            <a:fillRef idx="0"/>
            <a:effectRef idx="0"/>
            <a:fontRef idx="minor"/>
          </p:style>
        </p:sp>
        <p:sp>
          <p:nvSpPr>
            <p:cNvPr id="4914" name="Google Shape;5865;p52"/>
            <p:cNvSpPr/>
            <p:nvPr/>
          </p:nvSpPr>
          <p:spPr>
            <a:xfrm>
              <a:off x="3012840" y="2287440"/>
              <a:ext cx="251640" cy="226080"/>
            </a:xfrm>
            <a:custGeom>
              <a:avLst/>
              <a:gdLst/>
              <a:ahLst/>
              <a:rect l="l" t="t" r="r" b="b"/>
              <a:pathLst>
                <a:path w="14332" h="12881">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w="0">
              <a:noFill/>
            </a:ln>
          </p:spPr>
          <p:style>
            <a:lnRef idx="0"/>
            <a:fillRef idx="0"/>
            <a:effectRef idx="0"/>
            <a:fontRef idx="minor"/>
          </p:style>
        </p:sp>
      </p:grpSp>
      <p:grpSp>
        <p:nvGrpSpPr>
          <p:cNvPr id="4915" name="Google Shape;5866;p52"/>
          <p:cNvGrpSpPr/>
          <p:nvPr/>
        </p:nvGrpSpPr>
        <p:grpSpPr>
          <a:xfrm>
            <a:off x="3330720" y="2287440"/>
            <a:ext cx="351720" cy="337680"/>
            <a:chOff x="3330720" y="2287440"/>
            <a:chExt cx="351720" cy="337680"/>
          </a:xfrm>
        </p:grpSpPr>
        <p:sp>
          <p:nvSpPr>
            <p:cNvPr id="4916" name="Google Shape;5867;p52"/>
            <p:cNvSpPr/>
            <p:nvPr/>
          </p:nvSpPr>
          <p:spPr>
            <a:xfrm>
              <a:off x="3330720" y="2402640"/>
              <a:ext cx="248040" cy="222480"/>
            </a:xfrm>
            <a:custGeom>
              <a:avLst/>
              <a:gdLst/>
              <a:ahLst/>
              <a:rect l="l" t="t" r="r" b="b"/>
              <a:pathLst>
                <a:path w="14139" h="12688">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w="0">
              <a:noFill/>
            </a:ln>
          </p:spPr>
          <p:style>
            <a:lnRef idx="0"/>
            <a:fillRef idx="0"/>
            <a:effectRef idx="0"/>
            <a:fontRef idx="minor"/>
          </p:style>
        </p:sp>
        <p:sp>
          <p:nvSpPr>
            <p:cNvPr id="4917" name="Google Shape;5868;p52"/>
            <p:cNvSpPr/>
            <p:nvPr/>
          </p:nvSpPr>
          <p:spPr>
            <a:xfrm>
              <a:off x="3430800" y="2287440"/>
              <a:ext cx="251640" cy="226080"/>
            </a:xfrm>
            <a:custGeom>
              <a:avLst/>
              <a:gdLst/>
              <a:ahLst/>
              <a:rect l="l" t="t" r="r" b="b"/>
              <a:pathLst>
                <a:path w="14332" h="12881">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w="0">
              <a:noFill/>
            </a:ln>
          </p:spPr>
          <p:style>
            <a:lnRef idx="0"/>
            <a:fillRef idx="0"/>
            <a:effectRef idx="0"/>
            <a:fontRef idx="minor"/>
          </p:style>
        </p:sp>
      </p:grpSp>
      <p:grpSp>
        <p:nvGrpSpPr>
          <p:cNvPr id="4918" name="Google Shape;5869;p52"/>
          <p:cNvGrpSpPr/>
          <p:nvPr/>
        </p:nvGrpSpPr>
        <p:grpSpPr>
          <a:xfrm>
            <a:off x="3759840" y="2287080"/>
            <a:ext cx="338400" cy="338400"/>
            <a:chOff x="3759840" y="2287080"/>
            <a:chExt cx="338400" cy="338400"/>
          </a:xfrm>
        </p:grpSpPr>
        <p:sp>
          <p:nvSpPr>
            <p:cNvPr id="4919" name="Google Shape;5870;p52"/>
            <p:cNvSpPr/>
            <p:nvPr/>
          </p:nvSpPr>
          <p:spPr>
            <a:xfrm>
              <a:off x="3859920" y="2506320"/>
              <a:ext cx="138600" cy="119160"/>
            </a:xfrm>
            <a:custGeom>
              <a:avLst/>
              <a:gdLst/>
              <a:ahLst/>
              <a:rect l="l" t="t" r="r" b="b"/>
              <a:pathLst>
                <a:path w="7905" h="6812">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w="0">
              <a:noFill/>
            </a:ln>
          </p:spPr>
          <p:style>
            <a:lnRef idx="0"/>
            <a:fillRef idx="0"/>
            <a:effectRef idx="0"/>
            <a:fontRef idx="minor"/>
          </p:style>
        </p:sp>
        <p:sp>
          <p:nvSpPr>
            <p:cNvPr id="4920" name="Google Shape;5871;p52"/>
            <p:cNvSpPr/>
            <p:nvPr/>
          </p:nvSpPr>
          <p:spPr>
            <a:xfrm>
              <a:off x="3759840" y="2287080"/>
              <a:ext cx="338400" cy="278280"/>
            </a:xfrm>
            <a:custGeom>
              <a:avLst/>
              <a:gdLst/>
              <a:ahLst/>
              <a:rect l="l" t="t" r="r" b="b"/>
              <a:pathLst>
                <a:path w="19273" h="15849">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w="0">
              <a:noFill/>
            </a:ln>
          </p:spPr>
          <p:style>
            <a:lnRef idx="0"/>
            <a:fillRef idx="0"/>
            <a:effectRef idx="0"/>
            <a:fontRef idx="minor"/>
          </p:style>
        </p:sp>
      </p:grpSp>
      <p:grpSp>
        <p:nvGrpSpPr>
          <p:cNvPr id="4921" name="Google Shape;5872;p52"/>
          <p:cNvGrpSpPr/>
          <p:nvPr/>
        </p:nvGrpSpPr>
        <p:grpSpPr>
          <a:xfrm>
            <a:off x="4173840" y="2287080"/>
            <a:ext cx="338400" cy="338400"/>
            <a:chOff x="4173840" y="2287080"/>
            <a:chExt cx="338400" cy="338400"/>
          </a:xfrm>
        </p:grpSpPr>
        <p:sp>
          <p:nvSpPr>
            <p:cNvPr id="4922" name="Google Shape;5873;p52"/>
            <p:cNvSpPr/>
            <p:nvPr/>
          </p:nvSpPr>
          <p:spPr>
            <a:xfrm>
              <a:off x="4173840" y="2426760"/>
              <a:ext cx="338400" cy="19872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w="0">
              <a:noFill/>
            </a:ln>
          </p:spPr>
          <p:style>
            <a:lnRef idx="0"/>
            <a:fillRef idx="0"/>
            <a:effectRef idx="0"/>
            <a:fontRef idx="minor"/>
          </p:style>
        </p:sp>
        <p:sp>
          <p:nvSpPr>
            <p:cNvPr id="4923" name="Google Shape;5874;p52"/>
            <p:cNvSpPr/>
            <p:nvPr/>
          </p:nvSpPr>
          <p:spPr>
            <a:xfrm>
              <a:off x="4173840" y="2287080"/>
              <a:ext cx="338400" cy="11916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w="0">
              <a:noFill/>
            </a:ln>
          </p:spPr>
          <p:style>
            <a:lnRef idx="0"/>
            <a:fillRef idx="0"/>
            <a:effectRef idx="0"/>
            <a:fontRef idx="minor"/>
          </p:style>
        </p:sp>
      </p:grpSp>
      <p:grpSp>
        <p:nvGrpSpPr>
          <p:cNvPr id="4924" name="Google Shape;5875;p52"/>
          <p:cNvGrpSpPr/>
          <p:nvPr/>
        </p:nvGrpSpPr>
        <p:grpSpPr>
          <a:xfrm>
            <a:off x="4590360" y="2287080"/>
            <a:ext cx="338400" cy="338400"/>
            <a:chOff x="4590360" y="2287080"/>
            <a:chExt cx="338400" cy="338400"/>
          </a:xfrm>
        </p:grpSpPr>
        <p:sp>
          <p:nvSpPr>
            <p:cNvPr id="4925" name="Google Shape;5876;p52"/>
            <p:cNvSpPr/>
            <p:nvPr/>
          </p:nvSpPr>
          <p:spPr>
            <a:xfrm>
              <a:off x="4724640" y="2450880"/>
              <a:ext cx="124560" cy="94680"/>
            </a:xfrm>
            <a:custGeom>
              <a:avLst/>
              <a:gdLst/>
              <a:ahLst/>
              <a:rect l="l" t="t" r="r" b="b"/>
              <a:pathLst>
                <a:path w="7108" h="5415">
                  <a:moveTo>
                    <a:pt x="5415" y="0"/>
                  </a:moveTo>
                  <a:lnTo>
                    <a:pt x="1" y="5415"/>
                  </a:lnTo>
                  <a:lnTo>
                    <a:pt x="7107" y="5415"/>
                  </a:lnTo>
                  <a:lnTo>
                    <a:pt x="7107" y="1696"/>
                  </a:lnTo>
                  <a:lnTo>
                    <a:pt x="5415" y="0"/>
                  </a:lnTo>
                  <a:close/>
                </a:path>
              </a:pathLst>
            </a:custGeom>
            <a:solidFill>
              <a:srgbClr val="5f7d95"/>
            </a:solidFill>
            <a:ln w="0">
              <a:noFill/>
            </a:ln>
          </p:spPr>
          <p:style>
            <a:lnRef idx="0"/>
            <a:fillRef idx="0"/>
            <a:effectRef idx="0"/>
            <a:fontRef idx="minor"/>
          </p:style>
        </p:sp>
        <p:sp>
          <p:nvSpPr>
            <p:cNvPr id="4926" name="Google Shape;5877;p52"/>
            <p:cNvSpPr/>
            <p:nvPr/>
          </p:nvSpPr>
          <p:spPr>
            <a:xfrm>
              <a:off x="4750200" y="2406960"/>
              <a:ext cx="19080" cy="19080"/>
            </a:xfrm>
            <a:custGeom>
              <a:avLst/>
              <a:gdLst/>
              <a:ahLst/>
              <a:rect l="l" t="t" r="r" b="b"/>
              <a:pathLst>
                <a:path w="1130" h="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w="0">
              <a:noFill/>
            </a:ln>
          </p:spPr>
          <p:style>
            <a:lnRef idx="0"/>
            <a:fillRef idx="0"/>
            <a:effectRef idx="0"/>
            <a:fontRef idx="minor"/>
          </p:style>
        </p:sp>
        <p:sp>
          <p:nvSpPr>
            <p:cNvPr id="4927" name="Google Shape;5878;p52"/>
            <p:cNvSpPr/>
            <p:nvPr/>
          </p:nvSpPr>
          <p:spPr>
            <a:xfrm>
              <a:off x="4670640" y="2469600"/>
              <a:ext cx="79200" cy="75960"/>
            </a:xfrm>
            <a:custGeom>
              <a:avLst/>
              <a:gdLst/>
              <a:ahLst/>
              <a:rect l="l" t="t" r="r" b="b"/>
              <a:pathLst>
                <a:path w="4545" h="4352">
                  <a:moveTo>
                    <a:pt x="2858" y="0"/>
                  </a:moveTo>
                  <a:lnTo>
                    <a:pt x="0" y="2623"/>
                  </a:lnTo>
                  <a:lnTo>
                    <a:pt x="0" y="4352"/>
                  </a:lnTo>
                  <a:lnTo>
                    <a:pt x="1461" y="4352"/>
                  </a:lnTo>
                  <a:lnTo>
                    <a:pt x="4544" y="1265"/>
                  </a:lnTo>
                  <a:lnTo>
                    <a:pt x="2858" y="0"/>
                  </a:lnTo>
                  <a:close/>
                </a:path>
              </a:pathLst>
            </a:custGeom>
            <a:solidFill>
              <a:srgbClr val="5f7d95"/>
            </a:solidFill>
            <a:ln w="0">
              <a:noFill/>
            </a:ln>
          </p:spPr>
          <p:style>
            <a:lnRef idx="0"/>
            <a:fillRef idx="0"/>
            <a:effectRef idx="0"/>
            <a:fontRef idx="minor"/>
          </p:style>
        </p:sp>
        <p:sp>
          <p:nvSpPr>
            <p:cNvPr id="4928" name="Google Shape;5879;p52"/>
            <p:cNvSpPr/>
            <p:nvPr/>
          </p:nvSpPr>
          <p:spPr>
            <a:xfrm>
              <a:off x="4670640" y="2367360"/>
              <a:ext cx="178200" cy="120960"/>
            </a:xfrm>
            <a:custGeom>
              <a:avLst/>
              <a:gdLst/>
              <a:ahLst/>
              <a:rect l="l" t="t" r="r" b="b"/>
              <a:pathLst>
                <a:path w="10164" h="6903">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w="0">
              <a:noFill/>
            </a:ln>
          </p:spPr>
          <p:style>
            <a:lnRef idx="0"/>
            <a:fillRef idx="0"/>
            <a:effectRef idx="0"/>
            <a:fontRef idx="minor"/>
          </p:style>
        </p:sp>
        <p:sp>
          <p:nvSpPr>
            <p:cNvPr id="4929" name="Google Shape;5880;p52"/>
            <p:cNvSpPr/>
            <p:nvPr/>
          </p:nvSpPr>
          <p:spPr>
            <a:xfrm>
              <a:off x="4590360" y="2287080"/>
              <a:ext cx="338400" cy="338400"/>
            </a:xfrm>
            <a:custGeom>
              <a:avLst/>
              <a:gdLst/>
              <a:ahLst/>
              <a:rect l="l" t="t" r="r" b="b"/>
              <a:pathLst>
                <a:path w="19273" h="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w="0">
              <a:noFill/>
            </a:ln>
          </p:spPr>
          <p:style>
            <a:lnRef idx="0"/>
            <a:fillRef idx="0"/>
            <a:effectRef idx="0"/>
            <a:fontRef idx="minor"/>
          </p:style>
        </p:sp>
      </p:grpSp>
      <p:grpSp>
        <p:nvGrpSpPr>
          <p:cNvPr id="4930" name="Google Shape;5881;p52"/>
          <p:cNvGrpSpPr/>
          <p:nvPr/>
        </p:nvGrpSpPr>
        <p:grpSpPr>
          <a:xfrm>
            <a:off x="828720" y="2731680"/>
            <a:ext cx="339840" cy="297360"/>
            <a:chOff x="828720" y="2731680"/>
            <a:chExt cx="339840" cy="297360"/>
          </a:xfrm>
        </p:grpSpPr>
        <p:sp>
          <p:nvSpPr>
            <p:cNvPr id="4931" name="Google Shape;5882;p52"/>
            <p:cNvSpPr/>
            <p:nvPr/>
          </p:nvSpPr>
          <p:spPr>
            <a:xfrm>
              <a:off x="1128240" y="2851200"/>
              <a:ext cx="38880" cy="19080"/>
            </a:xfrm>
            <a:custGeom>
              <a:avLst/>
              <a:gdLst/>
              <a:ahLst/>
              <a:rect l="l" t="t" r="r" b="b"/>
              <a:pathLst>
                <a:path w="2257" h="1131">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w="0">
              <a:noFill/>
            </a:ln>
          </p:spPr>
          <p:style>
            <a:lnRef idx="0"/>
            <a:fillRef idx="0"/>
            <a:effectRef idx="0"/>
            <a:fontRef idx="minor"/>
          </p:style>
        </p:sp>
        <p:sp>
          <p:nvSpPr>
            <p:cNvPr id="4932" name="Google Shape;5883;p52"/>
            <p:cNvSpPr/>
            <p:nvPr/>
          </p:nvSpPr>
          <p:spPr>
            <a:xfrm>
              <a:off x="1127520" y="2791440"/>
              <a:ext cx="41040" cy="39240"/>
            </a:xfrm>
            <a:custGeom>
              <a:avLst/>
              <a:gdLst/>
              <a:ahLst/>
              <a:rect l="l" t="t" r="r" b="b"/>
              <a:pathLst>
                <a:path w="2371" h="226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w="0">
              <a:noFill/>
            </a:ln>
          </p:spPr>
          <p:style>
            <a:lnRef idx="0"/>
            <a:fillRef idx="0"/>
            <a:effectRef idx="0"/>
            <a:fontRef idx="minor"/>
          </p:style>
        </p:sp>
        <p:sp>
          <p:nvSpPr>
            <p:cNvPr id="4933" name="Google Shape;5884;p52"/>
            <p:cNvSpPr/>
            <p:nvPr/>
          </p:nvSpPr>
          <p:spPr>
            <a:xfrm>
              <a:off x="1127520" y="2890800"/>
              <a:ext cx="41040" cy="39240"/>
            </a:xfrm>
            <a:custGeom>
              <a:avLst/>
              <a:gdLst/>
              <a:ahLst/>
              <a:rect l="l" t="t" r="r" b="b"/>
              <a:pathLst>
                <a:path w="2371" h="226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w="0">
              <a:noFill/>
            </a:ln>
          </p:spPr>
          <p:style>
            <a:lnRef idx="0"/>
            <a:fillRef idx="0"/>
            <a:effectRef idx="0"/>
            <a:fontRef idx="minor"/>
          </p:style>
        </p:sp>
        <p:sp>
          <p:nvSpPr>
            <p:cNvPr id="4934" name="Google Shape;5885;p52"/>
            <p:cNvSpPr/>
            <p:nvPr/>
          </p:nvSpPr>
          <p:spPr>
            <a:xfrm>
              <a:off x="828720" y="2731680"/>
              <a:ext cx="278280" cy="297360"/>
            </a:xfrm>
            <a:custGeom>
              <a:avLst/>
              <a:gdLst/>
              <a:ahLst/>
              <a:rect l="l" t="t" r="r" b="b"/>
              <a:pathLst>
                <a:path w="15846" h="1693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w="0">
              <a:noFill/>
            </a:ln>
          </p:spPr>
          <p:style>
            <a:lnRef idx="0"/>
            <a:fillRef idx="0"/>
            <a:effectRef idx="0"/>
            <a:fontRef idx="minor"/>
          </p:style>
        </p:sp>
      </p:grpSp>
      <p:sp>
        <p:nvSpPr>
          <p:cNvPr id="4935" name="Google Shape;5886;p52"/>
          <p:cNvSpPr/>
          <p:nvPr/>
        </p:nvSpPr>
        <p:spPr>
          <a:xfrm>
            <a:off x="1265760" y="2711160"/>
            <a:ext cx="301320" cy="338400"/>
          </a:xfrm>
          <a:custGeom>
            <a:avLst/>
            <a:gdLst/>
            <a:ahLst/>
            <a:rect l="l" t="t" r="r" b="b"/>
            <a:pathLst>
              <a:path w="17168" h="19273">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w="0">
            <a:noFill/>
          </a:ln>
        </p:spPr>
        <p:style>
          <a:lnRef idx="0"/>
          <a:fillRef idx="0"/>
          <a:effectRef idx="0"/>
          <a:fontRef idx="minor"/>
        </p:style>
      </p:sp>
      <p:grpSp>
        <p:nvGrpSpPr>
          <p:cNvPr id="4936" name="Google Shape;5887;p52"/>
          <p:cNvGrpSpPr/>
          <p:nvPr/>
        </p:nvGrpSpPr>
        <p:grpSpPr>
          <a:xfrm>
            <a:off x="1661040" y="2711160"/>
            <a:ext cx="339840" cy="338760"/>
            <a:chOff x="1661040" y="2711160"/>
            <a:chExt cx="339840" cy="338760"/>
          </a:xfrm>
        </p:grpSpPr>
        <p:sp>
          <p:nvSpPr>
            <p:cNvPr id="4937" name="Google Shape;5888;p52"/>
            <p:cNvSpPr/>
            <p:nvPr/>
          </p:nvSpPr>
          <p:spPr>
            <a:xfrm>
              <a:off x="1661040" y="2770920"/>
              <a:ext cx="339840" cy="279000"/>
            </a:xfrm>
            <a:custGeom>
              <a:avLst/>
              <a:gdLst/>
              <a:ahLst/>
              <a:rect l="l" t="t" r="r" b="b"/>
              <a:pathLst>
                <a:path w="19345" h="15887">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w="0">
              <a:noFill/>
            </a:ln>
          </p:spPr>
          <p:style>
            <a:lnRef idx="0"/>
            <a:fillRef idx="0"/>
            <a:effectRef idx="0"/>
            <a:fontRef idx="minor"/>
          </p:style>
        </p:sp>
        <p:sp>
          <p:nvSpPr>
            <p:cNvPr id="4938" name="Google Shape;5889;p52"/>
            <p:cNvSpPr/>
            <p:nvPr/>
          </p:nvSpPr>
          <p:spPr>
            <a:xfrm>
              <a:off x="1661040" y="2929320"/>
              <a:ext cx="100440" cy="60840"/>
            </a:xfrm>
            <a:custGeom>
              <a:avLst/>
              <a:gdLst/>
              <a:ahLst/>
              <a:rect l="l" t="t" r="r" b="b"/>
              <a:pathLst>
                <a:path w="5746" h="3503">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w="0">
              <a:noFill/>
            </a:ln>
          </p:spPr>
          <p:style>
            <a:lnRef idx="0"/>
            <a:fillRef idx="0"/>
            <a:effectRef idx="0"/>
            <a:fontRef idx="minor"/>
          </p:style>
        </p:sp>
        <p:sp>
          <p:nvSpPr>
            <p:cNvPr id="4939" name="Google Shape;5890;p52"/>
            <p:cNvSpPr/>
            <p:nvPr/>
          </p:nvSpPr>
          <p:spPr>
            <a:xfrm>
              <a:off x="1794240" y="2711160"/>
              <a:ext cx="206640" cy="138600"/>
            </a:xfrm>
            <a:custGeom>
              <a:avLst/>
              <a:gdLst/>
              <a:ahLst/>
              <a:rect l="l" t="t" r="r" b="b"/>
              <a:pathLst>
                <a:path w="11775" h="7906">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w="0">
              <a:noFill/>
            </a:ln>
          </p:spPr>
          <p:style>
            <a:lnRef idx="0"/>
            <a:fillRef idx="0"/>
            <a:effectRef idx="0"/>
            <a:fontRef idx="minor"/>
          </p:style>
        </p:sp>
      </p:grpSp>
      <p:grpSp>
        <p:nvGrpSpPr>
          <p:cNvPr id="4940" name="Google Shape;5891;p52"/>
          <p:cNvGrpSpPr/>
          <p:nvPr/>
        </p:nvGrpSpPr>
        <p:grpSpPr>
          <a:xfrm>
            <a:off x="2089440" y="2711160"/>
            <a:ext cx="338760" cy="338400"/>
            <a:chOff x="2089440" y="2711160"/>
            <a:chExt cx="338760" cy="338400"/>
          </a:xfrm>
        </p:grpSpPr>
        <p:sp>
          <p:nvSpPr>
            <p:cNvPr id="4941" name="Google Shape;5892;p52"/>
            <p:cNvSpPr/>
            <p:nvPr/>
          </p:nvSpPr>
          <p:spPr>
            <a:xfrm>
              <a:off x="2089440" y="2711160"/>
              <a:ext cx="338760" cy="338400"/>
            </a:xfrm>
            <a:custGeom>
              <a:avLst/>
              <a:gdLst/>
              <a:ahLst/>
              <a:rect l="l" t="t" r="r" b="b"/>
              <a:pathLst>
                <a:path w="19276" h="19273">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w="0">
              <a:noFill/>
            </a:ln>
          </p:spPr>
          <p:style>
            <a:lnRef idx="0"/>
            <a:fillRef idx="0"/>
            <a:effectRef idx="0"/>
            <a:fontRef idx="minor"/>
          </p:style>
        </p:sp>
        <p:sp>
          <p:nvSpPr>
            <p:cNvPr id="4942" name="Google Shape;5893;p52"/>
            <p:cNvSpPr/>
            <p:nvPr/>
          </p:nvSpPr>
          <p:spPr>
            <a:xfrm>
              <a:off x="2183400" y="2811960"/>
              <a:ext cx="144000" cy="138600"/>
            </a:xfrm>
            <a:custGeom>
              <a:avLst/>
              <a:gdLst/>
              <a:ahLst/>
              <a:rect l="l" t="t" r="r" b="b"/>
              <a:pathLst>
                <a:path w="8219" h="7905">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w="0">
              <a:noFill/>
            </a:ln>
          </p:spPr>
          <p:style>
            <a:lnRef idx="0"/>
            <a:fillRef idx="0"/>
            <a:effectRef idx="0"/>
            <a:fontRef idx="minor"/>
          </p:style>
        </p:sp>
      </p:grpSp>
      <p:grpSp>
        <p:nvGrpSpPr>
          <p:cNvPr id="4943" name="Google Shape;5894;p52"/>
          <p:cNvGrpSpPr/>
          <p:nvPr/>
        </p:nvGrpSpPr>
        <p:grpSpPr>
          <a:xfrm>
            <a:off x="2501280" y="2710800"/>
            <a:ext cx="349560" cy="339120"/>
            <a:chOff x="2501280" y="2710800"/>
            <a:chExt cx="349560" cy="339120"/>
          </a:xfrm>
        </p:grpSpPr>
        <p:sp>
          <p:nvSpPr>
            <p:cNvPr id="4944" name="Google Shape;5895;p52"/>
            <p:cNvSpPr/>
            <p:nvPr/>
          </p:nvSpPr>
          <p:spPr>
            <a:xfrm>
              <a:off x="2501280" y="2753280"/>
              <a:ext cx="314280" cy="296640"/>
            </a:xfrm>
            <a:custGeom>
              <a:avLst/>
              <a:gdLst/>
              <a:ahLst/>
              <a:rect l="l" t="t" r="r" b="b"/>
              <a:pathLst>
                <a:path w="17885" h="16901">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w="0">
              <a:noFill/>
            </a:ln>
          </p:spPr>
          <p:style>
            <a:lnRef idx="0"/>
            <a:fillRef idx="0"/>
            <a:effectRef idx="0"/>
            <a:fontRef idx="minor"/>
          </p:style>
        </p:sp>
        <p:sp>
          <p:nvSpPr>
            <p:cNvPr id="4945" name="Google Shape;5896;p52"/>
            <p:cNvSpPr/>
            <p:nvPr/>
          </p:nvSpPr>
          <p:spPr>
            <a:xfrm>
              <a:off x="2581920" y="2710800"/>
              <a:ext cx="196200" cy="154800"/>
            </a:xfrm>
            <a:custGeom>
              <a:avLst/>
              <a:gdLst/>
              <a:ahLst/>
              <a:rect l="l" t="t" r="r" b="b"/>
              <a:pathLst>
                <a:path w="11188" h="8837">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w="0">
              <a:noFill/>
            </a:ln>
          </p:spPr>
          <p:style>
            <a:lnRef idx="0"/>
            <a:fillRef idx="0"/>
            <a:effectRef idx="0"/>
            <a:fontRef idx="minor"/>
          </p:style>
        </p:sp>
        <p:sp>
          <p:nvSpPr>
            <p:cNvPr id="4946" name="Google Shape;5897;p52"/>
            <p:cNvSpPr/>
            <p:nvPr/>
          </p:nvSpPr>
          <p:spPr>
            <a:xfrm>
              <a:off x="2683800" y="2769480"/>
              <a:ext cx="167040" cy="175320"/>
            </a:xfrm>
            <a:custGeom>
              <a:avLst/>
              <a:gdLst/>
              <a:ahLst/>
              <a:rect l="l" t="t" r="r" b="b"/>
              <a:pathLst>
                <a:path w="9531" h="10008">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w="0">
              <a:noFill/>
            </a:ln>
          </p:spPr>
          <p:style>
            <a:lnRef idx="0"/>
            <a:fillRef idx="0"/>
            <a:effectRef idx="0"/>
            <a:fontRef idx="minor"/>
          </p:style>
        </p:sp>
      </p:grpSp>
      <p:sp>
        <p:nvSpPr>
          <p:cNvPr id="4947" name="Google Shape;5898;p52"/>
          <p:cNvSpPr/>
          <p:nvPr/>
        </p:nvSpPr>
        <p:spPr>
          <a:xfrm>
            <a:off x="2919240" y="2721960"/>
            <a:ext cx="338400" cy="317520"/>
          </a:xfrm>
          <a:custGeom>
            <a:avLst/>
            <a:gdLst/>
            <a:ahLst/>
            <a:rect l="l" t="t" r="r" b="b"/>
            <a:pathLst>
              <a:path w="19273" h="18069">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w="0">
            <a:noFill/>
          </a:ln>
        </p:spPr>
        <p:style>
          <a:lnRef idx="0"/>
          <a:fillRef idx="0"/>
          <a:effectRef idx="0"/>
          <a:fontRef idx="minor"/>
        </p:style>
      </p:sp>
      <p:grpSp>
        <p:nvGrpSpPr>
          <p:cNvPr id="4948" name="Google Shape;5899;p52"/>
          <p:cNvGrpSpPr/>
          <p:nvPr/>
        </p:nvGrpSpPr>
        <p:grpSpPr>
          <a:xfrm>
            <a:off x="3337200" y="2731680"/>
            <a:ext cx="338400" cy="297360"/>
            <a:chOff x="3337200" y="2731680"/>
            <a:chExt cx="338400" cy="297360"/>
          </a:xfrm>
        </p:grpSpPr>
        <p:sp>
          <p:nvSpPr>
            <p:cNvPr id="4949" name="Google Shape;5900;p52"/>
            <p:cNvSpPr/>
            <p:nvPr/>
          </p:nvSpPr>
          <p:spPr>
            <a:xfrm>
              <a:off x="3337200" y="2831040"/>
              <a:ext cx="338400" cy="198000"/>
            </a:xfrm>
            <a:custGeom>
              <a:avLst/>
              <a:gdLst/>
              <a:ahLst/>
              <a:rect l="l" t="t" r="r" b="b"/>
              <a:pathLst>
                <a:path w="19273" h="11294">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w="0">
              <a:noFill/>
            </a:ln>
          </p:spPr>
          <p:style>
            <a:lnRef idx="0"/>
            <a:fillRef idx="0"/>
            <a:effectRef idx="0"/>
            <a:fontRef idx="minor"/>
          </p:style>
        </p:sp>
        <p:sp>
          <p:nvSpPr>
            <p:cNvPr id="4950" name="Google Shape;5901;p52"/>
            <p:cNvSpPr/>
            <p:nvPr/>
          </p:nvSpPr>
          <p:spPr>
            <a:xfrm>
              <a:off x="3436560" y="2909520"/>
              <a:ext cx="30960" cy="41760"/>
            </a:xfrm>
            <a:custGeom>
              <a:avLst/>
              <a:gdLst/>
              <a:ahLst/>
              <a:rect l="l" t="t" r="r" b="b"/>
              <a:pathLst>
                <a:path w="1805" h="2407">
                  <a:moveTo>
                    <a:pt x="0" y="0"/>
                  </a:moveTo>
                  <a:lnTo>
                    <a:pt x="0" y="2406"/>
                  </a:lnTo>
                  <a:lnTo>
                    <a:pt x="1804" y="1205"/>
                  </a:lnTo>
                  <a:lnTo>
                    <a:pt x="0" y="0"/>
                  </a:lnTo>
                  <a:close/>
                </a:path>
              </a:pathLst>
            </a:custGeom>
            <a:solidFill>
              <a:srgbClr val="5f7d95"/>
            </a:solidFill>
            <a:ln w="0">
              <a:noFill/>
            </a:ln>
          </p:spPr>
          <p:style>
            <a:lnRef idx="0"/>
            <a:fillRef idx="0"/>
            <a:effectRef idx="0"/>
            <a:fontRef idx="minor"/>
          </p:style>
        </p:sp>
        <p:sp>
          <p:nvSpPr>
            <p:cNvPr id="4951" name="Google Shape;5902;p52"/>
            <p:cNvSpPr/>
            <p:nvPr/>
          </p:nvSpPr>
          <p:spPr>
            <a:xfrm>
              <a:off x="3357000" y="2731680"/>
              <a:ext cx="98640" cy="98640"/>
            </a:xfrm>
            <a:custGeom>
              <a:avLst/>
              <a:gdLst/>
              <a:ahLst/>
              <a:rect l="l" t="t" r="r" b="b"/>
              <a:pathLst>
                <a:path w="5647" h="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w="0">
              <a:noFill/>
            </a:ln>
          </p:spPr>
          <p:style>
            <a:lnRef idx="0"/>
            <a:fillRef idx="0"/>
            <a:effectRef idx="0"/>
            <a:fontRef idx="minor"/>
          </p:style>
        </p:sp>
        <p:sp>
          <p:nvSpPr>
            <p:cNvPr id="4952" name="Google Shape;5903;p52"/>
            <p:cNvSpPr/>
            <p:nvPr/>
          </p:nvSpPr>
          <p:spPr>
            <a:xfrm>
              <a:off x="3456720" y="2731680"/>
              <a:ext cx="98640" cy="98640"/>
            </a:xfrm>
            <a:custGeom>
              <a:avLst/>
              <a:gdLst/>
              <a:ahLst/>
              <a:rect l="l" t="t" r="r" b="b"/>
              <a:pathLst>
                <a:path w="5647" h="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w="0">
              <a:noFill/>
            </a:ln>
          </p:spPr>
          <p:style>
            <a:lnRef idx="0"/>
            <a:fillRef idx="0"/>
            <a:effectRef idx="0"/>
            <a:fontRef idx="minor"/>
          </p:style>
        </p:sp>
      </p:grpSp>
      <p:grpSp>
        <p:nvGrpSpPr>
          <p:cNvPr id="4953" name="Google Shape;5904;p52"/>
          <p:cNvGrpSpPr/>
          <p:nvPr/>
        </p:nvGrpSpPr>
        <p:grpSpPr>
          <a:xfrm>
            <a:off x="3752280" y="2711160"/>
            <a:ext cx="353880" cy="338400"/>
            <a:chOff x="3752280" y="2711160"/>
            <a:chExt cx="353880" cy="338400"/>
          </a:xfrm>
        </p:grpSpPr>
        <p:sp>
          <p:nvSpPr>
            <p:cNvPr id="4954" name="Google Shape;5905;p52"/>
            <p:cNvSpPr/>
            <p:nvPr/>
          </p:nvSpPr>
          <p:spPr>
            <a:xfrm>
              <a:off x="3752280" y="2711160"/>
              <a:ext cx="353880" cy="338400"/>
            </a:xfrm>
            <a:custGeom>
              <a:avLst/>
              <a:gdLst/>
              <a:ahLst/>
              <a:rect l="l" t="t" r="r" b="b"/>
              <a:pathLst>
                <a:path w="20155" h="19274">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w="0">
              <a:noFill/>
            </a:ln>
          </p:spPr>
          <p:style>
            <a:lnRef idx="0"/>
            <a:fillRef idx="0"/>
            <a:effectRef idx="0"/>
            <a:fontRef idx="minor"/>
          </p:style>
        </p:sp>
        <p:sp>
          <p:nvSpPr>
            <p:cNvPr id="4955" name="Google Shape;5906;p52"/>
            <p:cNvSpPr/>
            <p:nvPr/>
          </p:nvSpPr>
          <p:spPr>
            <a:xfrm>
              <a:off x="3875760" y="2750760"/>
              <a:ext cx="178200" cy="178200"/>
            </a:xfrm>
            <a:custGeom>
              <a:avLst/>
              <a:gdLst/>
              <a:ahLst/>
              <a:rect l="l" t="t" r="r" b="b"/>
              <a:pathLst>
                <a:path w="10164" h="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w="0">
              <a:noFill/>
            </a:ln>
          </p:spPr>
          <p:style>
            <a:lnRef idx="0"/>
            <a:fillRef idx="0"/>
            <a:effectRef idx="0"/>
            <a:fontRef idx="minor"/>
          </p:style>
        </p:sp>
      </p:grpSp>
      <p:grpSp>
        <p:nvGrpSpPr>
          <p:cNvPr id="4956" name="Google Shape;5907;p52"/>
          <p:cNvGrpSpPr/>
          <p:nvPr/>
        </p:nvGrpSpPr>
        <p:grpSpPr>
          <a:xfrm>
            <a:off x="4174920" y="2737440"/>
            <a:ext cx="336240" cy="286200"/>
            <a:chOff x="4174920" y="2737440"/>
            <a:chExt cx="336240" cy="286200"/>
          </a:xfrm>
        </p:grpSpPr>
        <p:sp>
          <p:nvSpPr>
            <p:cNvPr id="4957" name="Google Shape;5908;p52"/>
            <p:cNvSpPr/>
            <p:nvPr/>
          </p:nvSpPr>
          <p:spPr>
            <a:xfrm>
              <a:off x="4427640" y="2875320"/>
              <a:ext cx="59760" cy="65160"/>
            </a:xfrm>
            <a:custGeom>
              <a:avLst/>
              <a:gdLst/>
              <a:ahLst/>
              <a:rect l="l" t="t" r="r" b="b"/>
              <a:pathLst>
                <a:path w="3443" h="3738">
                  <a:moveTo>
                    <a:pt x="1" y="0"/>
                  </a:moveTo>
                  <a:lnTo>
                    <a:pt x="1" y="3737"/>
                  </a:lnTo>
                  <a:lnTo>
                    <a:pt x="1907" y="3737"/>
                  </a:lnTo>
                  <a:cubicBezTo>
                    <a:pt x="2157" y="3737"/>
                    <a:pt x="2377" y="3574"/>
                    <a:pt x="2449" y="3334"/>
                  </a:cubicBezTo>
                  <a:lnTo>
                    <a:pt x="3443" y="0"/>
                  </a:lnTo>
                  <a:close/>
                </a:path>
              </a:pathLst>
            </a:custGeom>
            <a:solidFill>
              <a:srgbClr val="5f7d95"/>
            </a:solidFill>
            <a:ln w="0">
              <a:noFill/>
            </a:ln>
          </p:spPr>
          <p:style>
            <a:lnRef idx="0"/>
            <a:fillRef idx="0"/>
            <a:effectRef idx="0"/>
            <a:fontRef idx="minor"/>
          </p:style>
        </p:sp>
        <p:sp>
          <p:nvSpPr>
            <p:cNvPr id="4958" name="Google Shape;5909;p52"/>
            <p:cNvSpPr/>
            <p:nvPr/>
          </p:nvSpPr>
          <p:spPr>
            <a:xfrm>
              <a:off x="4340880" y="2789280"/>
              <a:ext cx="66240" cy="65160"/>
            </a:xfrm>
            <a:custGeom>
              <a:avLst/>
              <a:gdLst/>
              <a:ahLst/>
              <a:rect l="l" t="t" r="r" b="b"/>
              <a:pathLst>
                <a:path w="3804" h="3741">
                  <a:moveTo>
                    <a:pt x="0" y="1"/>
                  </a:moveTo>
                  <a:lnTo>
                    <a:pt x="0" y="3741"/>
                  </a:lnTo>
                  <a:lnTo>
                    <a:pt x="3804" y="3741"/>
                  </a:lnTo>
                  <a:lnTo>
                    <a:pt x="3804" y="1"/>
                  </a:lnTo>
                  <a:close/>
                </a:path>
              </a:pathLst>
            </a:custGeom>
            <a:solidFill>
              <a:srgbClr val="5f7d95"/>
            </a:solidFill>
            <a:ln w="0">
              <a:noFill/>
            </a:ln>
          </p:spPr>
          <p:style>
            <a:lnRef idx="0"/>
            <a:fillRef idx="0"/>
            <a:effectRef idx="0"/>
            <a:fontRef idx="minor"/>
          </p:style>
        </p:sp>
        <p:sp>
          <p:nvSpPr>
            <p:cNvPr id="4959" name="Google Shape;5910;p52"/>
            <p:cNvSpPr/>
            <p:nvPr/>
          </p:nvSpPr>
          <p:spPr>
            <a:xfrm>
              <a:off x="4427640" y="2789280"/>
              <a:ext cx="83520" cy="65160"/>
            </a:xfrm>
            <a:custGeom>
              <a:avLst/>
              <a:gdLst/>
              <a:ahLst/>
              <a:rect l="l" t="t" r="r" b="b"/>
              <a:pathLst>
                <a:path w="4783" h="3741">
                  <a:moveTo>
                    <a:pt x="1" y="1"/>
                  </a:moveTo>
                  <a:lnTo>
                    <a:pt x="1" y="3741"/>
                  </a:lnTo>
                  <a:lnTo>
                    <a:pt x="3777" y="3741"/>
                  </a:lnTo>
                  <a:lnTo>
                    <a:pt x="4674" y="727"/>
                  </a:lnTo>
                  <a:cubicBezTo>
                    <a:pt x="4783" y="365"/>
                    <a:pt x="4512" y="1"/>
                    <a:pt x="4132" y="1"/>
                  </a:cubicBezTo>
                  <a:close/>
                </a:path>
              </a:pathLst>
            </a:custGeom>
            <a:solidFill>
              <a:srgbClr val="5f7d95"/>
            </a:solidFill>
            <a:ln w="0">
              <a:noFill/>
            </a:ln>
          </p:spPr>
          <p:style>
            <a:lnRef idx="0"/>
            <a:fillRef idx="0"/>
            <a:effectRef idx="0"/>
            <a:fontRef idx="minor"/>
          </p:style>
        </p:sp>
        <p:sp>
          <p:nvSpPr>
            <p:cNvPr id="4960" name="Google Shape;5911;p52"/>
            <p:cNvSpPr/>
            <p:nvPr/>
          </p:nvSpPr>
          <p:spPr>
            <a:xfrm>
              <a:off x="4340880" y="2875320"/>
              <a:ext cx="66240" cy="65160"/>
            </a:xfrm>
            <a:custGeom>
              <a:avLst/>
              <a:gdLst/>
              <a:ahLst/>
              <a:rect l="l" t="t" r="r" b="b"/>
              <a:pathLst>
                <a:path w="3804" h="3738">
                  <a:moveTo>
                    <a:pt x="0" y="0"/>
                  </a:moveTo>
                  <a:lnTo>
                    <a:pt x="0" y="3737"/>
                  </a:lnTo>
                  <a:lnTo>
                    <a:pt x="3804" y="3737"/>
                  </a:lnTo>
                  <a:lnTo>
                    <a:pt x="3804" y="0"/>
                  </a:lnTo>
                  <a:close/>
                </a:path>
              </a:pathLst>
            </a:custGeom>
            <a:solidFill>
              <a:srgbClr val="5f7d95"/>
            </a:solidFill>
            <a:ln w="0">
              <a:noFill/>
            </a:ln>
          </p:spPr>
          <p:style>
            <a:lnRef idx="0"/>
            <a:fillRef idx="0"/>
            <a:effectRef idx="0"/>
            <a:fontRef idx="minor"/>
          </p:style>
        </p:sp>
        <p:sp>
          <p:nvSpPr>
            <p:cNvPr id="4961" name="Google Shape;5912;p52"/>
            <p:cNvSpPr/>
            <p:nvPr/>
          </p:nvSpPr>
          <p:spPr>
            <a:xfrm>
              <a:off x="4174920" y="2737440"/>
              <a:ext cx="145440" cy="117000"/>
            </a:xfrm>
            <a:custGeom>
              <a:avLst/>
              <a:gdLst/>
              <a:ahLst/>
              <a:rect l="l" t="t" r="r" b="b"/>
              <a:pathLst>
                <a:path w="8300" h="6695">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w="0">
              <a:noFill/>
            </a:ln>
          </p:spPr>
          <p:style>
            <a:lnRef idx="0"/>
            <a:fillRef idx="0"/>
            <a:effectRef idx="0"/>
            <a:fontRef idx="minor"/>
          </p:style>
        </p:sp>
        <p:sp>
          <p:nvSpPr>
            <p:cNvPr id="4962" name="Google Shape;5913;p52"/>
            <p:cNvSpPr/>
            <p:nvPr/>
          </p:nvSpPr>
          <p:spPr>
            <a:xfrm>
              <a:off x="4229280" y="2875320"/>
              <a:ext cx="260280" cy="148320"/>
            </a:xfrm>
            <a:custGeom>
              <a:avLst/>
              <a:gdLst/>
              <a:ahLst/>
              <a:rect l="l" t="t" r="r" b="b"/>
              <a:pathLst>
                <a:path w="14835" h="8471">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w="0">
              <a:noFill/>
            </a:ln>
          </p:spPr>
          <p:style>
            <a:lnRef idx="0"/>
            <a:fillRef idx="0"/>
            <a:effectRef idx="0"/>
            <a:fontRef idx="minor"/>
          </p:style>
        </p:sp>
      </p:grpSp>
      <p:grpSp>
        <p:nvGrpSpPr>
          <p:cNvPr id="4963" name="Google Shape;5914;p52"/>
          <p:cNvGrpSpPr/>
          <p:nvPr/>
        </p:nvGrpSpPr>
        <p:grpSpPr>
          <a:xfrm>
            <a:off x="4611240" y="2711160"/>
            <a:ext cx="297360" cy="338400"/>
            <a:chOff x="4611240" y="2711160"/>
            <a:chExt cx="297360" cy="338400"/>
          </a:xfrm>
        </p:grpSpPr>
        <p:sp>
          <p:nvSpPr>
            <p:cNvPr id="4964" name="Google Shape;5915;p52"/>
            <p:cNvSpPr/>
            <p:nvPr/>
          </p:nvSpPr>
          <p:spPr>
            <a:xfrm>
              <a:off x="4611240" y="2845800"/>
              <a:ext cx="94680" cy="186840"/>
            </a:xfrm>
            <a:custGeom>
              <a:avLst/>
              <a:gdLst/>
              <a:ahLst/>
              <a:rect l="l" t="t" r="r" b="b"/>
              <a:pathLst>
                <a:path w="5412" h="10658">
                  <a:moveTo>
                    <a:pt x="1" y="1"/>
                  </a:moveTo>
                  <a:lnTo>
                    <a:pt x="1" y="9932"/>
                  </a:lnTo>
                  <a:cubicBezTo>
                    <a:pt x="1" y="10182"/>
                    <a:pt x="61" y="10429"/>
                    <a:pt x="169" y="10658"/>
                  </a:cubicBezTo>
                  <a:lnTo>
                    <a:pt x="5412" y="5415"/>
                  </a:lnTo>
                  <a:lnTo>
                    <a:pt x="1" y="1"/>
                  </a:lnTo>
                  <a:close/>
                </a:path>
              </a:pathLst>
            </a:custGeom>
            <a:solidFill>
              <a:srgbClr val="5f7d95"/>
            </a:solidFill>
            <a:ln w="0">
              <a:noFill/>
            </a:ln>
          </p:spPr>
          <p:style>
            <a:lnRef idx="0"/>
            <a:fillRef idx="0"/>
            <a:effectRef idx="0"/>
            <a:fontRef idx="minor"/>
          </p:style>
        </p:sp>
        <p:sp>
          <p:nvSpPr>
            <p:cNvPr id="4965" name="Google Shape;5916;p52"/>
            <p:cNvSpPr/>
            <p:nvPr/>
          </p:nvSpPr>
          <p:spPr>
            <a:xfrm>
              <a:off x="4813920" y="2845800"/>
              <a:ext cx="94680" cy="186840"/>
            </a:xfrm>
            <a:custGeom>
              <a:avLst/>
              <a:gdLst/>
              <a:ahLst/>
              <a:rect l="l" t="t" r="r" b="b"/>
              <a:pathLst>
                <a:path w="5413" h="10658">
                  <a:moveTo>
                    <a:pt x="5412" y="1"/>
                  </a:moveTo>
                  <a:lnTo>
                    <a:pt x="1" y="5415"/>
                  </a:lnTo>
                  <a:lnTo>
                    <a:pt x="5243" y="10658"/>
                  </a:lnTo>
                  <a:cubicBezTo>
                    <a:pt x="5352" y="10429"/>
                    <a:pt x="5412" y="10182"/>
                    <a:pt x="5412" y="9932"/>
                  </a:cubicBezTo>
                  <a:lnTo>
                    <a:pt x="5412" y="1"/>
                  </a:lnTo>
                  <a:close/>
                </a:path>
              </a:pathLst>
            </a:custGeom>
            <a:solidFill>
              <a:srgbClr val="5f7d95"/>
            </a:solidFill>
            <a:ln w="0">
              <a:noFill/>
            </a:ln>
          </p:spPr>
          <p:style>
            <a:lnRef idx="0"/>
            <a:fillRef idx="0"/>
            <a:effectRef idx="0"/>
            <a:fontRef idx="minor"/>
          </p:style>
        </p:sp>
        <p:sp>
          <p:nvSpPr>
            <p:cNvPr id="4966" name="Google Shape;5917;p52"/>
            <p:cNvSpPr/>
            <p:nvPr/>
          </p:nvSpPr>
          <p:spPr>
            <a:xfrm>
              <a:off x="4750200" y="2811960"/>
              <a:ext cx="19080" cy="19080"/>
            </a:xfrm>
            <a:custGeom>
              <a:avLst/>
              <a:gdLst/>
              <a:ahLst/>
              <a:rect l="l" t="t" r="r" b="b"/>
              <a:pathLst>
                <a:path w="1121" h="113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w="0">
              <a:noFill/>
            </a:ln>
          </p:spPr>
          <p:style>
            <a:lnRef idx="0"/>
            <a:fillRef idx="0"/>
            <a:effectRef idx="0"/>
            <a:fontRef idx="minor"/>
          </p:style>
        </p:sp>
        <p:sp>
          <p:nvSpPr>
            <p:cNvPr id="4967" name="Google Shape;5918;p52"/>
            <p:cNvSpPr/>
            <p:nvPr/>
          </p:nvSpPr>
          <p:spPr>
            <a:xfrm>
              <a:off x="4628160" y="2950920"/>
              <a:ext cx="263520" cy="98640"/>
            </a:xfrm>
            <a:custGeom>
              <a:avLst/>
              <a:gdLst/>
              <a:ahLst/>
              <a:rect l="l" t="t" r="r" b="b"/>
              <a:pathLst>
                <a:path w="15003" h="5647">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w="0">
              <a:noFill/>
            </a:ln>
          </p:spPr>
          <p:style>
            <a:lnRef idx="0"/>
            <a:fillRef idx="0"/>
            <a:effectRef idx="0"/>
            <a:fontRef idx="minor"/>
          </p:style>
        </p:sp>
        <p:sp>
          <p:nvSpPr>
            <p:cNvPr id="4968" name="Google Shape;5919;p52"/>
            <p:cNvSpPr/>
            <p:nvPr/>
          </p:nvSpPr>
          <p:spPr>
            <a:xfrm>
              <a:off x="4620960" y="2797920"/>
              <a:ext cx="29160" cy="59040"/>
            </a:xfrm>
            <a:custGeom>
              <a:avLst/>
              <a:gdLst/>
              <a:ahLst/>
              <a:rect l="l" t="t" r="r" b="b"/>
              <a:pathLst>
                <a:path w="1694" h="3389">
                  <a:moveTo>
                    <a:pt x="1693" y="1"/>
                  </a:moveTo>
                  <a:lnTo>
                    <a:pt x="1" y="1693"/>
                  </a:lnTo>
                  <a:lnTo>
                    <a:pt x="1693" y="3388"/>
                  </a:lnTo>
                  <a:lnTo>
                    <a:pt x="1693" y="1"/>
                  </a:lnTo>
                  <a:close/>
                </a:path>
              </a:pathLst>
            </a:custGeom>
            <a:solidFill>
              <a:srgbClr val="5f7d95"/>
            </a:solidFill>
            <a:ln w="0">
              <a:noFill/>
            </a:ln>
          </p:spPr>
          <p:style>
            <a:lnRef idx="0"/>
            <a:fillRef idx="0"/>
            <a:effectRef idx="0"/>
            <a:fontRef idx="minor"/>
          </p:style>
        </p:sp>
        <p:sp>
          <p:nvSpPr>
            <p:cNvPr id="4969" name="Google Shape;5920;p52"/>
            <p:cNvSpPr/>
            <p:nvPr/>
          </p:nvSpPr>
          <p:spPr>
            <a:xfrm>
              <a:off x="4869360" y="2797920"/>
              <a:ext cx="29160" cy="59040"/>
            </a:xfrm>
            <a:custGeom>
              <a:avLst/>
              <a:gdLst/>
              <a:ahLst/>
              <a:rect l="l" t="t" r="r" b="b"/>
              <a:pathLst>
                <a:path w="1696" h="3389">
                  <a:moveTo>
                    <a:pt x="1" y="1"/>
                  </a:moveTo>
                  <a:lnTo>
                    <a:pt x="1" y="3388"/>
                  </a:lnTo>
                  <a:lnTo>
                    <a:pt x="1696" y="1693"/>
                  </a:lnTo>
                  <a:lnTo>
                    <a:pt x="1" y="1"/>
                  </a:lnTo>
                  <a:close/>
                </a:path>
              </a:pathLst>
            </a:custGeom>
            <a:solidFill>
              <a:srgbClr val="5f7d95"/>
            </a:solidFill>
            <a:ln w="0">
              <a:noFill/>
            </a:ln>
          </p:spPr>
          <p:style>
            <a:lnRef idx="0"/>
            <a:fillRef idx="0"/>
            <a:effectRef idx="0"/>
            <a:fontRef idx="minor"/>
          </p:style>
        </p:sp>
        <p:sp>
          <p:nvSpPr>
            <p:cNvPr id="4970" name="Google Shape;5921;p52"/>
            <p:cNvSpPr/>
            <p:nvPr/>
          </p:nvSpPr>
          <p:spPr>
            <a:xfrm>
              <a:off x="4670640" y="2711160"/>
              <a:ext cx="178200" cy="219240"/>
            </a:xfrm>
            <a:custGeom>
              <a:avLst/>
              <a:gdLst/>
              <a:ahLst/>
              <a:rect l="l" t="t" r="r" b="b"/>
              <a:pathLst>
                <a:path w="10164" h="12497">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w="0">
              <a:noFill/>
            </a:ln>
          </p:spPr>
          <p:style>
            <a:lnRef idx="0"/>
            <a:fillRef idx="0"/>
            <a:effectRef idx="0"/>
            <a:fontRef idx="minor"/>
          </p:style>
        </p:sp>
      </p:grpSp>
      <p:grpSp>
        <p:nvGrpSpPr>
          <p:cNvPr id="4971" name="Google Shape;5922;p52"/>
          <p:cNvGrpSpPr/>
          <p:nvPr/>
        </p:nvGrpSpPr>
        <p:grpSpPr>
          <a:xfrm>
            <a:off x="829440" y="3125880"/>
            <a:ext cx="338400" cy="338400"/>
            <a:chOff x="829440" y="3125880"/>
            <a:chExt cx="338400" cy="338400"/>
          </a:xfrm>
        </p:grpSpPr>
        <p:sp>
          <p:nvSpPr>
            <p:cNvPr id="4972" name="Google Shape;5923;p52"/>
            <p:cNvSpPr/>
            <p:nvPr/>
          </p:nvSpPr>
          <p:spPr>
            <a:xfrm>
              <a:off x="829440" y="3260520"/>
              <a:ext cx="338400" cy="203760"/>
            </a:xfrm>
            <a:custGeom>
              <a:avLst/>
              <a:gdLst/>
              <a:ahLst/>
              <a:rect l="l" t="t" r="r" b="b"/>
              <a:pathLst>
                <a:path w="19273" h="11616">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w="0">
              <a:noFill/>
            </a:ln>
          </p:spPr>
          <p:style>
            <a:lnRef idx="0"/>
            <a:fillRef idx="0"/>
            <a:effectRef idx="0"/>
            <a:fontRef idx="minor"/>
          </p:style>
        </p:sp>
        <p:sp>
          <p:nvSpPr>
            <p:cNvPr id="4973" name="Google Shape;5924;p52"/>
            <p:cNvSpPr/>
            <p:nvPr/>
          </p:nvSpPr>
          <p:spPr>
            <a:xfrm>
              <a:off x="1108440" y="3206160"/>
              <a:ext cx="49680" cy="73800"/>
            </a:xfrm>
            <a:custGeom>
              <a:avLst/>
              <a:gdLst/>
              <a:ahLst/>
              <a:rect l="l" t="t" r="r" b="b"/>
              <a:pathLst>
                <a:path w="2862" h="4234">
                  <a:moveTo>
                    <a:pt x="0" y="0"/>
                  </a:moveTo>
                  <a:lnTo>
                    <a:pt x="0" y="4234"/>
                  </a:lnTo>
                  <a:lnTo>
                    <a:pt x="2861" y="2117"/>
                  </a:lnTo>
                  <a:lnTo>
                    <a:pt x="0" y="0"/>
                  </a:lnTo>
                  <a:close/>
                </a:path>
              </a:pathLst>
            </a:custGeom>
            <a:solidFill>
              <a:srgbClr val="5f7d95"/>
            </a:solidFill>
            <a:ln w="0">
              <a:noFill/>
            </a:ln>
          </p:spPr>
          <p:style>
            <a:lnRef idx="0"/>
            <a:fillRef idx="0"/>
            <a:effectRef idx="0"/>
            <a:fontRef idx="minor"/>
          </p:style>
        </p:sp>
        <p:sp>
          <p:nvSpPr>
            <p:cNvPr id="4974" name="Google Shape;5925;p52"/>
            <p:cNvSpPr/>
            <p:nvPr/>
          </p:nvSpPr>
          <p:spPr>
            <a:xfrm>
              <a:off x="839160" y="3206160"/>
              <a:ext cx="49680" cy="73800"/>
            </a:xfrm>
            <a:custGeom>
              <a:avLst/>
              <a:gdLst/>
              <a:ahLst/>
              <a:rect l="l" t="t" r="r" b="b"/>
              <a:pathLst>
                <a:path w="2862" h="4234">
                  <a:moveTo>
                    <a:pt x="2861" y="0"/>
                  </a:moveTo>
                  <a:lnTo>
                    <a:pt x="0" y="2117"/>
                  </a:lnTo>
                  <a:lnTo>
                    <a:pt x="2861" y="4234"/>
                  </a:lnTo>
                  <a:lnTo>
                    <a:pt x="2861" y="0"/>
                  </a:lnTo>
                  <a:close/>
                </a:path>
              </a:pathLst>
            </a:custGeom>
            <a:solidFill>
              <a:srgbClr val="5f7d95"/>
            </a:solidFill>
            <a:ln w="0">
              <a:noFill/>
            </a:ln>
          </p:spPr>
          <p:style>
            <a:lnRef idx="0"/>
            <a:fillRef idx="0"/>
            <a:effectRef idx="0"/>
            <a:fontRef idx="minor"/>
          </p:style>
        </p:sp>
        <p:sp>
          <p:nvSpPr>
            <p:cNvPr id="4975" name="Google Shape;5926;p52"/>
            <p:cNvSpPr/>
            <p:nvPr/>
          </p:nvSpPr>
          <p:spPr>
            <a:xfrm>
              <a:off x="909720" y="3125880"/>
              <a:ext cx="178200" cy="235800"/>
            </a:xfrm>
            <a:custGeom>
              <a:avLst/>
              <a:gdLst/>
              <a:ahLst/>
              <a:rect l="l" t="t" r="r" b="b"/>
              <a:pathLst>
                <a:path w="10164" h="13446">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w="0">
              <a:noFill/>
            </a:ln>
          </p:spPr>
          <p:style>
            <a:lnRef idx="0"/>
            <a:fillRef idx="0"/>
            <a:effectRef idx="0"/>
            <a:fontRef idx="minor"/>
          </p:style>
        </p:sp>
      </p:grpSp>
      <p:grpSp>
        <p:nvGrpSpPr>
          <p:cNvPr id="4976" name="Google Shape;5927;p52"/>
          <p:cNvGrpSpPr/>
          <p:nvPr/>
        </p:nvGrpSpPr>
        <p:grpSpPr>
          <a:xfrm>
            <a:off x="1247040" y="3186360"/>
            <a:ext cx="338400" cy="217800"/>
            <a:chOff x="1247040" y="3186360"/>
            <a:chExt cx="338400" cy="217800"/>
          </a:xfrm>
        </p:grpSpPr>
        <p:sp>
          <p:nvSpPr>
            <p:cNvPr id="4977" name="Google Shape;5928;p52"/>
            <p:cNvSpPr/>
            <p:nvPr/>
          </p:nvSpPr>
          <p:spPr>
            <a:xfrm>
              <a:off x="1247040" y="3200040"/>
              <a:ext cx="338400" cy="204120"/>
            </a:xfrm>
            <a:custGeom>
              <a:avLst/>
              <a:gdLst/>
              <a:ahLst/>
              <a:rect l="l" t="t" r="r" b="b"/>
              <a:pathLst>
                <a:path w="19273" h="11637">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w="0">
              <a:noFill/>
            </a:ln>
          </p:spPr>
          <p:style>
            <a:lnRef idx="0"/>
            <a:fillRef idx="0"/>
            <a:effectRef idx="0"/>
            <a:fontRef idx="minor"/>
          </p:style>
        </p:sp>
        <p:sp>
          <p:nvSpPr>
            <p:cNvPr id="4978" name="Google Shape;5929;p52"/>
            <p:cNvSpPr/>
            <p:nvPr/>
          </p:nvSpPr>
          <p:spPr>
            <a:xfrm>
              <a:off x="1268280" y="3186360"/>
              <a:ext cx="296280" cy="115920"/>
            </a:xfrm>
            <a:custGeom>
              <a:avLst/>
              <a:gdLst/>
              <a:ahLst/>
              <a:rect l="l" t="t" r="r" b="b"/>
              <a:pathLst>
                <a:path w="16879" h="6632">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w="0">
              <a:noFill/>
            </a:ln>
          </p:spPr>
          <p:style>
            <a:lnRef idx="0"/>
            <a:fillRef idx="0"/>
            <a:effectRef idx="0"/>
            <a:fontRef idx="minor"/>
          </p:style>
        </p:sp>
      </p:grpSp>
      <p:grpSp>
        <p:nvGrpSpPr>
          <p:cNvPr id="4979" name="Google Shape;5930;p52"/>
          <p:cNvGrpSpPr/>
          <p:nvPr/>
        </p:nvGrpSpPr>
        <p:grpSpPr>
          <a:xfrm>
            <a:off x="1654920" y="3125880"/>
            <a:ext cx="351720" cy="338760"/>
            <a:chOff x="1654920" y="3125880"/>
            <a:chExt cx="351720" cy="338760"/>
          </a:xfrm>
        </p:grpSpPr>
        <p:sp>
          <p:nvSpPr>
            <p:cNvPr id="4980" name="Google Shape;5931;p52"/>
            <p:cNvSpPr/>
            <p:nvPr/>
          </p:nvSpPr>
          <p:spPr>
            <a:xfrm>
              <a:off x="1904400" y="3325680"/>
              <a:ext cx="102240" cy="99000"/>
            </a:xfrm>
            <a:custGeom>
              <a:avLst/>
              <a:gdLst/>
              <a:ahLst/>
              <a:rect l="l" t="t" r="r" b="b"/>
              <a:pathLst>
                <a:path w="5851" h="567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w="0">
              <a:noFill/>
            </a:ln>
          </p:spPr>
          <p:style>
            <a:lnRef idx="0"/>
            <a:fillRef idx="0"/>
            <a:effectRef idx="0"/>
            <a:fontRef idx="minor"/>
          </p:style>
        </p:sp>
        <p:sp>
          <p:nvSpPr>
            <p:cNvPr id="4981" name="Google Shape;5932;p52"/>
            <p:cNvSpPr/>
            <p:nvPr/>
          </p:nvSpPr>
          <p:spPr>
            <a:xfrm>
              <a:off x="1654920" y="3156120"/>
              <a:ext cx="318240" cy="308520"/>
            </a:xfrm>
            <a:custGeom>
              <a:avLst/>
              <a:gdLst/>
              <a:ahLst/>
              <a:rect l="l" t="t" r="r" b="b"/>
              <a:pathLst>
                <a:path w="18125" h="17562">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w="0">
              <a:noFill/>
            </a:ln>
          </p:spPr>
          <p:style>
            <a:lnRef idx="0"/>
            <a:fillRef idx="0"/>
            <a:effectRef idx="0"/>
            <a:fontRef idx="minor"/>
          </p:style>
        </p:sp>
        <p:sp>
          <p:nvSpPr>
            <p:cNvPr id="4982" name="Google Shape;5933;p52"/>
            <p:cNvSpPr/>
            <p:nvPr/>
          </p:nvSpPr>
          <p:spPr>
            <a:xfrm>
              <a:off x="1704600" y="3125880"/>
              <a:ext cx="102240" cy="99000"/>
            </a:xfrm>
            <a:custGeom>
              <a:avLst/>
              <a:gdLst/>
              <a:ahLst/>
              <a:rect l="l" t="t" r="r" b="b"/>
              <a:pathLst>
                <a:path w="5852" h="5674">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w="0">
              <a:noFill/>
            </a:ln>
          </p:spPr>
          <p:style>
            <a:lnRef idx="0"/>
            <a:fillRef idx="0"/>
            <a:effectRef idx="0"/>
            <a:fontRef idx="minor"/>
          </p:style>
        </p:sp>
      </p:grpSp>
      <p:grpSp>
        <p:nvGrpSpPr>
          <p:cNvPr id="4983" name="Google Shape;5934;p52"/>
          <p:cNvGrpSpPr/>
          <p:nvPr/>
        </p:nvGrpSpPr>
        <p:grpSpPr>
          <a:xfrm>
            <a:off x="2083320" y="3146760"/>
            <a:ext cx="351000" cy="297000"/>
            <a:chOff x="2083320" y="3146760"/>
            <a:chExt cx="351000" cy="297000"/>
          </a:xfrm>
        </p:grpSpPr>
        <p:sp>
          <p:nvSpPr>
            <p:cNvPr id="4984" name="Google Shape;5935;p52"/>
            <p:cNvSpPr/>
            <p:nvPr/>
          </p:nvSpPr>
          <p:spPr>
            <a:xfrm>
              <a:off x="2366640" y="3201840"/>
              <a:ext cx="67680" cy="187560"/>
            </a:xfrm>
            <a:custGeom>
              <a:avLst/>
              <a:gdLst/>
              <a:ahLst/>
              <a:rect l="l" t="t" r="r" b="b"/>
              <a:pathLst>
                <a:path w="3882" h="10694">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w="0">
              <a:noFill/>
            </a:ln>
          </p:spPr>
          <p:style>
            <a:lnRef idx="0"/>
            <a:fillRef idx="0"/>
            <a:effectRef idx="0"/>
            <a:fontRef idx="minor"/>
          </p:style>
        </p:sp>
        <p:sp>
          <p:nvSpPr>
            <p:cNvPr id="4985" name="Google Shape;5936;p52"/>
            <p:cNvSpPr/>
            <p:nvPr/>
          </p:nvSpPr>
          <p:spPr>
            <a:xfrm>
              <a:off x="2338560" y="3229920"/>
              <a:ext cx="52200" cy="131400"/>
            </a:xfrm>
            <a:custGeom>
              <a:avLst/>
              <a:gdLst/>
              <a:ahLst/>
              <a:rect l="l" t="t" r="r" b="b"/>
              <a:pathLst>
                <a:path w="3003" h="7509">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w="0">
              <a:noFill/>
            </a:ln>
          </p:spPr>
          <p:style>
            <a:lnRef idx="0"/>
            <a:fillRef idx="0"/>
            <a:effectRef idx="0"/>
            <a:fontRef idx="minor"/>
          </p:style>
        </p:sp>
        <p:sp>
          <p:nvSpPr>
            <p:cNvPr id="4986" name="Google Shape;5937;p52"/>
            <p:cNvSpPr/>
            <p:nvPr/>
          </p:nvSpPr>
          <p:spPr>
            <a:xfrm>
              <a:off x="2083320" y="3146760"/>
              <a:ext cx="238320" cy="297000"/>
            </a:xfrm>
            <a:custGeom>
              <a:avLst/>
              <a:gdLst/>
              <a:ahLst/>
              <a:rect l="l" t="t" r="r" b="b"/>
              <a:pathLst>
                <a:path w="13588" h="1690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w="0">
              <a:noFill/>
            </a:ln>
          </p:spPr>
          <p:style>
            <a:lnRef idx="0"/>
            <a:fillRef idx="0"/>
            <a:effectRef idx="0"/>
            <a:fontRef idx="minor"/>
          </p:style>
        </p:sp>
      </p:grpSp>
      <p:grpSp>
        <p:nvGrpSpPr>
          <p:cNvPr id="4987" name="Google Shape;5938;p52"/>
          <p:cNvGrpSpPr/>
          <p:nvPr/>
        </p:nvGrpSpPr>
        <p:grpSpPr>
          <a:xfrm>
            <a:off x="2506680" y="3125880"/>
            <a:ext cx="338400" cy="338400"/>
            <a:chOff x="2506680" y="3125880"/>
            <a:chExt cx="338400" cy="338400"/>
          </a:xfrm>
        </p:grpSpPr>
        <p:sp>
          <p:nvSpPr>
            <p:cNvPr id="4988" name="Google Shape;5939;p52"/>
            <p:cNvSpPr/>
            <p:nvPr/>
          </p:nvSpPr>
          <p:spPr>
            <a:xfrm>
              <a:off x="2506680" y="3125880"/>
              <a:ext cx="338400" cy="338400"/>
            </a:xfrm>
            <a:custGeom>
              <a:avLst/>
              <a:gdLst/>
              <a:ahLst/>
              <a:rect l="l" t="t" r="r" b="b"/>
              <a:pathLst>
                <a:path w="19273" h="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w="0">
              <a:noFill/>
            </a:ln>
          </p:spPr>
          <p:style>
            <a:lnRef idx="0"/>
            <a:fillRef idx="0"/>
            <a:effectRef idx="0"/>
            <a:fontRef idx="minor"/>
          </p:style>
        </p:sp>
        <p:sp>
          <p:nvSpPr>
            <p:cNvPr id="4989" name="Google Shape;5940;p52"/>
            <p:cNvSpPr/>
            <p:nvPr/>
          </p:nvSpPr>
          <p:spPr>
            <a:xfrm>
              <a:off x="2566800" y="3186000"/>
              <a:ext cx="218160" cy="218160"/>
            </a:xfrm>
            <a:custGeom>
              <a:avLst/>
              <a:gdLst/>
              <a:ahLst/>
              <a:rect l="l" t="t" r="r" b="b"/>
              <a:pathLst>
                <a:path w="12440" h="12441">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w="0">
              <a:noFill/>
            </a:ln>
          </p:spPr>
          <p:style>
            <a:lnRef idx="0"/>
            <a:fillRef idx="0"/>
            <a:effectRef idx="0"/>
            <a:fontRef idx="minor"/>
          </p:style>
        </p:sp>
      </p:grpSp>
      <p:grpSp>
        <p:nvGrpSpPr>
          <p:cNvPr id="4990" name="Google Shape;5941;p52"/>
          <p:cNvGrpSpPr/>
          <p:nvPr/>
        </p:nvGrpSpPr>
        <p:grpSpPr>
          <a:xfrm>
            <a:off x="2917080" y="3125880"/>
            <a:ext cx="342720" cy="338400"/>
            <a:chOff x="2917080" y="3125880"/>
            <a:chExt cx="342720" cy="338400"/>
          </a:xfrm>
        </p:grpSpPr>
        <p:sp>
          <p:nvSpPr>
            <p:cNvPr id="4991" name="Google Shape;5942;p52"/>
            <p:cNvSpPr/>
            <p:nvPr/>
          </p:nvSpPr>
          <p:spPr>
            <a:xfrm>
              <a:off x="2917080" y="3431160"/>
              <a:ext cx="38520" cy="33120"/>
            </a:xfrm>
            <a:custGeom>
              <a:avLst/>
              <a:gdLst/>
              <a:ahLst/>
              <a:rect l="l" t="t" r="r" b="b"/>
              <a:pathLst>
                <a:path w="2223" h="1928">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w="0">
              <a:noFill/>
            </a:ln>
          </p:spPr>
          <p:style>
            <a:lnRef idx="0"/>
            <a:fillRef idx="0"/>
            <a:effectRef idx="0"/>
            <a:fontRef idx="minor"/>
          </p:style>
        </p:sp>
        <p:sp>
          <p:nvSpPr>
            <p:cNvPr id="4992" name="Google Shape;5943;p52"/>
            <p:cNvSpPr/>
            <p:nvPr/>
          </p:nvSpPr>
          <p:spPr>
            <a:xfrm>
              <a:off x="2959200" y="3388680"/>
              <a:ext cx="41760" cy="33480"/>
            </a:xfrm>
            <a:custGeom>
              <a:avLst/>
              <a:gdLst/>
              <a:ahLst/>
              <a:rect l="l" t="t" r="r" b="b"/>
              <a:pathLst>
                <a:path w="2414" h="1941">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w="0">
              <a:noFill/>
            </a:ln>
          </p:spPr>
          <p:style>
            <a:lnRef idx="0"/>
            <a:fillRef idx="0"/>
            <a:effectRef idx="0"/>
            <a:fontRef idx="minor"/>
          </p:style>
        </p:sp>
        <p:sp>
          <p:nvSpPr>
            <p:cNvPr id="4993" name="Google Shape;5944;p52"/>
            <p:cNvSpPr/>
            <p:nvPr/>
          </p:nvSpPr>
          <p:spPr>
            <a:xfrm>
              <a:off x="2930040" y="3125880"/>
              <a:ext cx="316440" cy="176040"/>
            </a:xfrm>
            <a:custGeom>
              <a:avLst/>
              <a:gdLst/>
              <a:ahLst/>
              <a:rect l="l" t="t" r="r" b="b"/>
              <a:pathLst>
                <a:path w="18015" h="10050">
                  <a:moveTo>
                    <a:pt x="18014" y="1"/>
                  </a:moveTo>
                  <a:lnTo>
                    <a:pt x="561" y="4762"/>
                  </a:lnTo>
                  <a:cubicBezTo>
                    <a:pt x="121" y="4882"/>
                    <a:pt x="1" y="5448"/>
                    <a:pt x="350" y="5740"/>
                  </a:cubicBezTo>
                  <a:lnTo>
                    <a:pt x="5584" y="10049"/>
                  </a:lnTo>
                  <a:lnTo>
                    <a:pt x="18014" y="1"/>
                  </a:lnTo>
                  <a:close/>
                </a:path>
              </a:pathLst>
            </a:custGeom>
            <a:solidFill>
              <a:srgbClr val="5f7d95"/>
            </a:solidFill>
            <a:ln w="0">
              <a:noFill/>
            </a:ln>
          </p:spPr>
          <p:style>
            <a:lnRef idx="0"/>
            <a:fillRef idx="0"/>
            <a:effectRef idx="0"/>
            <a:fontRef idx="minor"/>
          </p:style>
        </p:sp>
        <p:sp>
          <p:nvSpPr>
            <p:cNvPr id="4994" name="Google Shape;5945;p52"/>
            <p:cNvSpPr/>
            <p:nvPr/>
          </p:nvSpPr>
          <p:spPr>
            <a:xfrm>
              <a:off x="3083760" y="3140640"/>
              <a:ext cx="176040" cy="312840"/>
            </a:xfrm>
            <a:custGeom>
              <a:avLst/>
              <a:gdLst/>
              <a:ahLst/>
              <a:rect l="l" t="t" r="r" b="b"/>
              <a:pathLst>
                <a:path w="10038" h="1781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w="0">
              <a:noFill/>
            </a:ln>
          </p:spPr>
          <p:style>
            <a:lnRef idx="0"/>
            <a:fillRef idx="0"/>
            <a:effectRef idx="0"/>
            <a:fontRef idx="minor"/>
          </p:style>
        </p:sp>
        <p:sp>
          <p:nvSpPr>
            <p:cNvPr id="4995" name="Google Shape;5946;p52"/>
            <p:cNvSpPr/>
            <p:nvPr/>
          </p:nvSpPr>
          <p:spPr>
            <a:xfrm>
              <a:off x="3012480" y="3201840"/>
              <a:ext cx="171720" cy="169920"/>
            </a:xfrm>
            <a:custGeom>
              <a:avLst/>
              <a:gdLst/>
              <a:ahLst/>
              <a:rect l="l" t="t" r="r" b="b"/>
              <a:pathLst>
                <a:path w="9801" h="97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w="0">
              <a:noFill/>
            </a:ln>
          </p:spPr>
          <p:style>
            <a:lnRef idx="0"/>
            <a:fillRef idx="0"/>
            <a:effectRef idx="0"/>
            <a:fontRef idx="minor"/>
          </p:style>
        </p:sp>
      </p:grpSp>
      <p:grpSp>
        <p:nvGrpSpPr>
          <p:cNvPr id="4996" name="Google Shape;5947;p52"/>
          <p:cNvGrpSpPr/>
          <p:nvPr/>
        </p:nvGrpSpPr>
        <p:grpSpPr>
          <a:xfrm>
            <a:off x="3337200" y="3125880"/>
            <a:ext cx="338760" cy="338400"/>
            <a:chOff x="3337200" y="3125880"/>
            <a:chExt cx="338760" cy="338400"/>
          </a:xfrm>
        </p:grpSpPr>
        <p:sp>
          <p:nvSpPr>
            <p:cNvPr id="4997" name="Google Shape;5948;p52"/>
            <p:cNvSpPr/>
            <p:nvPr/>
          </p:nvSpPr>
          <p:spPr>
            <a:xfrm>
              <a:off x="3455640" y="3147120"/>
              <a:ext cx="39240" cy="59760"/>
            </a:xfrm>
            <a:custGeom>
              <a:avLst/>
              <a:gdLst/>
              <a:ahLst/>
              <a:rect l="l" t="t" r="r" b="b"/>
              <a:pathLst>
                <a:path w="2266" h="344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w="0">
              <a:noFill/>
            </a:ln>
          </p:spPr>
          <p:style>
            <a:lnRef idx="0"/>
            <a:fillRef idx="0"/>
            <a:effectRef idx="0"/>
            <a:fontRef idx="minor"/>
          </p:style>
        </p:sp>
        <p:sp>
          <p:nvSpPr>
            <p:cNvPr id="4998" name="Google Shape;5949;p52"/>
            <p:cNvSpPr/>
            <p:nvPr/>
          </p:nvSpPr>
          <p:spPr>
            <a:xfrm>
              <a:off x="3448800" y="3381120"/>
              <a:ext cx="46080" cy="62280"/>
            </a:xfrm>
            <a:custGeom>
              <a:avLst/>
              <a:gdLst/>
              <a:ahLst/>
              <a:rect l="l" t="t" r="r" b="b"/>
              <a:pathLst>
                <a:path w="2654" h="3575">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w="0">
              <a:noFill/>
            </a:ln>
          </p:spPr>
          <p:style>
            <a:lnRef idx="0"/>
            <a:fillRef idx="0"/>
            <a:effectRef idx="0"/>
            <a:fontRef idx="minor"/>
          </p:style>
        </p:sp>
        <p:sp>
          <p:nvSpPr>
            <p:cNvPr id="4999" name="Google Shape;5950;p52"/>
            <p:cNvSpPr/>
            <p:nvPr/>
          </p:nvSpPr>
          <p:spPr>
            <a:xfrm>
              <a:off x="3426120" y="3204720"/>
              <a:ext cx="19080" cy="19080"/>
            </a:xfrm>
            <a:custGeom>
              <a:avLst/>
              <a:gdLst/>
              <a:ahLst/>
              <a:rect l="l" t="t" r="r" b="b"/>
              <a:pathLst>
                <a:path w="1130" h="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w="0">
              <a:noFill/>
            </a:ln>
          </p:spPr>
          <p:style>
            <a:lnRef idx="0"/>
            <a:fillRef idx="0"/>
            <a:effectRef idx="0"/>
            <a:fontRef idx="minor"/>
          </p:style>
        </p:sp>
        <p:sp>
          <p:nvSpPr>
            <p:cNvPr id="5000" name="Google Shape;5951;p52"/>
            <p:cNvSpPr/>
            <p:nvPr/>
          </p:nvSpPr>
          <p:spPr>
            <a:xfrm>
              <a:off x="3436560" y="3225240"/>
              <a:ext cx="58320" cy="60840"/>
            </a:xfrm>
            <a:custGeom>
              <a:avLst/>
              <a:gdLst/>
              <a:ahLst/>
              <a:rect l="l" t="t" r="r" b="b"/>
              <a:pathLst>
                <a:path w="3347" h="3501">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w="0">
              <a:noFill/>
            </a:ln>
          </p:spPr>
          <p:style>
            <a:lnRef idx="0"/>
            <a:fillRef idx="0"/>
            <a:effectRef idx="0"/>
            <a:fontRef idx="minor"/>
          </p:style>
        </p:sp>
        <p:sp>
          <p:nvSpPr>
            <p:cNvPr id="5001" name="Google Shape;5952;p52"/>
            <p:cNvSpPr/>
            <p:nvPr/>
          </p:nvSpPr>
          <p:spPr>
            <a:xfrm>
              <a:off x="3436200" y="3306960"/>
              <a:ext cx="58320" cy="57240"/>
            </a:xfrm>
            <a:custGeom>
              <a:avLst/>
              <a:gdLst/>
              <a:ahLst/>
              <a:rect l="l" t="t" r="r" b="b"/>
              <a:pathLst>
                <a:path w="3359" h="3298">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w="0">
              <a:noFill/>
            </a:ln>
          </p:spPr>
          <p:style>
            <a:lnRef idx="0"/>
            <a:fillRef idx="0"/>
            <a:effectRef idx="0"/>
            <a:fontRef idx="minor"/>
          </p:style>
        </p:sp>
        <p:sp>
          <p:nvSpPr>
            <p:cNvPr id="5002" name="Google Shape;5953;p52"/>
            <p:cNvSpPr/>
            <p:nvPr/>
          </p:nvSpPr>
          <p:spPr>
            <a:xfrm>
              <a:off x="3577320" y="3286800"/>
              <a:ext cx="19440" cy="19080"/>
            </a:xfrm>
            <a:custGeom>
              <a:avLst/>
              <a:gdLst/>
              <a:ahLst/>
              <a:rect l="l" t="t" r="r" b="b"/>
              <a:pathLst>
                <a:path w="1139" h="113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w="0">
              <a:noFill/>
            </a:ln>
          </p:spPr>
          <p:style>
            <a:lnRef idx="0"/>
            <a:fillRef idx="0"/>
            <a:effectRef idx="0"/>
            <a:fontRef idx="minor"/>
          </p:style>
        </p:sp>
        <p:sp>
          <p:nvSpPr>
            <p:cNvPr id="5003" name="Google Shape;5954;p52"/>
            <p:cNvSpPr/>
            <p:nvPr/>
          </p:nvSpPr>
          <p:spPr>
            <a:xfrm>
              <a:off x="3515760" y="3125880"/>
              <a:ext cx="160200" cy="160200"/>
            </a:xfrm>
            <a:custGeom>
              <a:avLst/>
              <a:gdLst/>
              <a:ahLst/>
              <a:rect l="l" t="t" r="r" b="b"/>
              <a:pathLst>
                <a:path w="9140" h="9141">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w="0">
              <a:noFill/>
            </a:ln>
          </p:spPr>
          <p:style>
            <a:lnRef idx="0"/>
            <a:fillRef idx="0"/>
            <a:effectRef idx="0"/>
            <a:fontRef idx="minor"/>
          </p:style>
        </p:sp>
        <p:sp>
          <p:nvSpPr>
            <p:cNvPr id="5004" name="Google Shape;5955;p52"/>
            <p:cNvSpPr/>
            <p:nvPr/>
          </p:nvSpPr>
          <p:spPr>
            <a:xfrm>
              <a:off x="3592440" y="3237480"/>
              <a:ext cx="62280" cy="48600"/>
            </a:xfrm>
            <a:custGeom>
              <a:avLst/>
              <a:gdLst/>
              <a:ahLst/>
              <a:rect l="l" t="t" r="r" b="b"/>
              <a:pathLst>
                <a:path w="3576" h="2805">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w="0">
              <a:noFill/>
            </a:ln>
          </p:spPr>
          <p:style>
            <a:lnRef idx="0"/>
            <a:fillRef idx="0"/>
            <a:effectRef idx="0"/>
            <a:fontRef idx="minor"/>
          </p:style>
        </p:sp>
        <p:sp>
          <p:nvSpPr>
            <p:cNvPr id="5005" name="Google Shape;5956;p52"/>
            <p:cNvSpPr/>
            <p:nvPr/>
          </p:nvSpPr>
          <p:spPr>
            <a:xfrm>
              <a:off x="3592440" y="3306960"/>
              <a:ext cx="62280" cy="46080"/>
            </a:xfrm>
            <a:custGeom>
              <a:avLst/>
              <a:gdLst/>
              <a:ahLst/>
              <a:rect l="l" t="t" r="r" b="b"/>
              <a:pathLst>
                <a:path w="3579" h="2651">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w="0">
              <a:noFill/>
            </a:ln>
          </p:spPr>
          <p:style>
            <a:lnRef idx="0"/>
            <a:fillRef idx="0"/>
            <a:effectRef idx="0"/>
            <a:fontRef idx="minor"/>
          </p:style>
        </p:sp>
        <p:sp>
          <p:nvSpPr>
            <p:cNvPr id="5006" name="Google Shape;5957;p52"/>
            <p:cNvSpPr/>
            <p:nvPr/>
          </p:nvSpPr>
          <p:spPr>
            <a:xfrm>
              <a:off x="3337200" y="3306600"/>
              <a:ext cx="157680" cy="157680"/>
            </a:xfrm>
            <a:custGeom>
              <a:avLst/>
              <a:gdLst/>
              <a:ahLst/>
              <a:rect l="l" t="t" r="r" b="b"/>
              <a:pathLst>
                <a:path w="9005" h="9004">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w="0">
              <a:noFill/>
            </a:ln>
          </p:spPr>
          <p:style>
            <a:lnRef idx="0"/>
            <a:fillRef idx="0"/>
            <a:effectRef idx="0"/>
            <a:fontRef idx="minor"/>
          </p:style>
        </p:sp>
        <p:sp>
          <p:nvSpPr>
            <p:cNvPr id="5007" name="Google Shape;5958;p52"/>
            <p:cNvSpPr/>
            <p:nvPr/>
          </p:nvSpPr>
          <p:spPr>
            <a:xfrm>
              <a:off x="3358440" y="3238560"/>
              <a:ext cx="61920" cy="47520"/>
            </a:xfrm>
            <a:custGeom>
              <a:avLst/>
              <a:gdLst/>
              <a:ahLst/>
              <a:rect l="l" t="t" r="r" b="b"/>
              <a:pathLst>
                <a:path w="3557" h="2739">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w="0">
              <a:noFill/>
            </a:ln>
          </p:spPr>
          <p:style>
            <a:lnRef idx="0"/>
            <a:fillRef idx="0"/>
            <a:effectRef idx="0"/>
            <a:fontRef idx="minor"/>
          </p:style>
        </p:sp>
        <p:sp>
          <p:nvSpPr>
            <p:cNvPr id="5008" name="Google Shape;5959;p52"/>
            <p:cNvSpPr/>
            <p:nvPr/>
          </p:nvSpPr>
          <p:spPr>
            <a:xfrm>
              <a:off x="3358440" y="3306960"/>
              <a:ext cx="62280" cy="46080"/>
            </a:xfrm>
            <a:custGeom>
              <a:avLst/>
              <a:gdLst/>
              <a:ahLst/>
              <a:rect l="l" t="t" r="r" b="b"/>
              <a:pathLst>
                <a:path w="3578" h="2654">
                  <a:moveTo>
                    <a:pt x="0" y="0"/>
                  </a:moveTo>
                  <a:cubicBezTo>
                    <a:pt x="352" y="1078"/>
                    <a:pt x="1689" y="2030"/>
                    <a:pt x="3578" y="2653"/>
                  </a:cubicBezTo>
                  <a:cubicBezTo>
                    <a:pt x="3418" y="1777"/>
                    <a:pt x="3325" y="889"/>
                    <a:pt x="3300" y="0"/>
                  </a:cubicBezTo>
                  <a:close/>
                </a:path>
              </a:pathLst>
            </a:custGeom>
            <a:solidFill>
              <a:srgbClr val="5f7d95"/>
            </a:solidFill>
            <a:ln w="0">
              <a:noFill/>
            </a:ln>
          </p:spPr>
          <p:style>
            <a:lnRef idx="0"/>
            <a:fillRef idx="0"/>
            <a:effectRef idx="0"/>
            <a:fontRef idx="minor"/>
          </p:style>
        </p:sp>
        <p:sp>
          <p:nvSpPr>
            <p:cNvPr id="5009" name="Google Shape;5960;p52"/>
            <p:cNvSpPr/>
            <p:nvPr/>
          </p:nvSpPr>
          <p:spPr>
            <a:xfrm>
              <a:off x="3337200" y="3125880"/>
              <a:ext cx="157680" cy="160200"/>
            </a:xfrm>
            <a:custGeom>
              <a:avLst/>
              <a:gdLst/>
              <a:ahLst/>
              <a:rect l="l" t="t" r="r" b="b"/>
              <a:pathLst>
                <a:path w="9005" h="9141">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w="0">
              <a:noFill/>
            </a:ln>
          </p:spPr>
          <p:style>
            <a:lnRef idx="0"/>
            <a:fillRef idx="0"/>
            <a:effectRef idx="0"/>
            <a:fontRef idx="minor"/>
          </p:style>
        </p:sp>
        <p:sp>
          <p:nvSpPr>
            <p:cNvPr id="5010" name="Google Shape;5961;p52"/>
            <p:cNvSpPr/>
            <p:nvPr/>
          </p:nvSpPr>
          <p:spPr>
            <a:xfrm>
              <a:off x="3515760" y="3306600"/>
              <a:ext cx="160200" cy="157680"/>
            </a:xfrm>
            <a:custGeom>
              <a:avLst/>
              <a:gdLst/>
              <a:ahLst/>
              <a:rect l="l" t="t" r="r" b="b"/>
              <a:pathLst>
                <a:path w="9140" h="9004">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w="0">
              <a:noFill/>
            </a:ln>
          </p:spPr>
          <p:style>
            <a:lnRef idx="0"/>
            <a:fillRef idx="0"/>
            <a:effectRef idx="0"/>
            <a:fontRef idx="minor"/>
          </p:style>
        </p:sp>
        <p:sp>
          <p:nvSpPr>
            <p:cNvPr id="5011" name="Google Shape;5962;p52"/>
            <p:cNvSpPr/>
            <p:nvPr/>
          </p:nvSpPr>
          <p:spPr>
            <a:xfrm>
              <a:off x="3515760" y="3147120"/>
              <a:ext cx="48600" cy="62280"/>
            </a:xfrm>
            <a:custGeom>
              <a:avLst/>
              <a:gdLst/>
              <a:ahLst/>
              <a:rect l="l" t="t" r="r" b="b"/>
              <a:pathLst>
                <a:path w="2801" h="3575">
                  <a:moveTo>
                    <a:pt x="1" y="0"/>
                  </a:moveTo>
                  <a:lnTo>
                    <a:pt x="1" y="3298"/>
                  </a:lnTo>
                  <a:cubicBezTo>
                    <a:pt x="937" y="3328"/>
                    <a:pt x="1961" y="3421"/>
                    <a:pt x="2801" y="3575"/>
                  </a:cubicBezTo>
                  <a:cubicBezTo>
                    <a:pt x="2181" y="1687"/>
                    <a:pt x="1082" y="350"/>
                    <a:pt x="1" y="0"/>
                  </a:cubicBezTo>
                  <a:close/>
                </a:path>
              </a:pathLst>
            </a:custGeom>
            <a:solidFill>
              <a:srgbClr val="5f7d95"/>
            </a:solidFill>
            <a:ln w="0">
              <a:noFill/>
            </a:ln>
          </p:spPr>
          <p:style>
            <a:lnRef idx="0"/>
            <a:fillRef idx="0"/>
            <a:effectRef idx="0"/>
            <a:fontRef idx="minor"/>
          </p:style>
        </p:sp>
        <p:sp>
          <p:nvSpPr>
            <p:cNvPr id="5012" name="Google Shape;5963;p52"/>
            <p:cNvSpPr/>
            <p:nvPr/>
          </p:nvSpPr>
          <p:spPr>
            <a:xfrm>
              <a:off x="3515760" y="3224880"/>
              <a:ext cx="59760" cy="61200"/>
            </a:xfrm>
            <a:custGeom>
              <a:avLst/>
              <a:gdLst/>
              <a:ahLst/>
              <a:rect l="l" t="t" r="r" b="b"/>
              <a:pathLst>
                <a:path w="3446" h="351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w="0">
              <a:noFill/>
            </a:ln>
          </p:spPr>
          <p:style>
            <a:lnRef idx="0"/>
            <a:fillRef idx="0"/>
            <a:effectRef idx="0"/>
            <a:fontRef idx="minor"/>
          </p:style>
        </p:sp>
        <p:sp>
          <p:nvSpPr>
            <p:cNvPr id="5013" name="Google Shape;5964;p52"/>
            <p:cNvSpPr/>
            <p:nvPr/>
          </p:nvSpPr>
          <p:spPr>
            <a:xfrm>
              <a:off x="3515760" y="3381120"/>
              <a:ext cx="48600" cy="62280"/>
            </a:xfrm>
            <a:custGeom>
              <a:avLst/>
              <a:gdLst/>
              <a:ahLst/>
              <a:rect l="l" t="t" r="r" b="b"/>
              <a:pathLst>
                <a:path w="2801" h="3575">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w="0">
              <a:noFill/>
            </a:ln>
          </p:spPr>
          <p:style>
            <a:lnRef idx="0"/>
            <a:fillRef idx="0"/>
            <a:effectRef idx="0"/>
            <a:fontRef idx="minor"/>
          </p:style>
        </p:sp>
        <p:sp>
          <p:nvSpPr>
            <p:cNvPr id="5014" name="Google Shape;5965;p52"/>
            <p:cNvSpPr/>
            <p:nvPr/>
          </p:nvSpPr>
          <p:spPr>
            <a:xfrm>
              <a:off x="3495600" y="3366360"/>
              <a:ext cx="19080" cy="19080"/>
            </a:xfrm>
            <a:custGeom>
              <a:avLst/>
              <a:gdLst/>
              <a:ahLst/>
              <a:rect l="l" t="t" r="r" b="b"/>
              <a:pathLst>
                <a:path w="1130" h="1134">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w="0">
              <a:noFill/>
            </a:ln>
          </p:spPr>
          <p:style>
            <a:lnRef idx="0"/>
            <a:fillRef idx="0"/>
            <a:effectRef idx="0"/>
            <a:fontRef idx="minor"/>
          </p:style>
        </p:sp>
        <p:sp>
          <p:nvSpPr>
            <p:cNvPr id="5015" name="Google Shape;5966;p52"/>
            <p:cNvSpPr/>
            <p:nvPr/>
          </p:nvSpPr>
          <p:spPr>
            <a:xfrm>
              <a:off x="3515760" y="3306960"/>
              <a:ext cx="59760" cy="57240"/>
            </a:xfrm>
            <a:custGeom>
              <a:avLst/>
              <a:gdLst/>
              <a:ahLst/>
              <a:rect l="l" t="t" r="r" b="b"/>
              <a:pathLst>
                <a:path w="3446" h="3298">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w="0">
              <a:noFill/>
            </a:ln>
          </p:spPr>
          <p:style>
            <a:lnRef idx="0"/>
            <a:fillRef idx="0"/>
            <a:effectRef idx="0"/>
            <a:fontRef idx="minor"/>
          </p:style>
        </p:sp>
      </p:grpSp>
      <p:grpSp>
        <p:nvGrpSpPr>
          <p:cNvPr id="5016" name="Google Shape;5967;p52"/>
          <p:cNvGrpSpPr/>
          <p:nvPr/>
        </p:nvGrpSpPr>
        <p:grpSpPr>
          <a:xfrm>
            <a:off x="3758400" y="3125880"/>
            <a:ext cx="341640" cy="338400"/>
            <a:chOff x="3758400" y="3125880"/>
            <a:chExt cx="341640" cy="338400"/>
          </a:xfrm>
        </p:grpSpPr>
        <p:sp>
          <p:nvSpPr>
            <p:cNvPr id="5017" name="Google Shape;5968;p52"/>
            <p:cNvSpPr/>
            <p:nvPr/>
          </p:nvSpPr>
          <p:spPr>
            <a:xfrm>
              <a:off x="3819240" y="3185640"/>
              <a:ext cx="217800" cy="217800"/>
            </a:xfrm>
            <a:custGeom>
              <a:avLst/>
              <a:gdLst/>
              <a:ahLst/>
              <a:rect l="l" t="t" r="r" b="b"/>
              <a:pathLst>
                <a:path w="12422" h="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w="0">
              <a:noFill/>
            </a:ln>
          </p:spPr>
          <p:style>
            <a:lnRef idx="0"/>
            <a:fillRef idx="0"/>
            <a:effectRef idx="0"/>
            <a:fontRef idx="minor"/>
          </p:style>
        </p:sp>
        <p:sp>
          <p:nvSpPr>
            <p:cNvPr id="5018" name="Google Shape;5969;p52"/>
            <p:cNvSpPr/>
            <p:nvPr/>
          </p:nvSpPr>
          <p:spPr>
            <a:xfrm>
              <a:off x="3853440" y="3225240"/>
              <a:ext cx="144000" cy="138600"/>
            </a:xfrm>
            <a:custGeom>
              <a:avLst/>
              <a:gdLst/>
              <a:ahLst/>
              <a:rect l="l" t="t" r="r" b="b"/>
              <a:pathLst>
                <a:path w="8219" h="7905">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w="0">
              <a:noFill/>
            </a:ln>
          </p:spPr>
          <p:style>
            <a:lnRef idx="0"/>
            <a:fillRef idx="0"/>
            <a:effectRef idx="0"/>
            <a:fontRef idx="minor"/>
          </p:style>
        </p:sp>
        <p:sp>
          <p:nvSpPr>
            <p:cNvPr id="5019" name="Google Shape;5970;p52"/>
            <p:cNvSpPr/>
            <p:nvPr/>
          </p:nvSpPr>
          <p:spPr>
            <a:xfrm>
              <a:off x="3758400" y="3125880"/>
              <a:ext cx="338400" cy="338400"/>
            </a:xfrm>
            <a:custGeom>
              <a:avLst/>
              <a:gdLst/>
              <a:ahLst/>
              <a:rect l="l" t="t" r="r" b="b"/>
              <a:pathLst>
                <a:path w="19273" h="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w="0">
              <a:noFill/>
            </a:ln>
          </p:spPr>
          <p:style>
            <a:lnRef idx="0"/>
            <a:fillRef idx="0"/>
            <a:effectRef idx="0"/>
            <a:fontRef idx="minor"/>
          </p:style>
        </p:sp>
        <p:sp>
          <p:nvSpPr>
            <p:cNvPr id="5020" name="Google Shape;5971;p52"/>
            <p:cNvSpPr/>
            <p:nvPr/>
          </p:nvSpPr>
          <p:spPr>
            <a:xfrm>
              <a:off x="3896280" y="3125880"/>
              <a:ext cx="203760" cy="198000"/>
            </a:xfrm>
            <a:custGeom>
              <a:avLst/>
              <a:gdLst/>
              <a:ahLst/>
              <a:rect l="l" t="t" r="r" b="b"/>
              <a:pathLst>
                <a:path w="11618" h="11294">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w="0">
              <a:noFill/>
            </a:ln>
          </p:spPr>
          <p:style>
            <a:lnRef idx="0"/>
            <a:fillRef idx="0"/>
            <a:effectRef idx="0"/>
            <a:fontRef idx="minor"/>
          </p:style>
        </p:sp>
      </p:grpSp>
      <p:grpSp>
        <p:nvGrpSpPr>
          <p:cNvPr id="5021" name="Google Shape;5972;p52"/>
          <p:cNvGrpSpPr/>
          <p:nvPr/>
        </p:nvGrpSpPr>
        <p:grpSpPr>
          <a:xfrm>
            <a:off x="4173840" y="3125880"/>
            <a:ext cx="338760" cy="338760"/>
            <a:chOff x="4173840" y="3125880"/>
            <a:chExt cx="338760" cy="338760"/>
          </a:xfrm>
        </p:grpSpPr>
        <p:sp>
          <p:nvSpPr>
            <p:cNvPr id="5022" name="Google Shape;5973;p52"/>
            <p:cNvSpPr/>
            <p:nvPr/>
          </p:nvSpPr>
          <p:spPr>
            <a:xfrm>
              <a:off x="4173840" y="3125880"/>
              <a:ext cx="338760" cy="239040"/>
            </a:xfrm>
            <a:custGeom>
              <a:avLst/>
              <a:gdLst/>
              <a:ahLst/>
              <a:rect l="l" t="t" r="r" b="b"/>
              <a:pathLst>
                <a:path w="19279" h="13627">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w="0">
              <a:noFill/>
            </a:ln>
          </p:spPr>
          <p:style>
            <a:lnRef idx="0"/>
            <a:fillRef idx="0"/>
            <a:effectRef idx="0"/>
            <a:fontRef idx="minor"/>
          </p:style>
        </p:sp>
        <p:sp>
          <p:nvSpPr>
            <p:cNvPr id="5023" name="Google Shape;5974;p52"/>
            <p:cNvSpPr/>
            <p:nvPr/>
          </p:nvSpPr>
          <p:spPr>
            <a:xfrm>
              <a:off x="4254120" y="3385800"/>
              <a:ext cx="178200" cy="78840"/>
            </a:xfrm>
            <a:custGeom>
              <a:avLst/>
              <a:gdLst/>
              <a:ahLst/>
              <a:rect l="l" t="t" r="r" b="b"/>
              <a:pathLst>
                <a:path w="10164" h="4517">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w="0">
              <a:noFill/>
            </a:ln>
          </p:spPr>
          <p:style>
            <a:lnRef idx="0"/>
            <a:fillRef idx="0"/>
            <a:effectRef idx="0"/>
            <a:fontRef idx="minor"/>
          </p:style>
        </p:sp>
        <p:sp>
          <p:nvSpPr>
            <p:cNvPr id="5024" name="Google Shape;5975;p52"/>
            <p:cNvSpPr/>
            <p:nvPr/>
          </p:nvSpPr>
          <p:spPr>
            <a:xfrm>
              <a:off x="4315320" y="3197880"/>
              <a:ext cx="55440" cy="52920"/>
            </a:xfrm>
            <a:custGeom>
              <a:avLst/>
              <a:gdLst/>
              <a:ahLst/>
              <a:rect l="l" t="t" r="r" b="b"/>
              <a:pathLst>
                <a:path w="3199" h="3045">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w="0">
              <a:noFill/>
            </a:ln>
          </p:spPr>
          <p:style>
            <a:lnRef idx="0"/>
            <a:fillRef idx="0"/>
            <a:effectRef idx="0"/>
            <a:fontRef idx="minor"/>
          </p:style>
        </p:sp>
      </p:grpSp>
      <p:grpSp>
        <p:nvGrpSpPr>
          <p:cNvPr id="5025" name="Google Shape;5976;p52"/>
          <p:cNvGrpSpPr/>
          <p:nvPr/>
        </p:nvGrpSpPr>
        <p:grpSpPr>
          <a:xfrm>
            <a:off x="4588200" y="3125880"/>
            <a:ext cx="343080" cy="338760"/>
            <a:chOff x="4588200" y="3125880"/>
            <a:chExt cx="343080" cy="338760"/>
          </a:xfrm>
        </p:grpSpPr>
        <p:sp>
          <p:nvSpPr>
            <p:cNvPr id="5026" name="Google Shape;5977;p52"/>
            <p:cNvSpPr/>
            <p:nvPr/>
          </p:nvSpPr>
          <p:spPr>
            <a:xfrm>
              <a:off x="4831920" y="3145680"/>
              <a:ext cx="57960" cy="5436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w="0">
              <a:noFill/>
            </a:ln>
          </p:spPr>
          <p:style>
            <a:lnRef idx="0"/>
            <a:fillRef idx="0"/>
            <a:effectRef idx="0"/>
            <a:fontRef idx="minor"/>
          </p:style>
        </p:sp>
        <p:sp>
          <p:nvSpPr>
            <p:cNvPr id="5027" name="Google Shape;5978;p52"/>
            <p:cNvSpPr/>
            <p:nvPr/>
          </p:nvSpPr>
          <p:spPr>
            <a:xfrm>
              <a:off x="4721760" y="3364560"/>
              <a:ext cx="78840" cy="10008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w="0">
              <a:noFill/>
            </a:ln>
          </p:spPr>
          <p:style>
            <a:lnRef idx="0"/>
            <a:fillRef idx="0"/>
            <a:effectRef idx="0"/>
            <a:fontRef idx="minor"/>
          </p:style>
        </p:sp>
        <p:sp>
          <p:nvSpPr>
            <p:cNvPr id="5028" name="Google Shape;5979;p52"/>
            <p:cNvSpPr/>
            <p:nvPr/>
          </p:nvSpPr>
          <p:spPr>
            <a:xfrm>
              <a:off x="4741200" y="3265200"/>
              <a:ext cx="38880" cy="38880"/>
            </a:xfrm>
            <a:custGeom>
              <a:avLst/>
              <a:gdLst/>
              <a:ahLst/>
              <a:rect l="l" t="t" r="r" b="b"/>
              <a:pathLst>
                <a:path w="2259" h="2259">
                  <a:moveTo>
                    <a:pt x="0" y="0"/>
                  </a:moveTo>
                  <a:lnTo>
                    <a:pt x="0" y="2259"/>
                  </a:lnTo>
                  <a:lnTo>
                    <a:pt x="2259" y="2259"/>
                  </a:lnTo>
                  <a:lnTo>
                    <a:pt x="2259" y="0"/>
                  </a:lnTo>
                  <a:close/>
                </a:path>
              </a:pathLst>
            </a:custGeom>
            <a:solidFill>
              <a:srgbClr val="5f7d95"/>
            </a:solidFill>
            <a:ln w="0">
              <a:noFill/>
            </a:ln>
          </p:spPr>
          <p:style>
            <a:lnRef idx="0"/>
            <a:fillRef idx="0"/>
            <a:effectRef idx="0"/>
            <a:fontRef idx="minor"/>
          </p:style>
        </p:sp>
        <p:sp>
          <p:nvSpPr>
            <p:cNvPr id="5029" name="Google Shape;5980;p52"/>
            <p:cNvSpPr/>
            <p:nvPr/>
          </p:nvSpPr>
          <p:spPr>
            <a:xfrm>
              <a:off x="4588200" y="3125880"/>
              <a:ext cx="343080" cy="16668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w="0">
              <a:noFill/>
            </a:ln>
          </p:spPr>
          <p:style>
            <a:lnRef idx="0"/>
            <a:fillRef idx="0"/>
            <a:effectRef idx="0"/>
            <a:fontRef idx="minor"/>
          </p:style>
        </p:sp>
        <p:sp>
          <p:nvSpPr>
            <p:cNvPr id="5030" name="Google Shape;5981;p52"/>
            <p:cNvSpPr/>
            <p:nvPr/>
          </p:nvSpPr>
          <p:spPr>
            <a:xfrm>
              <a:off x="4629960" y="3198240"/>
              <a:ext cx="259560" cy="26640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w="0">
              <a:noFill/>
            </a:ln>
          </p:spPr>
          <p:style>
            <a:lnRef idx="0"/>
            <a:fillRef idx="0"/>
            <a:effectRef idx="0"/>
            <a:fontRef idx="minor"/>
          </p:style>
        </p:sp>
      </p:grpSp>
      <p:grpSp>
        <p:nvGrpSpPr>
          <p:cNvPr id="5031" name="Google Shape;5982;p52"/>
          <p:cNvGrpSpPr/>
          <p:nvPr/>
        </p:nvGrpSpPr>
        <p:grpSpPr>
          <a:xfrm>
            <a:off x="848880" y="3539520"/>
            <a:ext cx="299520" cy="336960"/>
            <a:chOff x="848880" y="3539520"/>
            <a:chExt cx="299520" cy="336960"/>
          </a:xfrm>
        </p:grpSpPr>
        <p:sp>
          <p:nvSpPr>
            <p:cNvPr id="5032" name="Google Shape;5983;p52"/>
            <p:cNvSpPr/>
            <p:nvPr/>
          </p:nvSpPr>
          <p:spPr>
            <a:xfrm>
              <a:off x="927360" y="3539520"/>
              <a:ext cx="221040" cy="106920"/>
            </a:xfrm>
            <a:custGeom>
              <a:avLst/>
              <a:gdLst/>
              <a:ahLst/>
              <a:rect l="l" t="t" r="r" b="b"/>
              <a:pathLst>
                <a:path w="12597" h="6123">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w="0">
              <a:noFill/>
            </a:ln>
          </p:spPr>
          <p:style>
            <a:lnRef idx="0"/>
            <a:fillRef idx="0"/>
            <a:effectRef idx="0"/>
            <a:fontRef idx="minor"/>
          </p:style>
        </p:sp>
        <p:sp>
          <p:nvSpPr>
            <p:cNvPr id="5033" name="Google Shape;5984;p52"/>
            <p:cNvSpPr/>
            <p:nvPr/>
          </p:nvSpPr>
          <p:spPr>
            <a:xfrm>
              <a:off x="1051920" y="3615840"/>
              <a:ext cx="96480" cy="213480"/>
            </a:xfrm>
            <a:custGeom>
              <a:avLst/>
              <a:gdLst/>
              <a:ahLst/>
              <a:rect l="l" t="t" r="r" b="b"/>
              <a:pathLst>
                <a:path w="5518" h="12171">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w="0">
              <a:noFill/>
            </a:ln>
          </p:spPr>
          <p:style>
            <a:lnRef idx="0"/>
            <a:fillRef idx="0"/>
            <a:effectRef idx="0"/>
            <a:fontRef idx="minor"/>
          </p:style>
        </p:sp>
        <p:sp>
          <p:nvSpPr>
            <p:cNvPr id="5034" name="Google Shape;5985;p52"/>
            <p:cNvSpPr/>
            <p:nvPr/>
          </p:nvSpPr>
          <p:spPr>
            <a:xfrm>
              <a:off x="848880" y="3663000"/>
              <a:ext cx="97200" cy="213480"/>
            </a:xfrm>
            <a:custGeom>
              <a:avLst/>
              <a:gdLst/>
              <a:ahLst/>
              <a:rect l="l" t="t" r="r" b="b"/>
              <a:pathLst>
                <a:path w="5572" h="12171">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w="0">
              <a:noFill/>
            </a:ln>
          </p:spPr>
          <p:style>
            <a:lnRef idx="0"/>
            <a:fillRef idx="0"/>
            <a:effectRef idx="0"/>
            <a:fontRef idx="minor"/>
          </p:style>
        </p:sp>
      </p:grpSp>
      <p:grpSp>
        <p:nvGrpSpPr>
          <p:cNvPr id="5035" name="Google Shape;5986;p52"/>
          <p:cNvGrpSpPr/>
          <p:nvPr/>
        </p:nvGrpSpPr>
        <p:grpSpPr>
          <a:xfrm>
            <a:off x="1661400" y="3559320"/>
            <a:ext cx="338760" cy="297360"/>
            <a:chOff x="1661400" y="3559320"/>
            <a:chExt cx="338760" cy="297360"/>
          </a:xfrm>
        </p:grpSpPr>
        <p:sp>
          <p:nvSpPr>
            <p:cNvPr id="5036" name="Google Shape;5987;p52"/>
            <p:cNvSpPr/>
            <p:nvPr/>
          </p:nvSpPr>
          <p:spPr>
            <a:xfrm>
              <a:off x="1661400" y="3562560"/>
              <a:ext cx="98640" cy="294120"/>
            </a:xfrm>
            <a:custGeom>
              <a:avLst/>
              <a:gdLst/>
              <a:ahLst/>
              <a:rect l="l" t="t" r="r" b="b"/>
              <a:pathLst>
                <a:path w="5650" h="16758">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w="0">
              <a:noFill/>
            </a:ln>
          </p:spPr>
          <p:style>
            <a:lnRef idx="0"/>
            <a:fillRef idx="0"/>
            <a:effectRef idx="0"/>
            <a:fontRef idx="minor"/>
          </p:style>
        </p:sp>
        <p:sp>
          <p:nvSpPr>
            <p:cNvPr id="5037" name="Google Shape;5988;p52"/>
            <p:cNvSpPr/>
            <p:nvPr/>
          </p:nvSpPr>
          <p:spPr>
            <a:xfrm>
              <a:off x="1780920" y="3562200"/>
              <a:ext cx="100080" cy="291960"/>
            </a:xfrm>
            <a:custGeom>
              <a:avLst/>
              <a:gdLst/>
              <a:ahLst/>
              <a:rect l="l" t="t" r="r" b="b"/>
              <a:pathLst>
                <a:path w="5722" h="16626">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w="0">
              <a:noFill/>
            </a:ln>
          </p:spPr>
          <p:style>
            <a:lnRef idx="0"/>
            <a:fillRef idx="0"/>
            <a:effectRef idx="0"/>
            <a:fontRef idx="minor"/>
          </p:style>
        </p:sp>
        <p:sp>
          <p:nvSpPr>
            <p:cNvPr id="5038" name="Google Shape;5989;p52"/>
            <p:cNvSpPr/>
            <p:nvPr/>
          </p:nvSpPr>
          <p:spPr>
            <a:xfrm>
              <a:off x="1901520" y="3559320"/>
              <a:ext cx="98640" cy="294120"/>
            </a:xfrm>
            <a:custGeom>
              <a:avLst/>
              <a:gdLst/>
              <a:ahLst/>
              <a:rect l="l" t="t" r="r" b="b"/>
              <a:pathLst>
                <a:path w="5647" h="1675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w="0">
              <a:noFill/>
            </a:ln>
          </p:spPr>
          <p:style>
            <a:lnRef idx="0"/>
            <a:fillRef idx="0"/>
            <a:effectRef idx="0"/>
            <a:fontRef idx="minor"/>
          </p:style>
        </p:sp>
      </p:grpSp>
      <p:grpSp>
        <p:nvGrpSpPr>
          <p:cNvPr id="5039" name="Google Shape;5990;p52"/>
          <p:cNvGrpSpPr/>
          <p:nvPr/>
        </p:nvGrpSpPr>
        <p:grpSpPr>
          <a:xfrm>
            <a:off x="2089440" y="3582720"/>
            <a:ext cx="338760" cy="250920"/>
            <a:chOff x="2089440" y="3582720"/>
            <a:chExt cx="338760" cy="250920"/>
          </a:xfrm>
        </p:grpSpPr>
        <p:sp>
          <p:nvSpPr>
            <p:cNvPr id="5040" name="Google Shape;5991;p52"/>
            <p:cNvSpPr/>
            <p:nvPr/>
          </p:nvSpPr>
          <p:spPr>
            <a:xfrm>
              <a:off x="2245320" y="3694680"/>
              <a:ext cx="27000" cy="27000"/>
            </a:xfrm>
            <a:custGeom>
              <a:avLst/>
              <a:gdLst/>
              <a:ahLst/>
              <a:rect l="l" t="t" r="r" b="b"/>
              <a:pathLst>
                <a:path w="1582" h="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w="0">
              <a:noFill/>
            </a:ln>
          </p:spPr>
          <p:style>
            <a:lnRef idx="0"/>
            <a:fillRef idx="0"/>
            <a:effectRef idx="0"/>
            <a:fontRef idx="minor"/>
          </p:style>
        </p:sp>
        <p:sp>
          <p:nvSpPr>
            <p:cNvPr id="5041" name="Google Shape;5992;p52"/>
            <p:cNvSpPr/>
            <p:nvPr/>
          </p:nvSpPr>
          <p:spPr>
            <a:xfrm>
              <a:off x="2381040" y="3694680"/>
              <a:ext cx="27000" cy="27000"/>
            </a:xfrm>
            <a:custGeom>
              <a:avLst/>
              <a:gdLst/>
              <a:ahLst/>
              <a:rect l="l" t="t" r="r" b="b"/>
              <a:pathLst>
                <a:path w="1582" h="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w="0">
              <a:noFill/>
            </a:ln>
          </p:spPr>
          <p:style>
            <a:lnRef idx="0"/>
            <a:fillRef idx="0"/>
            <a:effectRef idx="0"/>
            <a:fontRef idx="minor"/>
          </p:style>
        </p:sp>
        <p:sp>
          <p:nvSpPr>
            <p:cNvPr id="5042" name="Google Shape;5993;p52"/>
            <p:cNvSpPr/>
            <p:nvPr/>
          </p:nvSpPr>
          <p:spPr>
            <a:xfrm>
              <a:off x="2089440" y="3793320"/>
              <a:ext cx="338400" cy="40320"/>
            </a:xfrm>
            <a:custGeom>
              <a:avLst/>
              <a:gdLst/>
              <a:ahLst/>
              <a:rect l="l" t="t" r="r" b="b"/>
              <a:pathLst>
                <a:path w="19273" h="2326">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w="0">
              <a:noFill/>
            </a:ln>
          </p:spPr>
          <p:style>
            <a:lnRef idx="0"/>
            <a:fillRef idx="0"/>
            <a:effectRef idx="0"/>
            <a:fontRef idx="minor"/>
          </p:style>
        </p:sp>
        <p:sp>
          <p:nvSpPr>
            <p:cNvPr id="5043" name="Google Shape;5994;p52"/>
            <p:cNvSpPr/>
            <p:nvPr/>
          </p:nvSpPr>
          <p:spPr>
            <a:xfrm>
              <a:off x="2109240" y="3694680"/>
              <a:ext cx="27000" cy="27000"/>
            </a:xfrm>
            <a:custGeom>
              <a:avLst/>
              <a:gdLst/>
              <a:ahLst/>
              <a:rect l="l" t="t" r="r" b="b"/>
              <a:pathLst>
                <a:path w="1582" h="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w="0">
              <a:noFill/>
            </a:ln>
          </p:spPr>
          <p:style>
            <a:lnRef idx="0"/>
            <a:fillRef idx="0"/>
            <a:effectRef idx="0"/>
            <a:fontRef idx="minor"/>
          </p:style>
        </p:sp>
        <p:sp>
          <p:nvSpPr>
            <p:cNvPr id="5044" name="Google Shape;5995;p52"/>
            <p:cNvSpPr/>
            <p:nvPr/>
          </p:nvSpPr>
          <p:spPr>
            <a:xfrm>
              <a:off x="2089440" y="3582720"/>
              <a:ext cx="338760" cy="190080"/>
            </a:xfrm>
            <a:custGeom>
              <a:avLst/>
              <a:gdLst/>
              <a:ahLst/>
              <a:rect l="l" t="t" r="r" b="b"/>
              <a:pathLst>
                <a:path w="19276" h="10845">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w="0">
              <a:noFill/>
            </a:ln>
          </p:spPr>
          <p:style>
            <a:lnRef idx="0"/>
            <a:fillRef idx="0"/>
            <a:effectRef idx="0"/>
            <a:fontRef idx="minor"/>
          </p:style>
        </p:sp>
      </p:grpSp>
      <p:grpSp>
        <p:nvGrpSpPr>
          <p:cNvPr id="5045" name="Google Shape;5996;p52"/>
          <p:cNvGrpSpPr/>
          <p:nvPr/>
        </p:nvGrpSpPr>
        <p:grpSpPr>
          <a:xfrm>
            <a:off x="2566800" y="3594960"/>
            <a:ext cx="218520" cy="226440"/>
            <a:chOff x="2566800" y="3594960"/>
            <a:chExt cx="218520" cy="226440"/>
          </a:xfrm>
        </p:grpSpPr>
        <p:sp>
          <p:nvSpPr>
            <p:cNvPr id="5046" name="Google Shape;5997;p52"/>
            <p:cNvSpPr/>
            <p:nvPr/>
          </p:nvSpPr>
          <p:spPr>
            <a:xfrm>
              <a:off x="2566800" y="3677040"/>
              <a:ext cx="59760" cy="144000"/>
            </a:xfrm>
            <a:custGeom>
              <a:avLst/>
              <a:gdLst/>
              <a:ahLst/>
              <a:rect l="l" t="t" r="r" b="b"/>
              <a:pathLst>
                <a:path w="3428" h="8231">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w="0">
              <a:noFill/>
            </a:ln>
          </p:spPr>
          <p:style>
            <a:lnRef idx="0"/>
            <a:fillRef idx="0"/>
            <a:effectRef idx="0"/>
            <a:fontRef idx="minor"/>
          </p:style>
        </p:sp>
        <p:sp>
          <p:nvSpPr>
            <p:cNvPr id="5047" name="Google Shape;5998;p52"/>
            <p:cNvSpPr/>
            <p:nvPr/>
          </p:nvSpPr>
          <p:spPr>
            <a:xfrm>
              <a:off x="2646720" y="3636000"/>
              <a:ext cx="59040" cy="185400"/>
            </a:xfrm>
            <a:custGeom>
              <a:avLst/>
              <a:gdLst/>
              <a:ahLst/>
              <a:rect l="l" t="t" r="r" b="b"/>
              <a:pathLst>
                <a:path w="3389" h="1057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w="0">
              <a:noFill/>
            </a:ln>
          </p:spPr>
          <p:style>
            <a:lnRef idx="0"/>
            <a:fillRef idx="0"/>
            <a:effectRef idx="0"/>
            <a:fontRef idx="minor"/>
          </p:style>
        </p:sp>
        <p:sp>
          <p:nvSpPr>
            <p:cNvPr id="5048" name="Google Shape;5999;p52"/>
            <p:cNvSpPr/>
            <p:nvPr/>
          </p:nvSpPr>
          <p:spPr>
            <a:xfrm>
              <a:off x="2726280" y="3594960"/>
              <a:ext cx="59040" cy="226440"/>
            </a:xfrm>
            <a:custGeom>
              <a:avLst/>
              <a:gdLst/>
              <a:ahLst/>
              <a:rect l="l" t="t" r="r" b="b"/>
              <a:pathLst>
                <a:path w="3388" h="12913">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w="0">
              <a:noFill/>
            </a:ln>
          </p:spPr>
          <p:style>
            <a:lnRef idx="0"/>
            <a:fillRef idx="0"/>
            <a:effectRef idx="0"/>
            <a:fontRef idx="minor"/>
          </p:style>
        </p:sp>
      </p:grpSp>
      <p:sp>
        <p:nvSpPr>
          <p:cNvPr id="5049" name="Google Shape;6000;p52"/>
          <p:cNvSpPr/>
          <p:nvPr/>
        </p:nvSpPr>
        <p:spPr>
          <a:xfrm>
            <a:off x="2921760" y="3550320"/>
            <a:ext cx="333000" cy="315000"/>
          </a:xfrm>
          <a:custGeom>
            <a:avLst/>
            <a:gdLst/>
            <a:ahLst/>
            <a:rect l="l" t="t" r="r" b="b"/>
            <a:pathLst>
              <a:path w="18956" h="17942">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w="0">
            <a:noFill/>
          </a:ln>
        </p:spPr>
        <p:style>
          <a:lnRef idx="0"/>
          <a:fillRef idx="0"/>
          <a:effectRef idx="0"/>
          <a:fontRef idx="minor"/>
        </p:style>
      </p:sp>
      <p:grpSp>
        <p:nvGrpSpPr>
          <p:cNvPr id="5050" name="Google Shape;6001;p52"/>
          <p:cNvGrpSpPr/>
          <p:nvPr/>
        </p:nvGrpSpPr>
        <p:grpSpPr>
          <a:xfrm>
            <a:off x="3360960" y="3538800"/>
            <a:ext cx="291240" cy="338400"/>
            <a:chOff x="3360960" y="3538800"/>
            <a:chExt cx="291240" cy="338400"/>
          </a:xfrm>
        </p:grpSpPr>
        <p:sp>
          <p:nvSpPr>
            <p:cNvPr id="5051" name="Google Shape;6002;p52"/>
            <p:cNvSpPr/>
            <p:nvPr/>
          </p:nvSpPr>
          <p:spPr>
            <a:xfrm>
              <a:off x="3360960" y="3538800"/>
              <a:ext cx="37800" cy="338400"/>
            </a:xfrm>
            <a:custGeom>
              <a:avLst/>
              <a:gdLst/>
              <a:ahLst/>
              <a:rect l="l" t="t" r="r" b="b"/>
              <a:pathLst>
                <a:path w="2184" h="19273">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w="0">
              <a:noFill/>
            </a:ln>
          </p:spPr>
          <p:style>
            <a:lnRef idx="0"/>
            <a:fillRef idx="0"/>
            <a:effectRef idx="0"/>
            <a:fontRef idx="minor"/>
          </p:style>
        </p:sp>
        <p:sp>
          <p:nvSpPr>
            <p:cNvPr id="5052" name="Google Shape;6003;p52"/>
            <p:cNvSpPr/>
            <p:nvPr/>
          </p:nvSpPr>
          <p:spPr>
            <a:xfrm>
              <a:off x="3419280" y="3555360"/>
              <a:ext cx="232920" cy="183960"/>
            </a:xfrm>
            <a:custGeom>
              <a:avLst/>
              <a:gdLst/>
              <a:ahLst/>
              <a:rect l="l" t="t" r="r" b="b"/>
              <a:pathLst>
                <a:path w="13281" h="10498">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w="0">
              <a:noFill/>
            </a:ln>
          </p:spPr>
          <p:style>
            <a:lnRef idx="0"/>
            <a:fillRef idx="0"/>
            <a:effectRef idx="0"/>
            <a:fontRef idx="minor"/>
          </p:style>
        </p:sp>
      </p:grpSp>
      <p:grpSp>
        <p:nvGrpSpPr>
          <p:cNvPr id="5053" name="Google Shape;6004;p52"/>
          <p:cNvGrpSpPr/>
          <p:nvPr/>
        </p:nvGrpSpPr>
        <p:grpSpPr>
          <a:xfrm>
            <a:off x="3759840" y="3538800"/>
            <a:ext cx="338400" cy="338760"/>
            <a:chOff x="3759840" y="3538800"/>
            <a:chExt cx="338400" cy="338760"/>
          </a:xfrm>
        </p:grpSpPr>
        <p:sp>
          <p:nvSpPr>
            <p:cNvPr id="5054" name="Google Shape;6005;p52"/>
            <p:cNvSpPr/>
            <p:nvPr/>
          </p:nvSpPr>
          <p:spPr>
            <a:xfrm>
              <a:off x="3859920" y="3797280"/>
              <a:ext cx="138600" cy="80280"/>
            </a:xfrm>
            <a:custGeom>
              <a:avLst/>
              <a:gdLst/>
              <a:ahLst/>
              <a:rect l="l" t="t" r="r" b="b"/>
              <a:pathLst>
                <a:path w="7905" h="4593">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w="0">
              <a:noFill/>
            </a:ln>
          </p:spPr>
          <p:style>
            <a:lnRef idx="0"/>
            <a:fillRef idx="0"/>
            <a:effectRef idx="0"/>
            <a:fontRef idx="minor"/>
          </p:style>
        </p:sp>
        <p:sp>
          <p:nvSpPr>
            <p:cNvPr id="5055" name="Google Shape;6006;p52"/>
            <p:cNvSpPr/>
            <p:nvPr/>
          </p:nvSpPr>
          <p:spPr>
            <a:xfrm>
              <a:off x="3804840" y="3538800"/>
              <a:ext cx="243720" cy="237960"/>
            </a:xfrm>
            <a:custGeom>
              <a:avLst/>
              <a:gdLst/>
              <a:ahLst/>
              <a:rect l="l" t="t" r="r" b="b"/>
              <a:pathLst>
                <a:path w="13892" h="13553">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w="0">
              <a:noFill/>
            </a:ln>
          </p:spPr>
          <p:style>
            <a:lnRef idx="0"/>
            <a:fillRef idx="0"/>
            <a:effectRef idx="0"/>
            <a:fontRef idx="minor"/>
          </p:style>
        </p:sp>
        <p:sp>
          <p:nvSpPr>
            <p:cNvPr id="5056" name="Google Shape;6007;p52"/>
            <p:cNvSpPr/>
            <p:nvPr/>
          </p:nvSpPr>
          <p:spPr>
            <a:xfrm>
              <a:off x="3759840" y="3657960"/>
              <a:ext cx="38880" cy="19080"/>
            </a:xfrm>
            <a:custGeom>
              <a:avLst/>
              <a:gdLst/>
              <a:ahLst/>
              <a:rect l="l" t="t" r="r" b="b"/>
              <a:pathLst>
                <a:path w="2256" h="1131">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w="0">
              <a:noFill/>
            </a:ln>
          </p:spPr>
          <p:style>
            <a:lnRef idx="0"/>
            <a:fillRef idx="0"/>
            <a:effectRef idx="0"/>
            <a:fontRef idx="minor"/>
          </p:style>
        </p:sp>
        <p:sp>
          <p:nvSpPr>
            <p:cNvPr id="5057" name="Google Shape;6008;p52"/>
            <p:cNvSpPr/>
            <p:nvPr/>
          </p:nvSpPr>
          <p:spPr>
            <a:xfrm>
              <a:off x="3762000" y="3591720"/>
              <a:ext cx="34920" cy="33120"/>
            </a:xfrm>
            <a:custGeom>
              <a:avLst/>
              <a:gdLst/>
              <a:ahLst/>
              <a:rect l="l" t="t" r="r" b="b"/>
              <a:pathLst>
                <a:path w="2034" h="1923">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w="0">
              <a:noFill/>
            </a:ln>
          </p:spPr>
          <p:style>
            <a:lnRef idx="0"/>
            <a:fillRef idx="0"/>
            <a:effectRef idx="0"/>
            <a:fontRef idx="minor"/>
          </p:style>
        </p:sp>
        <p:sp>
          <p:nvSpPr>
            <p:cNvPr id="5058" name="Google Shape;6009;p52"/>
            <p:cNvSpPr/>
            <p:nvPr/>
          </p:nvSpPr>
          <p:spPr>
            <a:xfrm>
              <a:off x="3762000" y="3710880"/>
              <a:ext cx="34920" cy="33120"/>
            </a:xfrm>
            <a:custGeom>
              <a:avLst/>
              <a:gdLst/>
              <a:ahLst/>
              <a:rect l="l" t="t" r="r" b="b"/>
              <a:pathLst>
                <a:path w="2028" h="1916">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w="0">
              <a:noFill/>
            </a:ln>
          </p:spPr>
          <p:style>
            <a:lnRef idx="0"/>
            <a:fillRef idx="0"/>
            <a:effectRef idx="0"/>
            <a:fontRef idx="minor"/>
          </p:style>
        </p:sp>
        <p:sp>
          <p:nvSpPr>
            <p:cNvPr id="5059" name="Google Shape;6010;p52"/>
            <p:cNvSpPr/>
            <p:nvPr/>
          </p:nvSpPr>
          <p:spPr>
            <a:xfrm>
              <a:off x="4059360" y="3657960"/>
              <a:ext cx="38880" cy="19080"/>
            </a:xfrm>
            <a:custGeom>
              <a:avLst/>
              <a:gdLst/>
              <a:ahLst/>
              <a:rect l="l" t="t" r="r" b="b"/>
              <a:pathLst>
                <a:path w="2257" h="1131">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w="0">
              <a:noFill/>
            </a:ln>
          </p:spPr>
          <p:style>
            <a:lnRef idx="0"/>
            <a:fillRef idx="0"/>
            <a:effectRef idx="0"/>
            <a:fontRef idx="minor"/>
          </p:style>
        </p:sp>
        <p:sp>
          <p:nvSpPr>
            <p:cNvPr id="5060" name="Google Shape;6011;p52"/>
            <p:cNvSpPr/>
            <p:nvPr/>
          </p:nvSpPr>
          <p:spPr>
            <a:xfrm>
              <a:off x="4061520" y="3591720"/>
              <a:ext cx="34920" cy="33120"/>
            </a:xfrm>
            <a:custGeom>
              <a:avLst/>
              <a:gdLst/>
              <a:ahLst/>
              <a:rect l="l" t="t" r="r" b="b"/>
              <a:pathLst>
                <a:path w="2027" h="1916">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w="0">
              <a:noFill/>
            </a:ln>
          </p:spPr>
          <p:style>
            <a:lnRef idx="0"/>
            <a:fillRef idx="0"/>
            <a:effectRef idx="0"/>
            <a:fontRef idx="minor"/>
          </p:style>
        </p:sp>
        <p:sp>
          <p:nvSpPr>
            <p:cNvPr id="5061" name="Google Shape;6012;p52"/>
            <p:cNvSpPr/>
            <p:nvPr/>
          </p:nvSpPr>
          <p:spPr>
            <a:xfrm>
              <a:off x="4061160" y="3710520"/>
              <a:ext cx="34920" cy="33120"/>
            </a:xfrm>
            <a:custGeom>
              <a:avLst/>
              <a:gdLst/>
              <a:ahLst/>
              <a:rect l="l" t="t" r="r" b="b"/>
              <a:pathLst>
                <a:path w="2033" h="192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w="0">
              <a:noFill/>
            </a:ln>
          </p:spPr>
          <p:style>
            <a:lnRef idx="0"/>
            <a:fillRef idx="0"/>
            <a:effectRef idx="0"/>
            <a:fontRef idx="minor"/>
          </p:style>
        </p:sp>
      </p:grpSp>
      <p:grpSp>
        <p:nvGrpSpPr>
          <p:cNvPr id="5062" name="Google Shape;6013;p52"/>
          <p:cNvGrpSpPr/>
          <p:nvPr/>
        </p:nvGrpSpPr>
        <p:grpSpPr>
          <a:xfrm>
            <a:off x="4233600" y="3538800"/>
            <a:ext cx="219240" cy="338760"/>
            <a:chOff x="4233600" y="3538800"/>
            <a:chExt cx="219240" cy="338760"/>
          </a:xfrm>
        </p:grpSpPr>
        <p:sp>
          <p:nvSpPr>
            <p:cNvPr id="5063" name="Google Shape;6014;p52"/>
            <p:cNvSpPr/>
            <p:nvPr/>
          </p:nvSpPr>
          <p:spPr>
            <a:xfrm>
              <a:off x="4254480" y="3538800"/>
              <a:ext cx="177120" cy="57960"/>
            </a:xfrm>
            <a:custGeom>
              <a:avLst/>
              <a:gdLst/>
              <a:ahLst/>
              <a:rect l="l" t="t" r="r" b="b"/>
              <a:pathLst>
                <a:path w="10113" h="3331">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w="0">
              <a:noFill/>
            </a:ln>
          </p:spPr>
          <p:style>
            <a:lnRef idx="0"/>
            <a:fillRef idx="0"/>
            <a:effectRef idx="0"/>
            <a:fontRef idx="minor"/>
          </p:style>
        </p:sp>
        <p:sp>
          <p:nvSpPr>
            <p:cNvPr id="5064" name="Google Shape;6015;p52"/>
            <p:cNvSpPr/>
            <p:nvPr/>
          </p:nvSpPr>
          <p:spPr>
            <a:xfrm>
              <a:off x="4233600" y="3617280"/>
              <a:ext cx="219240" cy="157320"/>
            </a:xfrm>
            <a:custGeom>
              <a:avLst/>
              <a:gdLst/>
              <a:ahLst/>
              <a:rect l="l" t="t" r="r" b="b"/>
              <a:pathLst>
                <a:path w="12492" h="8977">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w="0">
              <a:noFill/>
            </a:ln>
          </p:spPr>
          <p:style>
            <a:lnRef idx="0"/>
            <a:fillRef idx="0"/>
            <a:effectRef idx="0"/>
            <a:fontRef idx="minor"/>
          </p:style>
        </p:sp>
        <p:sp>
          <p:nvSpPr>
            <p:cNvPr id="5065" name="Google Shape;6016;p52"/>
            <p:cNvSpPr/>
            <p:nvPr/>
          </p:nvSpPr>
          <p:spPr>
            <a:xfrm>
              <a:off x="4315320" y="3795480"/>
              <a:ext cx="55440" cy="82080"/>
            </a:xfrm>
            <a:custGeom>
              <a:avLst/>
              <a:gdLst/>
              <a:ahLst/>
              <a:rect l="l" t="t" r="r" b="b"/>
              <a:pathLst>
                <a:path w="3199" h="4696">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w="0">
              <a:noFill/>
            </a:ln>
          </p:spPr>
          <p:style>
            <a:lnRef idx="0"/>
            <a:fillRef idx="0"/>
            <a:effectRef idx="0"/>
            <a:fontRef idx="minor"/>
          </p:style>
        </p:sp>
      </p:grpSp>
      <p:grpSp>
        <p:nvGrpSpPr>
          <p:cNvPr id="5066" name="Google Shape;6017;p52"/>
          <p:cNvGrpSpPr/>
          <p:nvPr/>
        </p:nvGrpSpPr>
        <p:grpSpPr>
          <a:xfrm>
            <a:off x="4593600" y="3542040"/>
            <a:ext cx="332280" cy="332280"/>
            <a:chOff x="4593600" y="3542040"/>
            <a:chExt cx="332280" cy="332280"/>
          </a:xfrm>
        </p:grpSpPr>
        <p:sp>
          <p:nvSpPr>
            <p:cNvPr id="5067" name="Google Shape;6018;p52"/>
            <p:cNvSpPr/>
            <p:nvPr/>
          </p:nvSpPr>
          <p:spPr>
            <a:xfrm>
              <a:off x="4593600" y="3542040"/>
              <a:ext cx="332280" cy="332280"/>
            </a:xfrm>
            <a:custGeom>
              <a:avLst/>
              <a:gdLst/>
              <a:ahLst/>
              <a:rect l="l" t="t" r="r" b="b"/>
              <a:pathLst>
                <a:path w="18911" h="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w="0">
              <a:noFill/>
            </a:ln>
          </p:spPr>
          <p:style>
            <a:lnRef idx="0"/>
            <a:fillRef idx="0"/>
            <a:effectRef idx="0"/>
            <a:fontRef idx="minor"/>
          </p:style>
        </p:sp>
        <p:sp>
          <p:nvSpPr>
            <p:cNvPr id="5068" name="Google Shape;6019;p52"/>
            <p:cNvSpPr/>
            <p:nvPr/>
          </p:nvSpPr>
          <p:spPr>
            <a:xfrm>
              <a:off x="4656960" y="3605400"/>
              <a:ext cx="205560" cy="205560"/>
            </a:xfrm>
            <a:custGeom>
              <a:avLst/>
              <a:gdLst/>
              <a:ahLst/>
              <a:rect l="l" t="t" r="r" b="b"/>
              <a:pathLst>
                <a:path w="11718" h="11721">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w="0">
              <a:noFill/>
            </a:ln>
          </p:spPr>
          <p:style>
            <a:lnRef idx="0"/>
            <a:fillRef idx="0"/>
            <a:effectRef idx="0"/>
            <a:fontRef idx="minor"/>
          </p:style>
        </p:sp>
      </p:grpSp>
      <p:grpSp>
        <p:nvGrpSpPr>
          <p:cNvPr id="5069" name="Google Shape;6020;p52"/>
          <p:cNvGrpSpPr/>
          <p:nvPr/>
        </p:nvGrpSpPr>
        <p:grpSpPr>
          <a:xfrm>
            <a:off x="5042880" y="2364120"/>
            <a:ext cx="334080" cy="184680"/>
            <a:chOff x="5042880" y="2364120"/>
            <a:chExt cx="334080" cy="184680"/>
          </a:xfrm>
        </p:grpSpPr>
        <p:sp>
          <p:nvSpPr>
            <p:cNvPr id="5070" name="Google Shape;6021;p52"/>
            <p:cNvSpPr/>
            <p:nvPr/>
          </p:nvSpPr>
          <p:spPr>
            <a:xfrm>
              <a:off x="5101560" y="2418480"/>
              <a:ext cx="216000" cy="75960"/>
            </a:xfrm>
            <a:custGeom>
              <a:avLst/>
              <a:gdLst/>
              <a:ahLst/>
              <a:rect l="l" t="t" r="r" b="b"/>
              <a:pathLst>
                <a:path w="12320" h="4352">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w="0">
              <a:noFill/>
            </a:ln>
          </p:spPr>
          <p:style>
            <a:lnRef idx="0"/>
            <a:fillRef idx="0"/>
            <a:effectRef idx="0"/>
            <a:fontRef idx="minor"/>
          </p:style>
        </p:sp>
        <p:sp>
          <p:nvSpPr>
            <p:cNvPr id="5071" name="Google Shape;6022;p52"/>
            <p:cNvSpPr/>
            <p:nvPr/>
          </p:nvSpPr>
          <p:spPr>
            <a:xfrm>
              <a:off x="5200200" y="2446920"/>
              <a:ext cx="19080" cy="19080"/>
            </a:xfrm>
            <a:custGeom>
              <a:avLst/>
              <a:gdLst/>
              <a:ahLst/>
              <a:rect l="l" t="t" r="r" b="b"/>
              <a:pathLst>
                <a:path w="1124" h="1127">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w="0">
              <a:noFill/>
            </a:ln>
          </p:spPr>
          <p:style>
            <a:lnRef idx="0"/>
            <a:fillRef idx="0"/>
            <a:effectRef idx="0"/>
            <a:fontRef idx="minor"/>
          </p:style>
        </p:sp>
        <p:sp>
          <p:nvSpPr>
            <p:cNvPr id="5072" name="Google Shape;6023;p52"/>
            <p:cNvSpPr/>
            <p:nvPr/>
          </p:nvSpPr>
          <p:spPr>
            <a:xfrm>
              <a:off x="5042880" y="2364120"/>
              <a:ext cx="334080" cy="184680"/>
            </a:xfrm>
            <a:custGeom>
              <a:avLst/>
              <a:gdLst/>
              <a:ahLst/>
              <a:rect l="l" t="t" r="r" b="b"/>
              <a:pathLst>
                <a:path w="19011" h="10534">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w="0">
              <a:noFill/>
            </a:ln>
          </p:spPr>
          <p:style>
            <a:lnRef idx="0"/>
            <a:fillRef idx="0"/>
            <a:effectRef idx="0"/>
            <a:fontRef idx="minor"/>
          </p:style>
        </p:sp>
      </p:grpSp>
      <p:grpSp>
        <p:nvGrpSpPr>
          <p:cNvPr id="5073" name="Google Shape;6024;p52"/>
          <p:cNvGrpSpPr/>
          <p:nvPr/>
        </p:nvGrpSpPr>
        <p:grpSpPr>
          <a:xfrm>
            <a:off x="1247040" y="3538800"/>
            <a:ext cx="338400" cy="338760"/>
            <a:chOff x="1247040" y="3538800"/>
            <a:chExt cx="338400" cy="338760"/>
          </a:xfrm>
        </p:grpSpPr>
        <p:sp>
          <p:nvSpPr>
            <p:cNvPr id="5074" name="Google Shape;6025;p52"/>
            <p:cNvSpPr/>
            <p:nvPr/>
          </p:nvSpPr>
          <p:spPr>
            <a:xfrm>
              <a:off x="1406880" y="3638880"/>
              <a:ext cx="19080" cy="19080"/>
            </a:xfrm>
            <a:custGeom>
              <a:avLst/>
              <a:gdLst/>
              <a:ahLst/>
              <a:rect l="l" t="t" r="r" b="b"/>
              <a:pathLst>
                <a:path w="1130" h="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w="0">
              <a:noFill/>
            </a:ln>
          </p:spPr>
          <p:style>
            <a:lnRef idx="0"/>
            <a:fillRef idx="0"/>
            <a:effectRef idx="0"/>
            <a:fontRef idx="minor"/>
          </p:style>
        </p:sp>
        <p:sp>
          <p:nvSpPr>
            <p:cNvPr id="5075" name="Google Shape;6026;p52"/>
            <p:cNvSpPr/>
            <p:nvPr/>
          </p:nvSpPr>
          <p:spPr>
            <a:xfrm>
              <a:off x="1486440" y="3698640"/>
              <a:ext cx="19080" cy="19080"/>
            </a:xfrm>
            <a:custGeom>
              <a:avLst/>
              <a:gdLst/>
              <a:ahLst/>
              <a:rect l="l" t="t" r="r" b="b"/>
              <a:pathLst>
                <a:path w="1130" h="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w="0">
              <a:noFill/>
            </a:ln>
          </p:spPr>
          <p:style>
            <a:lnRef idx="0"/>
            <a:fillRef idx="0"/>
            <a:effectRef idx="0"/>
            <a:fontRef idx="minor"/>
          </p:style>
        </p:sp>
        <p:sp>
          <p:nvSpPr>
            <p:cNvPr id="5076" name="Google Shape;6027;p52"/>
            <p:cNvSpPr/>
            <p:nvPr/>
          </p:nvSpPr>
          <p:spPr>
            <a:xfrm>
              <a:off x="1327320" y="3698640"/>
              <a:ext cx="19080" cy="19080"/>
            </a:xfrm>
            <a:custGeom>
              <a:avLst/>
              <a:gdLst/>
              <a:ahLst/>
              <a:rect l="l" t="t" r="r" b="b"/>
              <a:pathLst>
                <a:path w="1130" h="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w="0">
              <a:noFill/>
            </a:ln>
          </p:spPr>
          <p:style>
            <a:lnRef idx="0"/>
            <a:fillRef idx="0"/>
            <a:effectRef idx="0"/>
            <a:fontRef idx="minor"/>
          </p:style>
        </p:sp>
        <p:sp>
          <p:nvSpPr>
            <p:cNvPr id="5077" name="Google Shape;6028;p52"/>
            <p:cNvSpPr/>
            <p:nvPr/>
          </p:nvSpPr>
          <p:spPr>
            <a:xfrm>
              <a:off x="1247040" y="3818520"/>
              <a:ext cx="338400" cy="59040"/>
            </a:xfrm>
            <a:custGeom>
              <a:avLst/>
              <a:gdLst/>
              <a:ahLst/>
              <a:rect l="l" t="t" r="r" b="b"/>
              <a:pathLst>
                <a:path w="19273" h="3389">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w="0">
              <a:noFill/>
            </a:ln>
          </p:spPr>
          <p:style>
            <a:lnRef idx="0"/>
            <a:fillRef idx="0"/>
            <a:effectRef idx="0"/>
            <a:fontRef idx="minor"/>
          </p:style>
        </p:sp>
        <p:sp>
          <p:nvSpPr>
            <p:cNvPr id="5078" name="Google Shape;6029;p52"/>
            <p:cNvSpPr/>
            <p:nvPr/>
          </p:nvSpPr>
          <p:spPr>
            <a:xfrm>
              <a:off x="1247040" y="3538800"/>
              <a:ext cx="338400" cy="258480"/>
            </a:xfrm>
            <a:custGeom>
              <a:avLst/>
              <a:gdLst/>
              <a:ahLst/>
              <a:rect l="l" t="t" r="r" b="b"/>
              <a:pathLst>
                <a:path w="19273" h="1472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w="0">
              <a:noFill/>
            </a:ln>
          </p:spPr>
          <p:style>
            <a:lnRef idx="0"/>
            <a:fillRef idx="0"/>
            <a:effectRef idx="0"/>
            <a:fontRef idx="minor"/>
          </p:style>
        </p:sp>
      </p:grpSp>
      <p:grpSp>
        <p:nvGrpSpPr>
          <p:cNvPr id="5079" name="Google Shape;6030;p52"/>
          <p:cNvGrpSpPr/>
          <p:nvPr/>
        </p:nvGrpSpPr>
        <p:grpSpPr>
          <a:xfrm>
            <a:off x="5473440" y="2287080"/>
            <a:ext cx="338400" cy="338760"/>
            <a:chOff x="5473440" y="2287080"/>
            <a:chExt cx="338400" cy="338760"/>
          </a:xfrm>
        </p:grpSpPr>
        <p:sp>
          <p:nvSpPr>
            <p:cNvPr id="5080" name="Google Shape;6031;p52"/>
            <p:cNvSpPr/>
            <p:nvPr/>
          </p:nvSpPr>
          <p:spPr>
            <a:xfrm>
              <a:off x="5603400" y="2287080"/>
              <a:ext cx="78840" cy="79560"/>
            </a:xfrm>
            <a:custGeom>
              <a:avLst/>
              <a:gdLst/>
              <a:ahLst/>
              <a:rect l="l" t="t" r="r" b="b"/>
              <a:pathLst>
                <a:path w="4518" h="4554">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w="0">
              <a:noFill/>
            </a:ln>
          </p:spPr>
          <p:style>
            <a:lnRef idx="0"/>
            <a:fillRef idx="0"/>
            <a:effectRef idx="0"/>
            <a:fontRef idx="minor"/>
          </p:style>
        </p:sp>
        <p:sp>
          <p:nvSpPr>
            <p:cNvPr id="5081" name="Google Shape;6032;p52"/>
            <p:cNvSpPr/>
            <p:nvPr/>
          </p:nvSpPr>
          <p:spPr>
            <a:xfrm>
              <a:off x="5473440" y="2367360"/>
              <a:ext cx="338400" cy="258480"/>
            </a:xfrm>
            <a:custGeom>
              <a:avLst/>
              <a:gdLst/>
              <a:ahLst/>
              <a:rect l="l" t="t" r="r" b="b"/>
              <a:pathLst>
                <a:path w="19273" h="14717">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w="0">
              <a:noFill/>
            </a:ln>
          </p:spPr>
          <p:style>
            <a:lnRef idx="0"/>
            <a:fillRef idx="0"/>
            <a:effectRef idx="0"/>
            <a:fontRef idx="minor"/>
          </p:style>
        </p:sp>
      </p:grpSp>
      <p:sp>
        <p:nvSpPr>
          <p:cNvPr id="5082" name="Google Shape;6033;p52"/>
          <p:cNvSpPr/>
          <p:nvPr/>
        </p:nvSpPr>
        <p:spPr>
          <a:xfrm>
            <a:off x="5873400" y="2287080"/>
            <a:ext cx="351720" cy="338400"/>
          </a:xfrm>
          <a:custGeom>
            <a:avLst/>
            <a:gdLst/>
            <a:ahLst/>
            <a:rect l="l" t="t" r="r" b="b"/>
            <a:pathLst>
              <a:path w="20026" h="19273">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w="0">
            <a:noFill/>
          </a:ln>
        </p:spPr>
        <p:style>
          <a:lnRef idx="0"/>
          <a:fillRef idx="0"/>
          <a:effectRef idx="0"/>
          <a:fontRef idx="minor"/>
        </p:style>
      </p:sp>
      <p:grpSp>
        <p:nvGrpSpPr>
          <p:cNvPr id="5083" name="Google Shape;6034;p52"/>
          <p:cNvGrpSpPr/>
          <p:nvPr/>
        </p:nvGrpSpPr>
        <p:grpSpPr>
          <a:xfrm>
            <a:off x="6297480" y="2303280"/>
            <a:ext cx="333000" cy="306720"/>
            <a:chOff x="6297480" y="2303280"/>
            <a:chExt cx="333000" cy="306720"/>
          </a:xfrm>
        </p:grpSpPr>
        <p:sp>
          <p:nvSpPr>
            <p:cNvPr id="5084" name="Google Shape;6035;p52"/>
            <p:cNvSpPr/>
            <p:nvPr/>
          </p:nvSpPr>
          <p:spPr>
            <a:xfrm>
              <a:off x="6297480" y="2361240"/>
              <a:ext cx="48600" cy="51120"/>
            </a:xfrm>
            <a:custGeom>
              <a:avLst/>
              <a:gdLst/>
              <a:ahLst/>
              <a:rect l="l" t="t" r="r" b="b"/>
              <a:pathLst>
                <a:path w="2807" h="293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w="0">
              <a:noFill/>
            </a:ln>
          </p:spPr>
          <p:style>
            <a:lnRef idx="0"/>
            <a:fillRef idx="0"/>
            <a:effectRef idx="0"/>
            <a:fontRef idx="minor"/>
          </p:style>
        </p:sp>
        <p:sp>
          <p:nvSpPr>
            <p:cNvPr id="5085" name="Google Shape;6036;p52"/>
            <p:cNvSpPr/>
            <p:nvPr/>
          </p:nvSpPr>
          <p:spPr>
            <a:xfrm>
              <a:off x="6297480" y="2558520"/>
              <a:ext cx="48600" cy="51120"/>
            </a:xfrm>
            <a:custGeom>
              <a:avLst/>
              <a:gdLst/>
              <a:ahLst/>
              <a:rect l="l" t="t" r="r" b="b"/>
              <a:pathLst>
                <a:path w="2807" h="294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w="0">
              <a:noFill/>
            </a:ln>
          </p:spPr>
          <p:style>
            <a:lnRef idx="0"/>
            <a:fillRef idx="0"/>
            <a:effectRef idx="0"/>
            <a:fontRef idx="minor"/>
          </p:style>
        </p:sp>
        <p:sp>
          <p:nvSpPr>
            <p:cNvPr id="5086" name="Google Shape;6037;p52"/>
            <p:cNvSpPr/>
            <p:nvPr/>
          </p:nvSpPr>
          <p:spPr>
            <a:xfrm>
              <a:off x="6581520" y="2361240"/>
              <a:ext cx="48600" cy="51120"/>
            </a:xfrm>
            <a:custGeom>
              <a:avLst/>
              <a:gdLst/>
              <a:ahLst/>
              <a:rect l="l" t="t" r="r" b="b"/>
              <a:pathLst>
                <a:path w="2808" h="294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w="0">
              <a:noFill/>
            </a:ln>
          </p:spPr>
          <p:style>
            <a:lnRef idx="0"/>
            <a:fillRef idx="0"/>
            <a:effectRef idx="0"/>
            <a:fontRef idx="minor"/>
          </p:style>
        </p:sp>
        <p:sp>
          <p:nvSpPr>
            <p:cNvPr id="5087" name="Google Shape;6038;p52"/>
            <p:cNvSpPr/>
            <p:nvPr/>
          </p:nvSpPr>
          <p:spPr>
            <a:xfrm>
              <a:off x="6397920" y="2443680"/>
              <a:ext cx="126360" cy="74880"/>
            </a:xfrm>
            <a:custGeom>
              <a:avLst/>
              <a:gdLst/>
              <a:ahLst/>
              <a:rect l="l" t="t" r="r" b="b"/>
              <a:pathLst>
                <a:path w="7228" h="4295">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w="0">
              <a:noFill/>
            </a:ln>
          </p:spPr>
          <p:style>
            <a:lnRef idx="0"/>
            <a:fillRef idx="0"/>
            <a:effectRef idx="0"/>
            <a:fontRef idx="minor"/>
          </p:style>
        </p:sp>
        <p:sp>
          <p:nvSpPr>
            <p:cNvPr id="5088" name="Google Shape;6039;p52"/>
            <p:cNvSpPr/>
            <p:nvPr/>
          </p:nvSpPr>
          <p:spPr>
            <a:xfrm>
              <a:off x="6297480" y="2361240"/>
              <a:ext cx="333000" cy="248760"/>
            </a:xfrm>
            <a:custGeom>
              <a:avLst/>
              <a:gdLst/>
              <a:ahLst/>
              <a:rect l="l" t="t" r="r" b="b"/>
              <a:pathLst>
                <a:path w="18951" h="14166">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w="0">
              <a:noFill/>
            </a:ln>
          </p:spPr>
          <p:style>
            <a:lnRef idx="0"/>
            <a:fillRef idx="0"/>
            <a:effectRef idx="0"/>
            <a:fontRef idx="minor"/>
          </p:style>
        </p:sp>
        <p:sp>
          <p:nvSpPr>
            <p:cNvPr id="5089" name="Google Shape;6040;p52"/>
            <p:cNvSpPr/>
            <p:nvPr/>
          </p:nvSpPr>
          <p:spPr>
            <a:xfrm>
              <a:off x="6581520" y="2558520"/>
              <a:ext cx="48600" cy="51120"/>
            </a:xfrm>
            <a:custGeom>
              <a:avLst/>
              <a:gdLst/>
              <a:ahLst/>
              <a:rect l="l" t="t" r="r" b="b"/>
              <a:pathLst>
                <a:path w="2808" h="294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w="0">
              <a:noFill/>
            </a:ln>
          </p:spPr>
          <p:style>
            <a:lnRef idx="0"/>
            <a:fillRef idx="0"/>
            <a:effectRef idx="0"/>
            <a:fontRef idx="minor"/>
          </p:style>
        </p:sp>
        <p:sp>
          <p:nvSpPr>
            <p:cNvPr id="5090" name="Google Shape;6041;p52"/>
            <p:cNvSpPr/>
            <p:nvPr/>
          </p:nvSpPr>
          <p:spPr>
            <a:xfrm>
              <a:off x="6397920" y="2303280"/>
              <a:ext cx="131400" cy="37440"/>
            </a:xfrm>
            <a:custGeom>
              <a:avLst/>
              <a:gdLst/>
              <a:ahLst/>
              <a:rect l="l" t="t" r="r" b="b"/>
              <a:pathLst>
                <a:path w="7502" h="2163">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w="0">
              <a:noFill/>
            </a:ln>
          </p:spPr>
          <p:style>
            <a:lnRef idx="0"/>
            <a:fillRef idx="0"/>
            <a:effectRef idx="0"/>
            <a:fontRef idx="minor"/>
          </p:style>
        </p:sp>
      </p:grpSp>
      <p:grpSp>
        <p:nvGrpSpPr>
          <p:cNvPr id="5091" name="Google Shape;6042;p52"/>
          <p:cNvGrpSpPr/>
          <p:nvPr/>
        </p:nvGrpSpPr>
        <p:grpSpPr>
          <a:xfrm>
            <a:off x="6762960" y="2287080"/>
            <a:ext cx="237960" cy="338760"/>
            <a:chOff x="6762960" y="2287080"/>
            <a:chExt cx="237960" cy="338760"/>
          </a:xfrm>
        </p:grpSpPr>
        <p:sp>
          <p:nvSpPr>
            <p:cNvPr id="5092" name="Google Shape;6043;p52"/>
            <p:cNvSpPr/>
            <p:nvPr/>
          </p:nvSpPr>
          <p:spPr>
            <a:xfrm>
              <a:off x="6762960" y="2287080"/>
              <a:ext cx="237960" cy="38880"/>
            </a:xfrm>
            <a:custGeom>
              <a:avLst/>
              <a:gdLst/>
              <a:ahLst/>
              <a:rect l="l" t="t" r="r" b="b"/>
              <a:pathLst>
                <a:path w="13551" h="2259">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w="0">
              <a:noFill/>
            </a:ln>
          </p:spPr>
          <p:style>
            <a:lnRef idx="0"/>
            <a:fillRef idx="0"/>
            <a:effectRef idx="0"/>
            <a:fontRef idx="minor"/>
          </p:style>
        </p:sp>
        <p:sp>
          <p:nvSpPr>
            <p:cNvPr id="5093" name="Google Shape;6044;p52"/>
            <p:cNvSpPr/>
            <p:nvPr/>
          </p:nvSpPr>
          <p:spPr>
            <a:xfrm>
              <a:off x="6762960" y="2346840"/>
              <a:ext cx="237960" cy="199440"/>
            </a:xfrm>
            <a:custGeom>
              <a:avLst/>
              <a:gdLst/>
              <a:ahLst/>
              <a:rect l="l" t="t" r="r" b="b"/>
              <a:pathLst>
                <a:path w="13551" h="11369">
                  <a:moveTo>
                    <a:pt x="0" y="1"/>
                  </a:moveTo>
                  <a:lnTo>
                    <a:pt x="0" y="11368"/>
                  </a:lnTo>
                  <a:lnTo>
                    <a:pt x="13551" y="11368"/>
                  </a:lnTo>
                  <a:lnTo>
                    <a:pt x="13551" y="1"/>
                  </a:lnTo>
                  <a:close/>
                </a:path>
              </a:pathLst>
            </a:custGeom>
            <a:solidFill>
              <a:srgbClr val="5f7d95"/>
            </a:solidFill>
            <a:ln w="0">
              <a:noFill/>
            </a:ln>
          </p:spPr>
          <p:style>
            <a:lnRef idx="0"/>
            <a:fillRef idx="0"/>
            <a:effectRef idx="0"/>
            <a:fontRef idx="minor"/>
          </p:style>
        </p:sp>
        <p:sp>
          <p:nvSpPr>
            <p:cNvPr id="5094" name="Google Shape;6045;p52"/>
            <p:cNvSpPr/>
            <p:nvPr/>
          </p:nvSpPr>
          <p:spPr>
            <a:xfrm>
              <a:off x="6762960" y="2566800"/>
              <a:ext cx="237960" cy="59040"/>
            </a:xfrm>
            <a:custGeom>
              <a:avLst/>
              <a:gdLst/>
              <a:ahLst/>
              <a:rect l="l" t="t" r="r" b="b"/>
              <a:pathLst>
                <a:path w="13551" h="3389">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w="0">
              <a:noFill/>
            </a:ln>
          </p:spPr>
          <p:style>
            <a:lnRef idx="0"/>
            <a:fillRef idx="0"/>
            <a:effectRef idx="0"/>
            <a:fontRef idx="minor"/>
          </p:style>
        </p:sp>
      </p:grpSp>
      <p:grpSp>
        <p:nvGrpSpPr>
          <p:cNvPr id="5095" name="Google Shape;6046;p52"/>
          <p:cNvGrpSpPr/>
          <p:nvPr/>
        </p:nvGrpSpPr>
        <p:grpSpPr>
          <a:xfrm>
            <a:off x="7156440" y="2287080"/>
            <a:ext cx="277560" cy="338400"/>
            <a:chOff x="7156440" y="2287080"/>
            <a:chExt cx="277560" cy="338400"/>
          </a:xfrm>
        </p:grpSpPr>
        <p:sp>
          <p:nvSpPr>
            <p:cNvPr id="5096" name="Google Shape;6047;p52"/>
            <p:cNvSpPr/>
            <p:nvPr/>
          </p:nvSpPr>
          <p:spPr>
            <a:xfrm>
              <a:off x="7156440" y="2566080"/>
              <a:ext cx="51840" cy="38880"/>
            </a:xfrm>
            <a:custGeom>
              <a:avLst/>
              <a:gdLst/>
              <a:ahLst/>
              <a:rect l="l" t="t" r="r" b="b"/>
              <a:pathLst>
                <a:path w="2982" h="2259">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w="0">
              <a:noFill/>
            </a:ln>
          </p:spPr>
          <p:style>
            <a:lnRef idx="0"/>
            <a:fillRef idx="0"/>
            <a:effectRef idx="0"/>
            <a:fontRef idx="minor"/>
          </p:style>
        </p:sp>
        <p:sp>
          <p:nvSpPr>
            <p:cNvPr id="5097" name="Google Shape;6048;p52"/>
            <p:cNvSpPr/>
            <p:nvPr/>
          </p:nvSpPr>
          <p:spPr>
            <a:xfrm>
              <a:off x="7156440" y="2346840"/>
              <a:ext cx="198000" cy="198720"/>
            </a:xfrm>
            <a:custGeom>
              <a:avLst/>
              <a:gdLst/>
              <a:ahLst/>
              <a:rect l="l" t="t" r="r" b="b"/>
              <a:pathLst>
                <a:path w="11293" h="1133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w="0">
              <a:noFill/>
            </a:ln>
          </p:spPr>
          <p:style>
            <a:lnRef idx="0"/>
            <a:fillRef idx="0"/>
            <a:effectRef idx="0"/>
            <a:fontRef idx="minor"/>
          </p:style>
        </p:sp>
        <p:sp>
          <p:nvSpPr>
            <p:cNvPr id="5098" name="Google Shape;6049;p52"/>
            <p:cNvSpPr/>
            <p:nvPr/>
          </p:nvSpPr>
          <p:spPr>
            <a:xfrm>
              <a:off x="7156440" y="2287080"/>
              <a:ext cx="198000" cy="38880"/>
            </a:xfrm>
            <a:custGeom>
              <a:avLst/>
              <a:gdLst/>
              <a:ahLst/>
              <a:rect l="l" t="t" r="r" b="b"/>
              <a:pathLst>
                <a:path w="11293" h="2259">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w="0">
              <a:noFill/>
            </a:ln>
          </p:spPr>
          <p:style>
            <a:lnRef idx="0"/>
            <a:fillRef idx="0"/>
            <a:effectRef idx="0"/>
            <a:fontRef idx="minor"/>
          </p:style>
        </p:sp>
        <p:sp>
          <p:nvSpPr>
            <p:cNvPr id="5099" name="Google Shape;6050;p52"/>
            <p:cNvSpPr/>
            <p:nvPr/>
          </p:nvSpPr>
          <p:spPr>
            <a:xfrm>
              <a:off x="7216200" y="2387160"/>
              <a:ext cx="217800" cy="238320"/>
            </a:xfrm>
            <a:custGeom>
              <a:avLst/>
              <a:gdLst/>
              <a:ahLst/>
              <a:rect l="l" t="t" r="r" b="b"/>
              <a:pathLst>
                <a:path w="12422" h="13588">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w="0">
              <a:noFill/>
            </a:ln>
          </p:spPr>
          <p:style>
            <a:lnRef idx="0"/>
            <a:fillRef idx="0"/>
            <a:effectRef idx="0"/>
            <a:fontRef idx="minor"/>
          </p:style>
        </p:sp>
      </p:grpSp>
      <p:grpSp>
        <p:nvGrpSpPr>
          <p:cNvPr id="5100" name="Google Shape;6051;p52"/>
          <p:cNvGrpSpPr/>
          <p:nvPr/>
        </p:nvGrpSpPr>
        <p:grpSpPr>
          <a:xfrm>
            <a:off x="7549920" y="2297880"/>
            <a:ext cx="338400" cy="317160"/>
            <a:chOff x="7549920" y="2297880"/>
            <a:chExt cx="338400" cy="317160"/>
          </a:xfrm>
        </p:grpSpPr>
        <p:sp>
          <p:nvSpPr>
            <p:cNvPr id="5101" name="Google Shape;6052;p52"/>
            <p:cNvSpPr/>
            <p:nvPr/>
          </p:nvSpPr>
          <p:spPr>
            <a:xfrm>
              <a:off x="7610040" y="2576160"/>
              <a:ext cx="132840" cy="38880"/>
            </a:xfrm>
            <a:custGeom>
              <a:avLst/>
              <a:gdLst/>
              <a:ahLst/>
              <a:rect l="l" t="t" r="r" b="b"/>
              <a:pathLst>
                <a:path w="7589" h="225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w="0">
              <a:noFill/>
            </a:ln>
          </p:spPr>
          <p:style>
            <a:lnRef idx="0"/>
            <a:fillRef idx="0"/>
            <a:effectRef idx="0"/>
            <a:fontRef idx="minor"/>
          </p:style>
        </p:sp>
        <p:sp>
          <p:nvSpPr>
            <p:cNvPr id="5102" name="Google Shape;6053;p52"/>
            <p:cNvSpPr/>
            <p:nvPr/>
          </p:nvSpPr>
          <p:spPr>
            <a:xfrm>
              <a:off x="7549920" y="2516400"/>
              <a:ext cx="179640" cy="39240"/>
            </a:xfrm>
            <a:custGeom>
              <a:avLst/>
              <a:gdLst/>
              <a:ahLst/>
              <a:rect l="l" t="t" r="r" b="b"/>
              <a:pathLst>
                <a:path w="10245" h="2260">
                  <a:moveTo>
                    <a:pt x="1" y="1"/>
                  </a:moveTo>
                  <a:lnTo>
                    <a:pt x="1" y="567"/>
                  </a:lnTo>
                  <a:cubicBezTo>
                    <a:pt x="1" y="1500"/>
                    <a:pt x="756" y="2259"/>
                    <a:pt x="1693" y="2259"/>
                  </a:cubicBezTo>
                  <a:lnTo>
                    <a:pt x="10245" y="2259"/>
                  </a:lnTo>
                  <a:lnTo>
                    <a:pt x="10245" y="1"/>
                  </a:lnTo>
                  <a:close/>
                </a:path>
              </a:pathLst>
            </a:custGeom>
            <a:solidFill>
              <a:srgbClr val="5f7d95"/>
            </a:solidFill>
            <a:ln w="0">
              <a:noFill/>
            </a:ln>
          </p:spPr>
          <p:style>
            <a:lnRef idx="0"/>
            <a:fillRef idx="0"/>
            <a:effectRef idx="0"/>
            <a:fontRef idx="minor"/>
          </p:style>
        </p:sp>
        <p:sp>
          <p:nvSpPr>
            <p:cNvPr id="5103" name="Google Shape;6054;p52"/>
            <p:cNvSpPr/>
            <p:nvPr/>
          </p:nvSpPr>
          <p:spPr>
            <a:xfrm>
              <a:off x="7750080" y="2456640"/>
              <a:ext cx="118440" cy="98640"/>
            </a:xfrm>
            <a:custGeom>
              <a:avLst/>
              <a:gdLst/>
              <a:ahLst/>
              <a:rect l="l" t="t" r="r" b="b"/>
              <a:pathLst>
                <a:path w="6776" h="5647">
                  <a:moveTo>
                    <a:pt x="0" y="0"/>
                  </a:moveTo>
                  <a:lnTo>
                    <a:pt x="0" y="5646"/>
                  </a:lnTo>
                  <a:lnTo>
                    <a:pt x="6775" y="5646"/>
                  </a:lnTo>
                  <a:lnTo>
                    <a:pt x="6775" y="0"/>
                  </a:lnTo>
                  <a:close/>
                </a:path>
              </a:pathLst>
            </a:custGeom>
            <a:solidFill>
              <a:srgbClr val="5f7d95"/>
            </a:solidFill>
            <a:ln w="0">
              <a:noFill/>
            </a:ln>
          </p:spPr>
          <p:style>
            <a:lnRef idx="0"/>
            <a:fillRef idx="0"/>
            <a:effectRef idx="0"/>
            <a:fontRef idx="minor"/>
          </p:style>
        </p:sp>
        <p:sp>
          <p:nvSpPr>
            <p:cNvPr id="5104" name="Google Shape;6055;p52"/>
            <p:cNvSpPr/>
            <p:nvPr/>
          </p:nvSpPr>
          <p:spPr>
            <a:xfrm>
              <a:off x="7750080" y="2576160"/>
              <a:ext cx="118440" cy="29160"/>
            </a:xfrm>
            <a:custGeom>
              <a:avLst/>
              <a:gdLst/>
              <a:ahLst/>
              <a:rect l="l" t="t" r="r" b="b"/>
              <a:pathLst>
                <a:path w="6776" h="169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w="0">
              <a:noFill/>
            </a:ln>
          </p:spPr>
          <p:style>
            <a:lnRef idx="0"/>
            <a:fillRef idx="0"/>
            <a:effectRef idx="0"/>
            <a:fontRef idx="minor"/>
          </p:style>
        </p:sp>
        <p:sp>
          <p:nvSpPr>
            <p:cNvPr id="5105" name="Google Shape;6056;p52"/>
            <p:cNvSpPr/>
            <p:nvPr/>
          </p:nvSpPr>
          <p:spPr>
            <a:xfrm>
              <a:off x="7549920" y="2297880"/>
              <a:ext cx="338400" cy="198000"/>
            </a:xfrm>
            <a:custGeom>
              <a:avLst/>
              <a:gdLst/>
              <a:ahLst/>
              <a:rect l="l" t="t" r="r" b="b"/>
              <a:pathLst>
                <a:path w="19273" h="1129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w="0">
              <a:noFill/>
            </a:ln>
          </p:spPr>
          <p:style>
            <a:lnRef idx="0"/>
            <a:fillRef idx="0"/>
            <a:effectRef idx="0"/>
            <a:fontRef idx="minor"/>
          </p:style>
        </p:sp>
        <p:sp>
          <p:nvSpPr>
            <p:cNvPr id="5106" name="Google Shape;6057;p52"/>
            <p:cNvSpPr/>
            <p:nvPr/>
          </p:nvSpPr>
          <p:spPr>
            <a:xfrm>
              <a:off x="7750080" y="2406960"/>
              <a:ext cx="118440" cy="29160"/>
            </a:xfrm>
            <a:custGeom>
              <a:avLst/>
              <a:gdLst/>
              <a:ahLst/>
              <a:rect l="l" t="t" r="r" b="b"/>
              <a:pathLst>
                <a:path w="6776" h="1693">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w="0">
              <a:noFill/>
            </a:ln>
          </p:spPr>
          <p:style>
            <a:lnRef idx="0"/>
            <a:fillRef idx="0"/>
            <a:effectRef idx="0"/>
            <a:fontRef idx="minor"/>
          </p:style>
        </p:sp>
      </p:grpSp>
      <p:grpSp>
        <p:nvGrpSpPr>
          <p:cNvPr id="5107" name="Google Shape;6058;p52"/>
          <p:cNvGrpSpPr/>
          <p:nvPr/>
        </p:nvGrpSpPr>
        <p:grpSpPr>
          <a:xfrm>
            <a:off x="7974720" y="2297880"/>
            <a:ext cx="338400" cy="317160"/>
            <a:chOff x="7974720" y="2297880"/>
            <a:chExt cx="338400" cy="317160"/>
          </a:xfrm>
        </p:grpSpPr>
        <p:sp>
          <p:nvSpPr>
            <p:cNvPr id="5108" name="Google Shape;6059;p52"/>
            <p:cNvSpPr/>
            <p:nvPr/>
          </p:nvSpPr>
          <p:spPr>
            <a:xfrm>
              <a:off x="8034840" y="2576160"/>
              <a:ext cx="217800" cy="3888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w="0">
              <a:noFill/>
            </a:ln>
          </p:spPr>
          <p:style>
            <a:lnRef idx="0"/>
            <a:fillRef idx="0"/>
            <a:effectRef idx="0"/>
            <a:fontRef idx="minor"/>
          </p:style>
        </p:sp>
        <p:sp>
          <p:nvSpPr>
            <p:cNvPr id="5109" name="Google Shape;6060;p52"/>
            <p:cNvSpPr/>
            <p:nvPr/>
          </p:nvSpPr>
          <p:spPr>
            <a:xfrm>
              <a:off x="7974720" y="2516400"/>
              <a:ext cx="338400" cy="3924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w="0">
              <a:noFill/>
            </a:ln>
          </p:spPr>
          <p:style>
            <a:lnRef idx="0"/>
            <a:fillRef idx="0"/>
            <a:effectRef idx="0"/>
            <a:fontRef idx="minor"/>
          </p:style>
        </p:sp>
        <p:sp>
          <p:nvSpPr>
            <p:cNvPr id="5110" name="Google Shape;6061;p52"/>
            <p:cNvSpPr/>
            <p:nvPr/>
          </p:nvSpPr>
          <p:spPr>
            <a:xfrm>
              <a:off x="7974720" y="2297880"/>
              <a:ext cx="338400" cy="19800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w="0">
              <a:noFill/>
            </a:ln>
          </p:spPr>
          <p:style>
            <a:lnRef idx="0"/>
            <a:fillRef idx="0"/>
            <a:effectRef idx="0"/>
            <a:fontRef idx="minor"/>
          </p:style>
        </p:sp>
      </p:grpSp>
      <p:grpSp>
        <p:nvGrpSpPr>
          <p:cNvPr id="5111" name="Google Shape;6062;p52"/>
          <p:cNvGrpSpPr/>
          <p:nvPr/>
        </p:nvGrpSpPr>
        <p:grpSpPr>
          <a:xfrm>
            <a:off x="2375280" y="3952080"/>
            <a:ext cx="337680" cy="337680"/>
            <a:chOff x="2375280" y="3952080"/>
            <a:chExt cx="337680" cy="337680"/>
          </a:xfrm>
        </p:grpSpPr>
        <p:sp>
          <p:nvSpPr>
            <p:cNvPr id="5112" name="Google Shape;6063;p52"/>
            <p:cNvSpPr/>
            <p:nvPr/>
          </p:nvSpPr>
          <p:spPr>
            <a:xfrm>
              <a:off x="2512080" y="4087080"/>
              <a:ext cx="64440" cy="61200"/>
            </a:xfrm>
            <a:custGeom>
              <a:avLst/>
              <a:gdLst/>
              <a:ahLst/>
              <a:rect l="l" t="t" r="r" b="b"/>
              <a:pathLst>
                <a:path w="3705" h="3525">
                  <a:moveTo>
                    <a:pt x="1853" y="1"/>
                  </a:moveTo>
                  <a:lnTo>
                    <a:pt x="1" y="1347"/>
                  </a:lnTo>
                  <a:lnTo>
                    <a:pt x="706" y="3524"/>
                  </a:lnTo>
                  <a:lnTo>
                    <a:pt x="2997" y="3524"/>
                  </a:lnTo>
                  <a:lnTo>
                    <a:pt x="3705" y="1347"/>
                  </a:lnTo>
                  <a:lnTo>
                    <a:pt x="1853" y="1"/>
                  </a:lnTo>
                  <a:close/>
                </a:path>
              </a:pathLst>
            </a:custGeom>
            <a:solidFill>
              <a:srgbClr val="5f7d95"/>
            </a:solidFill>
            <a:ln w="0">
              <a:noFill/>
            </a:ln>
          </p:spPr>
          <p:style>
            <a:lnRef idx="0"/>
            <a:fillRef idx="0"/>
            <a:effectRef idx="0"/>
            <a:fontRef idx="minor"/>
          </p:style>
        </p:sp>
        <p:sp>
          <p:nvSpPr>
            <p:cNvPr id="5113" name="Google Shape;6064;p52"/>
            <p:cNvSpPr/>
            <p:nvPr/>
          </p:nvSpPr>
          <p:spPr>
            <a:xfrm>
              <a:off x="2375280" y="3959640"/>
              <a:ext cx="337680" cy="330120"/>
            </a:xfrm>
            <a:custGeom>
              <a:avLst/>
              <a:gdLst/>
              <a:ahLst/>
              <a:rect l="l" t="t" r="r" b="b"/>
              <a:pathLst>
                <a:path w="19234" h="18799">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w="0">
              <a:noFill/>
            </a:ln>
          </p:spPr>
          <p:style>
            <a:lnRef idx="0"/>
            <a:fillRef idx="0"/>
            <a:effectRef idx="0"/>
            <a:fontRef idx="minor"/>
          </p:style>
        </p:sp>
        <p:sp>
          <p:nvSpPr>
            <p:cNvPr id="5114" name="Google Shape;6065;p52"/>
            <p:cNvSpPr/>
            <p:nvPr/>
          </p:nvSpPr>
          <p:spPr>
            <a:xfrm>
              <a:off x="2656080" y="4042440"/>
              <a:ext cx="55440" cy="66240"/>
            </a:xfrm>
            <a:custGeom>
              <a:avLst/>
              <a:gdLst/>
              <a:ahLst/>
              <a:rect l="l" t="t" r="r" b="b"/>
              <a:pathLst>
                <a:path w="3190" h="3801">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w="0">
              <a:noFill/>
            </a:ln>
          </p:spPr>
          <p:style>
            <a:lnRef idx="0"/>
            <a:fillRef idx="0"/>
            <a:effectRef idx="0"/>
            <a:fontRef idx="minor"/>
          </p:style>
        </p:sp>
        <p:sp>
          <p:nvSpPr>
            <p:cNvPr id="5115" name="Google Shape;6066;p52"/>
            <p:cNvSpPr/>
            <p:nvPr/>
          </p:nvSpPr>
          <p:spPr>
            <a:xfrm>
              <a:off x="2600640" y="4215960"/>
              <a:ext cx="64440" cy="56520"/>
            </a:xfrm>
            <a:custGeom>
              <a:avLst/>
              <a:gdLst/>
              <a:ahLst/>
              <a:rect l="l" t="t" r="r" b="b"/>
              <a:pathLst>
                <a:path w="3705" h="3247">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w="0">
              <a:noFill/>
            </a:ln>
          </p:spPr>
          <p:style>
            <a:lnRef idx="0"/>
            <a:fillRef idx="0"/>
            <a:effectRef idx="0"/>
            <a:fontRef idx="minor"/>
          </p:style>
        </p:sp>
        <p:sp>
          <p:nvSpPr>
            <p:cNvPr id="5116" name="Google Shape;6067;p52"/>
            <p:cNvSpPr/>
            <p:nvPr/>
          </p:nvSpPr>
          <p:spPr>
            <a:xfrm>
              <a:off x="2423520" y="4216320"/>
              <a:ext cx="64440" cy="56520"/>
            </a:xfrm>
            <a:custGeom>
              <a:avLst/>
              <a:gdLst/>
              <a:ahLst/>
              <a:rect l="l" t="t" r="r" b="b"/>
              <a:pathLst>
                <a:path w="3704" h="324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w="0">
              <a:noFill/>
            </a:ln>
          </p:spPr>
          <p:style>
            <a:lnRef idx="0"/>
            <a:fillRef idx="0"/>
            <a:effectRef idx="0"/>
            <a:fontRef idx="minor"/>
          </p:style>
        </p:sp>
        <p:sp>
          <p:nvSpPr>
            <p:cNvPr id="5117" name="Google Shape;6068;p52"/>
            <p:cNvSpPr/>
            <p:nvPr/>
          </p:nvSpPr>
          <p:spPr>
            <a:xfrm>
              <a:off x="2377080" y="4042440"/>
              <a:ext cx="55440" cy="66240"/>
            </a:xfrm>
            <a:custGeom>
              <a:avLst/>
              <a:gdLst/>
              <a:ahLst/>
              <a:rect l="l" t="t" r="r" b="b"/>
              <a:pathLst>
                <a:path w="3193" h="3804">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w="0">
              <a:noFill/>
            </a:ln>
          </p:spPr>
          <p:style>
            <a:lnRef idx="0"/>
            <a:fillRef idx="0"/>
            <a:effectRef idx="0"/>
            <a:fontRef idx="minor"/>
          </p:style>
        </p:sp>
        <p:sp>
          <p:nvSpPr>
            <p:cNvPr id="5118" name="Google Shape;6069;p52"/>
            <p:cNvSpPr/>
            <p:nvPr/>
          </p:nvSpPr>
          <p:spPr>
            <a:xfrm>
              <a:off x="2511360" y="3952080"/>
              <a:ext cx="65880" cy="51480"/>
            </a:xfrm>
            <a:custGeom>
              <a:avLst/>
              <a:gdLst/>
              <a:ahLst/>
              <a:rect l="l" t="t" r="r" b="b"/>
              <a:pathLst>
                <a:path w="3792" h="2964">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w="0">
              <a:noFill/>
            </a:ln>
          </p:spPr>
          <p:style>
            <a:lnRef idx="0"/>
            <a:fillRef idx="0"/>
            <a:effectRef idx="0"/>
            <a:fontRef idx="minor"/>
          </p:style>
        </p:sp>
      </p:grpSp>
      <p:grpSp>
        <p:nvGrpSpPr>
          <p:cNvPr id="5119" name="Google Shape;6070;p52"/>
          <p:cNvGrpSpPr/>
          <p:nvPr/>
        </p:nvGrpSpPr>
        <p:grpSpPr>
          <a:xfrm>
            <a:off x="4192920" y="3951720"/>
            <a:ext cx="338760" cy="338760"/>
            <a:chOff x="4192920" y="3951720"/>
            <a:chExt cx="338760" cy="338760"/>
          </a:xfrm>
        </p:grpSpPr>
        <p:sp>
          <p:nvSpPr>
            <p:cNvPr id="5120" name="Google Shape;6071;p52"/>
            <p:cNvSpPr/>
            <p:nvPr/>
          </p:nvSpPr>
          <p:spPr>
            <a:xfrm>
              <a:off x="4312800" y="3951720"/>
              <a:ext cx="19080" cy="38880"/>
            </a:xfrm>
            <a:custGeom>
              <a:avLst/>
              <a:gdLst/>
              <a:ahLst/>
              <a:rect l="l" t="t" r="r" b="b"/>
              <a:pathLst>
                <a:path w="1131"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w="0">
              <a:noFill/>
            </a:ln>
          </p:spPr>
          <p:style>
            <a:lnRef idx="0"/>
            <a:fillRef idx="0"/>
            <a:effectRef idx="0"/>
            <a:fontRef idx="minor"/>
          </p:style>
        </p:sp>
        <p:sp>
          <p:nvSpPr>
            <p:cNvPr id="5121" name="Google Shape;6072;p52"/>
            <p:cNvSpPr/>
            <p:nvPr/>
          </p:nvSpPr>
          <p:spPr>
            <a:xfrm>
              <a:off x="4392360" y="3951720"/>
              <a:ext cx="19080" cy="38880"/>
            </a:xfrm>
            <a:custGeom>
              <a:avLst/>
              <a:gdLst/>
              <a:ahLst/>
              <a:rect l="l" t="t" r="r" b="b"/>
              <a:pathLst>
                <a:path w="1130"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w="0">
              <a:noFill/>
            </a:ln>
          </p:spPr>
          <p:style>
            <a:lnRef idx="0"/>
            <a:fillRef idx="0"/>
            <a:effectRef idx="0"/>
            <a:fontRef idx="minor"/>
          </p:style>
        </p:sp>
        <p:sp>
          <p:nvSpPr>
            <p:cNvPr id="5122" name="Google Shape;6073;p52"/>
            <p:cNvSpPr/>
            <p:nvPr/>
          </p:nvSpPr>
          <p:spPr>
            <a:xfrm>
              <a:off x="4451760" y="3971520"/>
              <a:ext cx="19080" cy="38880"/>
            </a:xfrm>
            <a:custGeom>
              <a:avLst/>
              <a:gdLst/>
              <a:ahLst/>
              <a:rect l="l" t="t" r="r" b="b"/>
              <a:pathLst>
                <a:path w="1130" h="2259">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w="0">
              <a:noFill/>
            </a:ln>
          </p:spPr>
          <p:style>
            <a:lnRef idx="0"/>
            <a:fillRef idx="0"/>
            <a:effectRef idx="0"/>
            <a:fontRef idx="minor"/>
          </p:style>
        </p:sp>
        <p:sp>
          <p:nvSpPr>
            <p:cNvPr id="5123" name="Google Shape;6074;p52"/>
            <p:cNvSpPr/>
            <p:nvPr/>
          </p:nvSpPr>
          <p:spPr>
            <a:xfrm>
              <a:off x="4253040" y="3971520"/>
              <a:ext cx="19080" cy="38880"/>
            </a:xfrm>
            <a:custGeom>
              <a:avLst/>
              <a:gdLst/>
              <a:ahLst/>
              <a:rect l="l" t="t" r="r" b="b"/>
              <a:pathLst>
                <a:path w="1130" h="2259">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w="0">
              <a:noFill/>
            </a:ln>
          </p:spPr>
          <p:style>
            <a:lnRef idx="0"/>
            <a:fillRef idx="0"/>
            <a:effectRef idx="0"/>
            <a:fontRef idx="minor"/>
          </p:style>
        </p:sp>
        <p:sp>
          <p:nvSpPr>
            <p:cNvPr id="5124" name="Google Shape;6075;p52"/>
            <p:cNvSpPr/>
            <p:nvPr/>
          </p:nvSpPr>
          <p:spPr>
            <a:xfrm>
              <a:off x="4192920" y="3991680"/>
              <a:ext cx="338760" cy="298800"/>
            </a:xfrm>
            <a:custGeom>
              <a:avLst/>
              <a:gdLst/>
              <a:ahLst/>
              <a:rect l="l" t="t" r="r" b="b"/>
              <a:pathLst>
                <a:path w="19279" h="17015">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w="0">
              <a:noFill/>
            </a:ln>
          </p:spPr>
          <p:style>
            <a:lnRef idx="0"/>
            <a:fillRef idx="0"/>
            <a:effectRef idx="0"/>
            <a:fontRef idx="minor"/>
          </p:style>
        </p:sp>
      </p:grpSp>
      <p:sp>
        <p:nvSpPr>
          <p:cNvPr id="5125" name="Google Shape;6076;p52"/>
          <p:cNvSpPr/>
          <p:nvPr/>
        </p:nvSpPr>
        <p:spPr>
          <a:xfrm>
            <a:off x="5037480" y="2720520"/>
            <a:ext cx="344160" cy="319680"/>
          </a:xfrm>
          <a:custGeom>
            <a:avLst/>
            <a:gdLst/>
            <a:ahLst/>
            <a:rect l="l" t="t" r="r" b="b"/>
            <a:pathLst>
              <a:path w="19601" h="18196">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w="0">
            <a:noFill/>
          </a:ln>
        </p:spPr>
        <p:style>
          <a:lnRef idx="0"/>
          <a:fillRef idx="0"/>
          <a:effectRef idx="0"/>
          <a:fontRef idx="minor"/>
        </p:style>
      </p:sp>
      <p:grpSp>
        <p:nvGrpSpPr>
          <p:cNvPr id="5126" name="Google Shape;6077;p52"/>
          <p:cNvGrpSpPr/>
          <p:nvPr/>
        </p:nvGrpSpPr>
        <p:grpSpPr>
          <a:xfrm>
            <a:off x="5472720" y="2711160"/>
            <a:ext cx="340200" cy="338400"/>
            <a:chOff x="5472720" y="2711160"/>
            <a:chExt cx="340200" cy="338400"/>
          </a:xfrm>
        </p:grpSpPr>
        <p:sp>
          <p:nvSpPr>
            <p:cNvPr id="5127" name="Google Shape;6078;p52"/>
            <p:cNvSpPr/>
            <p:nvPr/>
          </p:nvSpPr>
          <p:spPr>
            <a:xfrm>
              <a:off x="5631120" y="2770920"/>
              <a:ext cx="100440" cy="98280"/>
            </a:xfrm>
            <a:custGeom>
              <a:avLst/>
              <a:gdLst/>
              <a:ahLst/>
              <a:rect l="l" t="t" r="r" b="b"/>
              <a:pathLst>
                <a:path w="5753"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w="0">
              <a:noFill/>
            </a:ln>
          </p:spPr>
          <p:style>
            <a:lnRef idx="0"/>
            <a:fillRef idx="0"/>
            <a:effectRef idx="0"/>
            <a:fontRef idx="minor"/>
          </p:style>
        </p:sp>
        <p:sp>
          <p:nvSpPr>
            <p:cNvPr id="5128" name="Google Shape;6079;p52"/>
            <p:cNvSpPr/>
            <p:nvPr/>
          </p:nvSpPr>
          <p:spPr>
            <a:xfrm>
              <a:off x="5710680" y="2850480"/>
              <a:ext cx="102240" cy="98280"/>
            </a:xfrm>
            <a:custGeom>
              <a:avLst/>
              <a:gdLst/>
              <a:ahLst/>
              <a:rect l="l" t="t" r="r" b="b"/>
              <a:pathLst>
                <a:path w="5855"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w="0">
              <a:noFill/>
            </a:ln>
          </p:spPr>
          <p:style>
            <a:lnRef idx="0"/>
            <a:fillRef idx="0"/>
            <a:effectRef idx="0"/>
            <a:fontRef idx="minor"/>
          </p:style>
        </p:sp>
        <p:sp>
          <p:nvSpPr>
            <p:cNvPr id="5129" name="Google Shape;6080;p52"/>
            <p:cNvSpPr/>
            <p:nvPr/>
          </p:nvSpPr>
          <p:spPr>
            <a:xfrm>
              <a:off x="5472720" y="2711160"/>
              <a:ext cx="285480" cy="338400"/>
            </a:xfrm>
            <a:custGeom>
              <a:avLst/>
              <a:gdLst/>
              <a:ahLst/>
              <a:rect l="l" t="t" r="r" b="b"/>
              <a:pathLst>
                <a:path w="16258" h="19273">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w="0">
              <a:noFill/>
            </a:ln>
          </p:spPr>
          <p:style>
            <a:lnRef idx="0"/>
            <a:fillRef idx="0"/>
            <a:effectRef idx="0"/>
            <a:fontRef idx="minor"/>
          </p:style>
        </p:sp>
      </p:grpSp>
      <p:grpSp>
        <p:nvGrpSpPr>
          <p:cNvPr id="5130" name="Google Shape;6081;p52"/>
          <p:cNvGrpSpPr/>
          <p:nvPr/>
        </p:nvGrpSpPr>
        <p:grpSpPr>
          <a:xfrm>
            <a:off x="5880240" y="2746440"/>
            <a:ext cx="338400" cy="267840"/>
            <a:chOff x="5880240" y="2746440"/>
            <a:chExt cx="338400" cy="267840"/>
          </a:xfrm>
        </p:grpSpPr>
        <p:sp>
          <p:nvSpPr>
            <p:cNvPr id="5131" name="Google Shape;6082;p52"/>
            <p:cNvSpPr/>
            <p:nvPr/>
          </p:nvSpPr>
          <p:spPr>
            <a:xfrm>
              <a:off x="6045480" y="2746440"/>
              <a:ext cx="159840" cy="98640"/>
            </a:xfrm>
            <a:custGeom>
              <a:avLst/>
              <a:gdLst/>
              <a:ahLst/>
              <a:rect l="l" t="t" r="r" b="b"/>
              <a:pathLst>
                <a:path w="9113" h="5641">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w="0">
              <a:noFill/>
            </a:ln>
          </p:spPr>
          <p:style>
            <a:lnRef idx="0"/>
            <a:fillRef idx="0"/>
            <a:effectRef idx="0"/>
            <a:fontRef idx="minor"/>
          </p:style>
        </p:sp>
        <p:sp>
          <p:nvSpPr>
            <p:cNvPr id="5132" name="Google Shape;6083;p52"/>
            <p:cNvSpPr/>
            <p:nvPr/>
          </p:nvSpPr>
          <p:spPr>
            <a:xfrm>
              <a:off x="5880240" y="2810880"/>
              <a:ext cx="338400" cy="203400"/>
            </a:xfrm>
            <a:custGeom>
              <a:avLst/>
              <a:gdLst/>
              <a:ahLst/>
              <a:rect l="l" t="t" r="r" b="b"/>
              <a:pathLst>
                <a:path w="19273" h="11604">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w="0">
              <a:noFill/>
            </a:ln>
          </p:spPr>
          <p:style>
            <a:lnRef idx="0"/>
            <a:fillRef idx="0"/>
            <a:effectRef idx="0"/>
            <a:fontRef idx="minor"/>
          </p:style>
        </p:sp>
      </p:grpSp>
      <p:sp>
        <p:nvSpPr>
          <p:cNvPr id="5133" name="Google Shape;6084;p52"/>
          <p:cNvSpPr/>
          <p:nvPr/>
        </p:nvSpPr>
        <p:spPr>
          <a:xfrm>
            <a:off x="6294240" y="2778840"/>
            <a:ext cx="338400" cy="203400"/>
          </a:xfrm>
          <a:custGeom>
            <a:avLst/>
            <a:gdLst/>
            <a:ahLst/>
            <a:rect l="l" t="t" r="r" b="b"/>
            <a:pathLst>
              <a:path w="19273" h="11606">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w="0">
            <a:noFill/>
          </a:ln>
        </p:spPr>
        <p:style>
          <a:lnRef idx="0"/>
          <a:fillRef idx="0"/>
          <a:effectRef idx="0"/>
          <a:fontRef idx="minor"/>
        </p:style>
      </p:sp>
      <p:grpSp>
        <p:nvGrpSpPr>
          <p:cNvPr id="5134" name="Google Shape;6085;p52"/>
          <p:cNvGrpSpPr/>
          <p:nvPr/>
        </p:nvGrpSpPr>
        <p:grpSpPr>
          <a:xfrm>
            <a:off x="6711840" y="2711160"/>
            <a:ext cx="339480" cy="338400"/>
            <a:chOff x="6711840" y="2711160"/>
            <a:chExt cx="339480" cy="338400"/>
          </a:xfrm>
        </p:grpSpPr>
        <p:sp>
          <p:nvSpPr>
            <p:cNvPr id="5135" name="Google Shape;6086;p52"/>
            <p:cNvSpPr/>
            <p:nvPr/>
          </p:nvSpPr>
          <p:spPr>
            <a:xfrm>
              <a:off x="6797880" y="2796840"/>
              <a:ext cx="167760" cy="167760"/>
            </a:xfrm>
            <a:custGeom>
              <a:avLst/>
              <a:gdLst/>
              <a:ahLst/>
              <a:rect l="l" t="t" r="r" b="b"/>
              <a:pathLst>
                <a:path w="9562" h="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w="0">
              <a:noFill/>
            </a:ln>
          </p:spPr>
          <p:style>
            <a:lnRef idx="0"/>
            <a:fillRef idx="0"/>
            <a:effectRef idx="0"/>
            <a:fontRef idx="minor"/>
          </p:style>
        </p:sp>
        <p:sp>
          <p:nvSpPr>
            <p:cNvPr id="5136" name="Google Shape;6087;p52"/>
            <p:cNvSpPr/>
            <p:nvPr/>
          </p:nvSpPr>
          <p:spPr>
            <a:xfrm>
              <a:off x="6711840" y="2711160"/>
              <a:ext cx="339480" cy="338400"/>
            </a:xfrm>
            <a:custGeom>
              <a:avLst/>
              <a:gdLst/>
              <a:ahLst/>
              <a:rect l="l" t="t" r="r" b="b"/>
              <a:pathLst>
                <a:path w="19327" h="19274">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w="0">
              <a:noFill/>
            </a:ln>
          </p:spPr>
          <p:style>
            <a:lnRef idx="0"/>
            <a:fillRef idx="0"/>
            <a:effectRef idx="0"/>
            <a:fontRef idx="minor"/>
          </p:style>
        </p:sp>
      </p:grpSp>
      <p:grpSp>
        <p:nvGrpSpPr>
          <p:cNvPr id="5137" name="Google Shape;6088;p52"/>
          <p:cNvGrpSpPr/>
          <p:nvPr/>
        </p:nvGrpSpPr>
        <p:grpSpPr>
          <a:xfrm>
            <a:off x="7211160" y="2711160"/>
            <a:ext cx="168120" cy="338400"/>
            <a:chOff x="7211160" y="2711160"/>
            <a:chExt cx="168120" cy="338400"/>
          </a:xfrm>
        </p:grpSpPr>
        <p:sp>
          <p:nvSpPr>
            <p:cNvPr id="5138" name="Google Shape;6089;p52"/>
            <p:cNvSpPr/>
            <p:nvPr/>
          </p:nvSpPr>
          <p:spPr>
            <a:xfrm>
              <a:off x="7211160" y="2711160"/>
              <a:ext cx="168120" cy="338400"/>
            </a:xfrm>
            <a:custGeom>
              <a:avLst/>
              <a:gdLst/>
              <a:ahLst/>
              <a:rect l="l" t="t" r="r" b="b"/>
              <a:pathLst>
                <a:path w="9597" h="19273">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w="0">
              <a:noFill/>
            </a:ln>
          </p:spPr>
          <p:style>
            <a:lnRef idx="0"/>
            <a:fillRef idx="0"/>
            <a:effectRef idx="0"/>
            <a:fontRef idx="minor"/>
          </p:style>
        </p:sp>
        <p:sp>
          <p:nvSpPr>
            <p:cNvPr id="5139" name="Google Shape;6090;p52"/>
            <p:cNvSpPr/>
            <p:nvPr/>
          </p:nvSpPr>
          <p:spPr>
            <a:xfrm>
              <a:off x="7273080" y="2943360"/>
              <a:ext cx="44640" cy="44640"/>
            </a:xfrm>
            <a:custGeom>
              <a:avLst/>
              <a:gdLst/>
              <a:ahLst/>
              <a:rect l="l" t="t" r="r" b="b"/>
              <a:pathLst>
                <a:path w="2581" h="2585">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w="0">
              <a:noFill/>
            </a:ln>
          </p:spPr>
          <p:style>
            <a:lnRef idx="0"/>
            <a:fillRef idx="0"/>
            <a:effectRef idx="0"/>
            <a:fontRef idx="minor"/>
          </p:style>
        </p:sp>
      </p:grpSp>
      <p:sp>
        <p:nvSpPr>
          <p:cNvPr id="5140" name="Google Shape;6091;p52"/>
          <p:cNvSpPr/>
          <p:nvPr/>
        </p:nvSpPr>
        <p:spPr>
          <a:xfrm>
            <a:off x="7549560" y="2711160"/>
            <a:ext cx="338760" cy="338400"/>
          </a:xfrm>
          <a:custGeom>
            <a:avLst/>
            <a:gdLst/>
            <a:ahLst/>
            <a:rect l="l" t="t" r="r" b="b"/>
            <a:pathLst>
              <a:path w="19276" h="19273">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w="0">
            <a:noFill/>
          </a:ln>
        </p:spPr>
        <p:style>
          <a:lnRef idx="0"/>
          <a:fillRef idx="0"/>
          <a:effectRef idx="0"/>
          <a:fontRef idx="minor"/>
        </p:style>
      </p:sp>
      <p:sp>
        <p:nvSpPr>
          <p:cNvPr id="5141" name="Google Shape;6092;p52"/>
          <p:cNvSpPr/>
          <p:nvPr/>
        </p:nvSpPr>
        <p:spPr>
          <a:xfrm>
            <a:off x="7974360" y="2730960"/>
            <a:ext cx="338400" cy="298800"/>
          </a:xfrm>
          <a:custGeom>
            <a:avLst/>
            <a:gdLst/>
            <a:ahLst/>
            <a:rect l="l" t="t" r="r" b="b"/>
            <a:pathLst>
              <a:path w="19273" h="17017">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w="0">
            <a:noFill/>
          </a:ln>
        </p:spPr>
        <p:style>
          <a:lnRef idx="0"/>
          <a:fillRef idx="0"/>
          <a:effectRef idx="0"/>
          <a:fontRef idx="minor"/>
        </p:style>
      </p:sp>
      <p:grpSp>
        <p:nvGrpSpPr>
          <p:cNvPr id="5142" name="Google Shape;6093;p52"/>
          <p:cNvGrpSpPr/>
          <p:nvPr/>
        </p:nvGrpSpPr>
        <p:grpSpPr>
          <a:xfrm>
            <a:off x="1874160" y="3981600"/>
            <a:ext cx="354600" cy="279000"/>
            <a:chOff x="1874160" y="3981600"/>
            <a:chExt cx="354600" cy="279000"/>
          </a:xfrm>
        </p:grpSpPr>
        <p:sp>
          <p:nvSpPr>
            <p:cNvPr id="5143" name="Google Shape;6094;p52"/>
            <p:cNvSpPr/>
            <p:nvPr/>
          </p:nvSpPr>
          <p:spPr>
            <a:xfrm>
              <a:off x="1963440" y="3981600"/>
              <a:ext cx="78840" cy="100440"/>
            </a:xfrm>
            <a:custGeom>
              <a:avLst/>
              <a:gdLst/>
              <a:ahLst/>
              <a:rect l="l" t="t" r="r" b="b"/>
              <a:pathLst>
                <a:path w="4518" h="5737">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w="0">
              <a:noFill/>
            </a:ln>
          </p:spPr>
          <p:style>
            <a:lnRef idx="0"/>
            <a:fillRef idx="0"/>
            <a:effectRef idx="0"/>
            <a:fontRef idx="minor"/>
          </p:style>
        </p:sp>
        <p:sp>
          <p:nvSpPr>
            <p:cNvPr id="5144" name="Google Shape;6095;p52"/>
            <p:cNvSpPr/>
            <p:nvPr/>
          </p:nvSpPr>
          <p:spPr>
            <a:xfrm>
              <a:off x="1874160" y="4065120"/>
              <a:ext cx="98280" cy="95040"/>
            </a:xfrm>
            <a:custGeom>
              <a:avLst/>
              <a:gdLst/>
              <a:ahLst/>
              <a:rect l="l" t="t" r="r" b="b"/>
              <a:pathLst>
                <a:path w="5623" h="5447">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w="0">
              <a:noFill/>
            </a:ln>
          </p:spPr>
          <p:style>
            <a:lnRef idx="0"/>
            <a:fillRef idx="0"/>
            <a:effectRef idx="0"/>
            <a:fontRef idx="minor"/>
          </p:style>
        </p:sp>
        <p:sp>
          <p:nvSpPr>
            <p:cNvPr id="5145" name="Google Shape;6096;p52"/>
            <p:cNvSpPr/>
            <p:nvPr/>
          </p:nvSpPr>
          <p:spPr>
            <a:xfrm>
              <a:off x="2062800" y="3981600"/>
              <a:ext cx="78840" cy="100440"/>
            </a:xfrm>
            <a:custGeom>
              <a:avLst/>
              <a:gdLst/>
              <a:ahLst/>
              <a:rect l="l" t="t" r="r" b="b"/>
              <a:pathLst>
                <a:path w="4518" h="5737">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w="0">
              <a:noFill/>
            </a:ln>
          </p:spPr>
          <p:style>
            <a:lnRef idx="0"/>
            <a:fillRef idx="0"/>
            <a:effectRef idx="0"/>
            <a:fontRef idx="minor"/>
          </p:style>
        </p:sp>
        <p:sp>
          <p:nvSpPr>
            <p:cNvPr id="5146" name="Google Shape;6097;p52"/>
            <p:cNvSpPr/>
            <p:nvPr/>
          </p:nvSpPr>
          <p:spPr>
            <a:xfrm>
              <a:off x="2131920" y="4064760"/>
              <a:ext cx="96840" cy="95040"/>
            </a:xfrm>
            <a:custGeom>
              <a:avLst/>
              <a:gdLst/>
              <a:ahLst/>
              <a:rect l="l" t="t" r="r" b="b"/>
              <a:pathLst>
                <a:path w="5536" h="5448">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w="0">
              <a:noFill/>
            </a:ln>
          </p:spPr>
          <p:style>
            <a:lnRef idx="0"/>
            <a:fillRef idx="0"/>
            <a:effectRef idx="0"/>
            <a:fontRef idx="minor"/>
          </p:style>
        </p:sp>
        <p:sp>
          <p:nvSpPr>
            <p:cNvPr id="5147" name="Google Shape;6098;p52"/>
            <p:cNvSpPr/>
            <p:nvPr/>
          </p:nvSpPr>
          <p:spPr>
            <a:xfrm>
              <a:off x="1943280" y="4102200"/>
              <a:ext cx="217800" cy="158400"/>
            </a:xfrm>
            <a:custGeom>
              <a:avLst/>
              <a:gdLst/>
              <a:ahLst/>
              <a:rect l="l" t="t" r="r" b="b"/>
              <a:pathLst>
                <a:path w="12423" h="9035">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w="0">
              <a:noFill/>
            </a:ln>
          </p:spPr>
          <p:style>
            <a:lnRef idx="0"/>
            <a:fillRef idx="0"/>
            <a:effectRef idx="0"/>
            <a:fontRef idx="minor"/>
          </p:style>
        </p:sp>
      </p:grpSp>
      <p:grpSp>
        <p:nvGrpSpPr>
          <p:cNvPr id="5148" name="Google Shape;6099;p52"/>
          <p:cNvGrpSpPr/>
          <p:nvPr/>
        </p:nvGrpSpPr>
        <p:grpSpPr>
          <a:xfrm>
            <a:off x="3755880" y="3981600"/>
            <a:ext cx="339480" cy="279000"/>
            <a:chOff x="3755880" y="3981600"/>
            <a:chExt cx="339480" cy="279000"/>
          </a:xfrm>
        </p:grpSpPr>
        <p:sp>
          <p:nvSpPr>
            <p:cNvPr id="5149" name="Google Shape;6100;p52"/>
            <p:cNvSpPr/>
            <p:nvPr/>
          </p:nvSpPr>
          <p:spPr>
            <a:xfrm>
              <a:off x="3903480" y="3981600"/>
              <a:ext cx="89640" cy="62640"/>
            </a:xfrm>
            <a:custGeom>
              <a:avLst/>
              <a:gdLst/>
              <a:ahLst/>
              <a:rect l="l" t="t" r="r" b="b"/>
              <a:pathLst>
                <a:path w="5132" h="3608">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w="0">
              <a:noFill/>
            </a:ln>
          </p:spPr>
          <p:style>
            <a:lnRef idx="0"/>
            <a:fillRef idx="0"/>
            <a:effectRef idx="0"/>
            <a:fontRef idx="minor"/>
          </p:style>
        </p:sp>
        <p:sp>
          <p:nvSpPr>
            <p:cNvPr id="5150" name="Google Shape;6101;p52"/>
            <p:cNvSpPr/>
            <p:nvPr/>
          </p:nvSpPr>
          <p:spPr>
            <a:xfrm>
              <a:off x="3903480" y="4197960"/>
              <a:ext cx="89640" cy="62640"/>
            </a:xfrm>
            <a:custGeom>
              <a:avLst/>
              <a:gdLst/>
              <a:ahLst/>
              <a:rect l="l" t="t" r="r" b="b"/>
              <a:pathLst>
                <a:path w="5129" h="3597">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w="0">
              <a:noFill/>
            </a:ln>
          </p:spPr>
          <p:style>
            <a:lnRef idx="0"/>
            <a:fillRef idx="0"/>
            <a:effectRef idx="0"/>
            <a:fontRef idx="minor"/>
          </p:style>
        </p:sp>
        <p:sp>
          <p:nvSpPr>
            <p:cNvPr id="5151" name="Google Shape;6102;p52"/>
            <p:cNvSpPr/>
            <p:nvPr/>
          </p:nvSpPr>
          <p:spPr>
            <a:xfrm>
              <a:off x="3854520" y="4051800"/>
              <a:ext cx="171720" cy="138600"/>
            </a:xfrm>
            <a:custGeom>
              <a:avLst/>
              <a:gdLst/>
              <a:ahLst/>
              <a:rect l="l" t="t" r="r" b="b"/>
              <a:pathLst>
                <a:path w="9790" h="7906">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w="0">
              <a:noFill/>
            </a:ln>
          </p:spPr>
          <p:style>
            <a:lnRef idx="0"/>
            <a:fillRef idx="0"/>
            <a:effectRef idx="0"/>
            <a:fontRef idx="minor"/>
          </p:style>
        </p:sp>
        <p:sp>
          <p:nvSpPr>
            <p:cNvPr id="5152" name="Google Shape;6103;p52"/>
            <p:cNvSpPr/>
            <p:nvPr/>
          </p:nvSpPr>
          <p:spPr>
            <a:xfrm>
              <a:off x="4004280" y="4072680"/>
              <a:ext cx="91080" cy="98280"/>
            </a:xfrm>
            <a:custGeom>
              <a:avLst/>
              <a:gdLst/>
              <a:ahLst/>
              <a:rect l="l" t="t" r="r" b="b"/>
              <a:pathLst>
                <a:path w="5213" h="562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w="0">
              <a:noFill/>
            </a:ln>
          </p:spPr>
          <p:style>
            <a:lnRef idx="0"/>
            <a:fillRef idx="0"/>
            <a:effectRef idx="0"/>
            <a:fontRef idx="minor"/>
          </p:style>
        </p:sp>
        <p:sp>
          <p:nvSpPr>
            <p:cNvPr id="5153" name="Google Shape;6104;p52"/>
            <p:cNvSpPr/>
            <p:nvPr/>
          </p:nvSpPr>
          <p:spPr>
            <a:xfrm>
              <a:off x="3755880" y="4131720"/>
              <a:ext cx="115560" cy="98640"/>
            </a:xfrm>
            <a:custGeom>
              <a:avLst/>
              <a:gdLst/>
              <a:ahLst/>
              <a:rect l="l" t="t" r="r" b="b"/>
              <a:pathLst>
                <a:path w="6602" h="5648">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w="0">
              <a:noFill/>
            </a:ln>
          </p:spPr>
          <p:style>
            <a:lnRef idx="0"/>
            <a:fillRef idx="0"/>
            <a:effectRef idx="0"/>
            <a:fontRef idx="minor"/>
          </p:style>
        </p:sp>
        <p:sp>
          <p:nvSpPr>
            <p:cNvPr id="5154" name="Google Shape;6105;p52"/>
            <p:cNvSpPr/>
            <p:nvPr/>
          </p:nvSpPr>
          <p:spPr>
            <a:xfrm>
              <a:off x="3755880" y="4012560"/>
              <a:ext cx="115560" cy="98640"/>
            </a:xfrm>
            <a:custGeom>
              <a:avLst/>
              <a:gdLst/>
              <a:ahLst/>
              <a:rect l="l" t="t" r="r" b="b"/>
              <a:pathLst>
                <a:path w="6602" h="5647">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w="0">
              <a:noFill/>
            </a:ln>
          </p:spPr>
          <p:style>
            <a:lnRef idx="0"/>
            <a:fillRef idx="0"/>
            <a:effectRef idx="0"/>
            <a:fontRef idx="minor"/>
          </p:style>
        </p:sp>
      </p:grpSp>
      <p:grpSp>
        <p:nvGrpSpPr>
          <p:cNvPr id="5155" name="Google Shape;6106;p52"/>
          <p:cNvGrpSpPr/>
          <p:nvPr/>
        </p:nvGrpSpPr>
        <p:grpSpPr>
          <a:xfrm>
            <a:off x="5051160" y="3125880"/>
            <a:ext cx="317160" cy="338760"/>
            <a:chOff x="5051160" y="3125880"/>
            <a:chExt cx="317160" cy="338760"/>
          </a:xfrm>
        </p:grpSpPr>
        <p:sp>
          <p:nvSpPr>
            <p:cNvPr id="5156" name="Google Shape;6107;p52"/>
            <p:cNvSpPr/>
            <p:nvPr/>
          </p:nvSpPr>
          <p:spPr>
            <a:xfrm>
              <a:off x="5051160" y="3385080"/>
              <a:ext cx="297360" cy="79560"/>
            </a:xfrm>
            <a:custGeom>
              <a:avLst/>
              <a:gdLst/>
              <a:ahLst/>
              <a:rect l="l" t="t" r="r" b="b"/>
              <a:pathLst>
                <a:path w="16936" h="4554">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w="0">
              <a:noFill/>
            </a:ln>
          </p:spPr>
          <p:style>
            <a:lnRef idx="0"/>
            <a:fillRef idx="0"/>
            <a:effectRef idx="0"/>
            <a:fontRef idx="minor"/>
          </p:style>
        </p:sp>
        <p:sp>
          <p:nvSpPr>
            <p:cNvPr id="5157" name="Google Shape;6108;p52"/>
            <p:cNvSpPr/>
            <p:nvPr/>
          </p:nvSpPr>
          <p:spPr>
            <a:xfrm>
              <a:off x="5090760" y="3125880"/>
              <a:ext cx="178200" cy="238680"/>
            </a:xfrm>
            <a:custGeom>
              <a:avLst/>
              <a:gdLst/>
              <a:ahLst/>
              <a:rect l="l" t="t" r="r" b="b"/>
              <a:pathLst>
                <a:path w="10164" h="13591">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w="0">
              <a:noFill/>
            </a:ln>
          </p:spPr>
          <p:style>
            <a:lnRef idx="0"/>
            <a:fillRef idx="0"/>
            <a:effectRef idx="0"/>
            <a:fontRef idx="minor"/>
          </p:style>
        </p:sp>
        <p:sp>
          <p:nvSpPr>
            <p:cNvPr id="5158" name="Google Shape;6109;p52"/>
            <p:cNvSpPr/>
            <p:nvPr/>
          </p:nvSpPr>
          <p:spPr>
            <a:xfrm>
              <a:off x="5090760" y="3225240"/>
              <a:ext cx="98640" cy="138960"/>
            </a:xfrm>
            <a:custGeom>
              <a:avLst/>
              <a:gdLst/>
              <a:ahLst/>
              <a:rect l="l" t="t" r="r" b="b"/>
              <a:pathLst>
                <a:path w="5647" h="7945">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w="0">
              <a:noFill/>
            </a:ln>
          </p:spPr>
          <p:style>
            <a:lnRef idx="0"/>
            <a:fillRef idx="0"/>
            <a:effectRef idx="0"/>
            <a:fontRef idx="minor"/>
          </p:style>
        </p:sp>
        <p:sp>
          <p:nvSpPr>
            <p:cNvPr id="5159" name="Google Shape;6110;p52"/>
            <p:cNvSpPr/>
            <p:nvPr/>
          </p:nvSpPr>
          <p:spPr>
            <a:xfrm>
              <a:off x="5289480" y="3125880"/>
              <a:ext cx="78840" cy="63000"/>
            </a:xfrm>
            <a:custGeom>
              <a:avLst/>
              <a:gdLst/>
              <a:ahLst/>
              <a:rect l="l" t="t" r="r" b="b"/>
              <a:pathLst>
                <a:path w="4517" h="3614">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w="0">
              <a:noFill/>
            </a:ln>
          </p:spPr>
          <p:style>
            <a:lnRef idx="0"/>
            <a:fillRef idx="0"/>
            <a:effectRef idx="0"/>
            <a:fontRef idx="minor"/>
          </p:style>
        </p:sp>
        <p:sp>
          <p:nvSpPr>
            <p:cNvPr id="5160" name="Google Shape;6111;p52"/>
            <p:cNvSpPr/>
            <p:nvPr/>
          </p:nvSpPr>
          <p:spPr>
            <a:xfrm>
              <a:off x="5289480" y="3175200"/>
              <a:ext cx="66240" cy="29520"/>
            </a:xfrm>
            <a:custGeom>
              <a:avLst/>
              <a:gdLst/>
              <a:ahLst/>
              <a:rect l="l" t="t" r="r" b="b"/>
              <a:pathLst>
                <a:path w="3801" h="1719">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w="0">
              <a:noFill/>
            </a:ln>
          </p:spPr>
          <p:style>
            <a:lnRef idx="0"/>
            <a:fillRef idx="0"/>
            <a:effectRef idx="0"/>
            <a:fontRef idx="minor"/>
          </p:style>
        </p:sp>
      </p:grpSp>
      <p:grpSp>
        <p:nvGrpSpPr>
          <p:cNvPr id="5161" name="Google Shape;6112;p52"/>
          <p:cNvGrpSpPr/>
          <p:nvPr/>
        </p:nvGrpSpPr>
        <p:grpSpPr>
          <a:xfrm>
            <a:off x="5470200" y="3125880"/>
            <a:ext cx="345600" cy="338760"/>
            <a:chOff x="5470200" y="3125880"/>
            <a:chExt cx="345600" cy="338760"/>
          </a:xfrm>
        </p:grpSpPr>
        <p:sp>
          <p:nvSpPr>
            <p:cNvPr id="5162" name="Google Shape;6113;p52"/>
            <p:cNvSpPr/>
            <p:nvPr/>
          </p:nvSpPr>
          <p:spPr>
            <a:xfrm>
              <a:off x="5506560" y="3175920"/>
              <a:ext cx="212400" cy="194400"/>
            </a:xfrm>
            <a:custGeom>
              <a:avLst/>
              <a:gdLst/>
              <a:ahLst/>
              <a:rect l="l" t="t" r="r" b="b"/>
              <a:pathLst>
                <a:path w="12100" h="11089">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w="0">
              <a:noFill/>
            </a:ln>
          </p:spPr>
          <p:style>
            <a:lnRef idx="0"/>
            <a:fillRef idx="0"/>
            <a:effectRef idx="0"/>
            <a:fontRef idx="minor"/>
          </p:style>
        </p:sp>
        <p:sp>
          <p:nvSpPr>
            <p:cNvPr id="5163" name="Google Shape;6114;p52"/>
            <p:cNvSpPr/>
            <p:nvPr/>
          </p:nvSpPr>
          <p:spPr>
            <a:xfrm>
              <a:off x="5705640" y="3125880"/>
              <a:ext cx="110160" cy="105120"/>
            </a:xfrm>
            <a:custGeom>
              <a:avLst/>
              <a:gdLst/>
              <a:ahLst/>
              <a:rect l="l" t="t" r="r" b="b"/>
              <a:pathLst>
                <a:path w="6300" h="6021">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w="0">
              <a:noFill/>
            </a:ln>
          </p:spPr>
          <p:style>
            <a:lnRef idx="0"/>
            <a:fillRef idx="0"/>
            <a:effectRef idx="0"/>
            <a:fontRef idx="minor"/>
          </p:style>
        </p:sp>
        <p:sp>
          <p:nvSpPr>
            <p:cNvPr id="5164" name="Google Shape;6115;p52"/>
            <p:cNvSpPr/>
            <p:nvPr/>
          </p:nvSpPr>
          <p:spPr>
            <a:xfrm>
              <a:off x="5566320" y="3217680"/>
              <a:ext cx="194400" cy="212400"/>
            </a:xfrm>
            <a:custGeom>
              <a:avLst/>
              <a:gdLst/>
              <a:ahLst/>
              <a:rect l="l" t="t" r="r" b="b"/>
              <a:pathLst>
                <a:path w="11089" h="12104">
                  <a:moveTo>
                    <a:pt x="9501" y="1"/>
                  </a:moveTo>
                  <a:lnTo>
                    <a:pt x="1" y="9501"/>
                  </a:lnTo>
                  <a:cubicBezTo>
                    <a:pt x="537" y="10254"/>
                    <a:pt x="745" y="11194"/>
                    <a:pt x="576" y="12103"/>
                  </a:cubicBezTo>
                  <a:lnTo>
                    <a:pt x="11088" y="1591"/>
                  </a:lnTo>
                  <a:lnTo>
                    <a:pt x="9501" y="1"/>
                  </a:lnTo>
                  <a:close/>
                </a:path>
              </a:pathLst>
            </a:custGeom>
            <a:solidFill>
              <a:srgbClr val="5f7d95"/>
            </a:solidFill>
            <a:ln w="0">
              <a:noFill/>
            </a:ln>
          </p:spPr>
          <p:style>
            <a:lnRef idx="0"/>
            <a:fillRef idx="0"/>
            <a:effectRef idx="0"/>
            <a:fontRef idx="minor"/>
          </p:style>
        </p:sp>
        <p:sp>
          <p:nvSpPr>
            <p:cNvPr id="5165" name="Google Shape;6116;p52"/>
            <p:cNvSpPr/>
            <p:nvPr/>
          </p:nvSpPr>
          <p:spPr>
            <a:xfrm>
              <a:off x="5470200" y="3379680"/>
              <a:ext cx="90720" cy="84960"/>
            </a:xfrm>
            <a:custGeom>
              <a:avLst/>
              <a:gdLst/>
              <a:ahLst/>
              <a:rect l="l" t="t" r="r" b="b"/>
              <a:pathLst>
                <a:path w="5198" h="4873">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w="0">
              <a:noFill/>
            </a:ln>
          </p:spPr>
          <p:style>
            <a:lnRef idx="0"/>
            <a:fillRef idx="0"/>
            <a:effectRef idx="0"/>
            <a:fontRef idx="minor"/>
          </p:style>
        </p:sp>
      </p:grpSp>
      <p:grpSp>
        <p:nvGrpSpPr>
          <p:cNvPr id="5166" name="Google Shape;6117;p52"/>
          <p:cNvGrpSpPr/>
          <p:nvPr/>
        </p:nvGrpSpPr>
        <p:grpSpPr>
          <a:xfrm>
            <a:off x="5893920" y="3125880"/>
            <a:ext cx="311040" cy="338400"/>
            <a:chOff x="5893920" y="3125880"/>
            <a:chExt cx="311040" cy="338400"/>
          </a:xfrm>
        </p:grpSpPr>
        <p:sp>
          <p:nvSpPr>
            <p:cNvPr id="5167" name="Google Shape;6118;p52"/>
            <p:cNvSpPr/>
            <p:nvPr/>
          </p:nvSpPr>
          <p:spPr>
            <a:xfrm>
              <a:off x="5893920" y="3125880"/>
              <a:ext cx="311040" cy="338400"/>
            </a:xfrm>
            <a:custGeom>
              <a:avLst/>
              <a:gdLst/>
              <a:ahLst/>
              <a:rect l="l" t="t" r="r" b="b"/>
              <a:pathLst>
                <a:path w="17719" h="19273">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w="0">
              <a:noFill/>
            </a:ln>
          </p:spPr>
          <p:style>
            <a:lnRef idx="0"/>
            <a:fillRef idx="0"/>
            <a:effectRef idx="0"/>
            <a:fontRef idx="minor"/>
          </p:style>
        </p:sp>
        <p:sp>
          <p:nvSpPr>
            <p:cNvPr id="5168" name="Google Shape;6119;p52"/>
            <p:cNvSpPr/>
            <p:nvPr/>
          </p:nvSpPr>
          <p:spPr>
            <a:xfrm>
              <a:off x="6020640" y="3265920"/>
              <a:ext cx="59040" cy="59040"/>
            </a:xfrm>
            <a:custGeom>
              <a:avLst/>
              <a:gdLst/>
              <a:ahLst/>
              <a:rect l="l" t="t" r="r" b="b"/>
              <a:pathLst>
                <a:path w="3388" h="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w="0">
              <a:noFill/>
            </a:ln>
          </p:spPr>
          <p:style>
            <a:lnRef idx="0"/>
            <a:fillRef idx="0"/>
            <a:effectRef idx="0"/>
            <a:fontRef idx="minor"/>
          </p:style>
        </p:sp>
      </p:grpSp>
      <p:grpSp>
        <p:nvGrpSpPr>
          <p:cNvPr id="5169" name="Google Shape;6120;p52"/>
          <p:cNvGrpSpPr/>
          <p:nvPr/>
        </p:nvGrpSpPr>
        <p:grpSpPr>
          <a:xfrm>
            <a:off x="6317280" y="3125880"/>
            <a:ext cx="292680" cy="338400"/>
            <a:chOff x="6317280" y="3125880"/>
            <a:chExt cx="292680" cy="338400"/>
          </a:xfrm>
        </p:grpSpPr>
        <p:sp>
          <p:nvSpPr>
            <p:cNvPr id="5170" name="Google Shape;6121;p52"/>
            <p:cNvSpPr/>
            <p:nvPr/>
          </p:nvSpPr>
          <p:spPr>
            <a:xfrm>
              <a:off x="6317280" y="3363840"/>
              <a:ext cx="292680" cy="100440"/>
            </a:xfrm>
            <a:custGeom>
              <a:avLst/>
              <a:gdLst/>
              <a:ahLst/>
              <a:rect l="l" t="t" r="r" b="b"/>
              <a:pathLst>
                <a:path w="16669" h="5753">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w="0">
              <a:noFill/>
            </a:ln>
          </p:spPr>
          <p:style>
            <a:lnRef idx="0"/>
            <a:fillRef idx="0"/>
            <a:effectRef idx="0"/>
            <a:fontRef idx="minor"/>
          </p:style>
        </p:sp>
        <p:sp>
          <p:nvSpPr>
            <p:cNvPr id="5171" name="Google Shape;6122;p52"/>
            <p:cNvSpPr/>
            <p:nvPr/>
          </p:nvSpPr>
          <p:spPr>
            <a:xfrm>
              <a:off x="6369480" y="3125880"/>
              <a:ext cx="188640" cy="217440"/>
            </a:xfrm>
            <a:custGeom>
              <a:avLst/>
              <a:gdLst/>
              <a:ahLst/>
              <a:rect l="l" t="t" r="r" b="b"/>
              <a:pathLst>
                <a:path w="10754" h="12392">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w="0">
              <a:noFill/>
            </a:ln>
          </p:spPr>
          <p:style>
            <a:lnRef idx="0"/>
            <a:fillRef idx="0"/>
            <a:effectRef idx="0"/>
            <a:fontRef idx="minor"/>
          </p:style>
        </p:sp>
      </p:grpSp>
      <p:grpSp>
        <p:nvGrpSpPr>
          <p:cNvPr id="5172" name="Google Shape;6123;p52"/>
          <p:cNvGrpSpPr/>
          <p:nvPr/>
        </p:nvGrpSpPr>
        <p:grpSpPr>
          <a:xfrm>
            <a:off x="6712560" y="3166560"/>
            <a:ext cx="338400" cy="257400"/>
            <a:chOff x="6712560" y="3166560"/>
            <a:chExt cx="338400" cy="257400"/>
          </a:xfrm>
        </p:grpSpPr>
        <p:sp>
          <p:nvSpPr>
            <p:cNvPr id="5173" name="Google Shape;6124;p52"/>
            <p:cNvSpPr/>
            <p:nvPr/>
          </p:nvSpPr>
          <p:spPr>
            <a:xfrm>
              <a:off x="6712560" y="3206160"/>
              <a:ext cx="198720" cy="217800"/>
            </a:xfrm>
            <a:custGeom>
              <a:avLst/>
              <a:gdLst/>
              <a:ahLst/>
              <a:rect l="l" t="t" r="r" b="b"/>
              <a:pathLst>
                <a:path w="11329" h="1241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w="0">
              <a:noFill/>
            </a:ln>
          </p:spPr>
          <p:style>
            <a:lnRef idx="0"/>
            <a:fillRef idx="0"/>
            <a:effectRef idx="0"/>
            <a:fontRef idx="minor"/>
          </p:style>
        </p:sp>
        <p:sp>
          <p:nvSpPr>
            <p:cNvPr id="5174" name="Google Shape;6125;p52"/>
            <p:cNvSpPr/>
            <p:nvPr/>
          </p:nvSpPr>
          <p:spPr>
            <a:xfrm>
              <a:off x="6891840" y="3166560"/>
              <a:ext cx="159120" cy="217800"/>
            </a:xfrm>
            <a:custGeom>
              <a:avLst/>
              <a:gdLst/>
              <a:ahLst/>
              <a:rect l="l" t="t" r="r" b="b"/>
              <a:pathLst>
                <a:path w="9074" h="12423">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w="0">
              <a:noFill/>
            </a:ln>
          </p:spPr>
          <p:style>
            <a:lnRef idx="0"/>
            <a:fillRef idx="0"/>
            <a:effectRef idx="0"/>
            <a:fontRef idx="minor"/>
          </p:style>
        </p:sp>
      </p:grpSp>
      <p:grpSp>
        <p:nvGrpSpPr>
          <p:cNvPr id="5175" name="Google Shape;6126;p52"/>
          <p:cNvGrpSpPr/>
          <p:nvPr/>
        </p:nvGrpSpPr>
        <p:grpSpPr>
          <a:xfrm>
            <a:off x="7147800" y="3126240"/>
            <a:ext cx="294840" cy="338040"/>
            <a:chOff x="7147800" y="3126240"/>
            <a:chExt cx="294840" cy="338040"/>
          </a:xfrm>
        </p:grpSpPr>
        <p:sp>
          <p:nvSpPr>
            <p:cNvPr id="5176" name="Google Shape;6127;p52"/>
            <p:cNvSpPr/>
            <p:nvPr/>
          </p:nvSpPr>
          <p:spPr>
            <a:xfrm>
              <a:off x="7147800" y="3222000"/>
              <a:ext cx="294840" cy="242280"/>
            </a:xfrm>
            <a:custGeom>
              <a:avLst/>
              <a:gdLst/>
              <a:ahLst/>
              <a:rect l="l" t="t" r="r" b="b"/>
              <a:pathLst>
                <a:path w="16789" h="13812">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w="0">
              <a:noFill/>
            </a:ln>
          </p:spPr>
          <p:style>
            <a:lnRef idx="0"/>
            <a:fillRef idx="0"/>
            <a:effectRef idx="0"/>
            <a:fontRef idx="minor"/>
          </p:style>
        </p:sp>
        <p:sp>
          <p:nvSpPr>
            <p:cNvPr id="5177" name="Google Shape;6128;p52"/>
            <p:cNvSpPr/>
            <p:nvPr/>
          </p:nvSpPr>
          <p:spPr>
            <a:xfrm>
              <a:off x="7233480" y="3126240"/>
              <a:ext cx="139680" cy="99720"/>
            </a:xfrm>
            <a:custGeom>
              <a:avLst/>
              <a:gdLst/>
              <a:ahLst/>
              <a:rect l="l" t="t" r="r" b="b"/>
              <a:pathLst>
                <a:path w="7969" h="569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w="0">
              <a:noFill/>
            </a:ln>
          </p:spPr>
          <p:style>
            <a:lnRef idx="0"/>
            <a:fillRef idx="0"/>
            <a:effectRef idx="0"/>
            <a:fontRef idx="minor"/>
          </p:style>
        </p:sp>
      </p:grpSp>
      <p:grpSp>
        <p:nvGrpSpPr>
          <p:cNvPr id="5178" name="Google Shape;6129;p52"/>
          <p:cNvGrpSpPr/>
          <p:nvPr/>
        </p:nvGrpSpPr>
        <p:grpSpPr>
          <a:xfrm>
            <a:off x="7551360" y="3125880"/>
            <a:ext cx="335520" cy="338400"/>
            <a:chOff x="7551360" y="3125880"/>
            <a:chExt cx="335520" cy="338400"/>
          </a:xfrm>
        </p:grpSpPr>
        <p:sp>
          <p:nvSpPr>
            <p:cNvPr id="5179" name="Google Shape;6130;p52"/>
            <p:cNvSpPr/>
            <p:nvPr/>
          </p:nvSpPr>
          <p:spPr>
            <a:xfrm>
              <a:off x="7735320" y="3125880"/>
              <a:ext cx="39240" cy="98640"/>
            </a:xfrm>
            <a:custGeom>
              <a:avLst/>
              <a:gdLst/>
              <a:ahLst/>
              <a:rect l="l" t="t" r="r" b="b"/>
              <a:pathLst>
                <a:path w="2260" h="5645">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w="0">
              <a:noFill/>
            </a:ln>
          </p:spPr>
          <p:style>
            <a:lnRef idx="0"/>
            <a:fillRef idx="0"/>
            <a:effectRef idx="0"/>
            <a:fontRef idx="minor"/>
          </p:style>
        </p:sp>
        <p:sp>
          <p:nvSpPr>
            <p:cNvPr id="5180" name="Google Shape;6131;p52"/>
            <p:cNvSpPr/>
            <p:nvPr/>
          </p:nvSpPr>
          <p:spPr>
            <a:xfrm>
              <a:off x="7675920" y="3125880"/>
              <a:ext cx="38880" cy="98640"/>
            </a:xfrm>
            <a:custGeom>
              <a:avLst/>
              <a:gdLst/>
              <a:ahLst/>
              <a:rect l="l" t="t" r="r" b="b"/>
              <a:pathLst>
                <a:path w="2259" h="5645">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w="0">
              <a:noFill/>
            </a:ln>
          </p:spPr>
          <p:style>
            <a:lnRef idx="0"/>
            <a:fillRef idx="0"/>
            <a:effectRef idx="0"/>
            <a:fontRef idx="minor"/>
          </p:style>
        </p:sp>
        <p:sp>
          <p:nvSpPr>
            <p:cNvPr id="5181" name="Google Shape;6132;p52"/>
            <p:cNvSpPr/>
            <p:nvPr/>
          </p:nvSpPr>
          <p:spPr>
            <a:xfrm>
              <a:off x="7616160" y="3125880"/>
              <a:ext cx="39240" cy="98640"/>
            </a:xfrm>
            <a:custGeom>
              <a:avLst/>
              <a:gdLst/>
              <a:ahLst/>
              <a:rect l="l" t="t" r="r" b="b"/>
              <a:pathLst>
                <a:path w="2260" h="5645">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w="0">
              <a:noFill/>
            </a:ln>
          </p:spPr>
          <p:style>
            <a:lnRef idx="0"/>
            <a:fillRef idx="0"/>
            <a:effectRef idx="0"/>
            <a:fontRef idx="minor"/>
          </p:style>
        </p:sp>
        <p:sp>
          <p:nvSpPr>
            <p:cNvPr id="5182" name="Google Shape;6133;p52"/>
            <p:cNvSpPr/>
            <p:nvPr/>
          </p:nvSpPr>
          <p:spPr>
            <a:xfrm>
              <a:off x="7551360" y="3424680"/>
              <a:ext cx="277560" cy="39600"/>
            </a:xfrm>
            <a:custGeom>
              <a:avLst/>
              <a:gdLst/>
              <a:ahLst/>
              <a:rect l="l" t="t" r="r" b="b"/>
              <a:pathLst>
                <a:path w="15810" h="2296">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w="0">
              <a:noFill/>
            </a:ln>
          </p:spPr>
          <p:style>
            <a:lnRef idx="0"/>
            <a:fillRef idx="0"/>
            <a:effectRef idx="0"/>
            <a:fontRef idx="minor"/>
          </p:style>
        </p:sp>
        <p:sp>
          <p:nvSpPr>
            <p:cNvPr id="5183" name="Google Shape;6134;p52"/>
            <p:cNvSpPr/>
            <p:nvPr/>
          </p:nvSpPr>
          <p:spPr>
            <a:xfrm>
              <a:off x="7815960" y="3267360"/>
              <a:ext cx="70920" cy="116280"/>
            </a:xfrm>
            <a:custGeom>
              <a:avLst/>
              <a:gdLst/>
              <a:ahLst/>
              <a:rect l="l" t="t" r="r" b="b"/>
              <a:pathLst>
                <a:path w="4069" h="6641">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w="0">
              <a:noFill/>
            </a:ln>
          </p:spPr>
          <p:style>
            <a:lnRef idx="0"/>
            <a:fillRef idx="0"/>
            <a:effectRef idx="0"/>
            <a:fontRef idx="minor"/>
          </p:style>
        </p:sp>
        <p:sp>
          <p:nvSpPr>
            <p:cNvPr id="5184" name="Google Shape;6135;p52"/>
            <p:cNvSpPr/>
            <p:nvPr/>
          </p:nvSpPr>
          <p:spPr>
            <a:xfrm>
              <a:off x="7551360" y="3245760"/>
              <a:ext cx="277560" cy="158400"/>
            </a:xfrm>
            <a:custGeom>
              <a:avLst/>
              <a:gdLst/>
              <a:ahLst/>
              <a:rect l="l" t="t" r="r" b="b"/>
              <a:pathLst>
                <a:path w="15810" h="9035">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w="0">
              <a:noFill/>
            </a:ln>
          </p:spPr>
          <p:style>
            <a:lnRef idx="0"/>
            <a:fillRef idx="0"/>
            <a:effectRef idx="0"/>
            <a:fontRef idx="minor"/>
          </p:style>
        </p:sp>
      </p:grpSp>
      <p:grpSp>
        <p:nvGrpSpPr>
          <p:cNvPr id="5185" name="Google Shape;6136;p52"/>
          <p:cNvGrpSpPr/>
          <p:nvPr/>
        </p:nvGrpSpPr>
        <p:grpSpPr>
          <a:xfrm>
            <a:off x="7974720" y="3125880"/>
            <a:ext cx="338400" cy="338400"/>
            <a:chOff x="7974720" y="3125880"/>
            <a:chExt cx="338400" cy="338400"/>
          </a:xfrm>
        </p:grpSpPr>
        <p:sp>
          <p:nvSpPr>
            <p:cNvPr id="5186" name="Google Shape;6137;p52"/>
            <p:cNvSpPr/>
            <p:nvPr/>
          </p:nvSpPr>
          <p:spPr>
            <a:xfrm>
              <a:off x="8193960" y="3245760"/>
              <a:ext cx="19080" cy="1908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w="0">
              <a:noFill/>
            </a:ln>
          </p:spPr>
          <p:style>
            <a:lnRef idx="0"/>
            <a:fillRef idx="0"/>
            <a:effectRef idx="0"/>
            <a:fontRef idx="minor"/>
          </p:style>
        </p:sp>
        <p:sp>
          <p:nvSpPr>
            <p:cNvPr id="5187" name="Google Shape;6138;p52"/>
            <p:cNvSpPr/>
            <p:nvPr/>
          </p:nvSpPr>
          <p:spPr>
            <a:xfrm>
              <a:off x="8074800" y="3245760"/>
              <a:ext cx="19080" cy="1908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w="0">
              <a:noFill/>
            </a:ln>
          </p:spPr>
          <p:style>
            <a:lnRef idx="0"/>
            <a:fillRef idx="0"/>
            <a:effectRef idx="0"/>
            <a:fontRef idx="minor"/>
          </p:style>
        </p:sp>
        <p:sp>
          <p:nvSpPr>
            <p:cNvPr id="5188" name="Google Shape;6139;p52"/>
            <p:cNvSpPr/>
            <p:nvPr/>
          </p:nvSpPr>
          <p:spPr>
            <a:xfrm>
              <a:off x="7974720" y="3125880"/>
              <a:ext cx="338400" cy="33840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w="0">
              <a:noFill/>
            </a:ln>
          </p:spPr>
          <p:style>
            <a:lnRef idx="0"/>
            <a:fillRef idx="0"/>
            <a:effectRef idx="0"/>
            <a:fontRef idx="minor"/>
          </p:style>
        </p:sp>
      </p:grpSp>
      <p:grpSp>
        <p:nvGrpSpPr>
          <p:cNvPr id="5189" name="Google Shape;6140;p52"/>
          <p:cNvGrpSpPr/>
          <p:nvPr/>
        </p:nvGrpSpPr>
        <p:grpSpPr>
          <a:xfrm>
            <a:off x="1461960" y="3951720"/>
            <a:ext cx="338400" cy="338400"/>
            <a:chOff x="1461960" y="3951720"/>
            <a:chExt cx="338400" cy="338400"/>
          </a:xfrm>
        </p:grpSpPr>
        <p:sp>
          <p:nvSpPr>
            <p:cNvPr id="5190" name="Google Shape;6141;p52"/>
            <p:cNvSpPr/>
            <p:nvPr/>
          </p:nvSpPr>
          <p:spPr>
            <a:xfrm>
              <a:off x="1562040" y="4071600"/>
              <a:ext cx="19080" cy="1908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w="0">
              <a:noFill/>
            </a:ln>
          </p:spPr>
          <p:style>
            <a:lnRef idx="0"/>
            <a:fillRef idx="0"/>
            <a:effectRef idx="0"/>
            <a:fontRef idx="minor"/>
          </p:style>
        </p:sp>
        <p:sp>
          <p:nvSpPr>
            <p:cNvPr id="5191" name="Google Shape;6142;p52"/>
            <p:cNvSpPr/>
            <p:nvPr/>
          </p:nvSpPr>
          <p:spPr>
            <a:xfrm>
              <a:off x="1562760" y="4151160"/>
              <a:ext cx="137160" cy="59040"/>
            </a:xfrm>
            <a:custGeom>
              <a:avLst/>
              <a:gdLst/>
              <a:ahLst/>
              <a:rect l="l" t="t" r="r" b="b"/>
              <a:pathLst>
                <a:path w="7824" h="3389">
                  <a:moveTo>
                    <a:pt x="1" y="1"/>
                  </a:moveTo>
                  <a:cubicBezTo>
                    <a:pt x="284" y="1943"/>
                    <a:pt x="1949" y="3385"/>
                    <a:pt x="3912" y="3388"/>
                  </a:cubicBezTo>
                  <a:cubicBezTo>
                    <a:pt x="5875" y="3385"/>
                    <a:pt x="7541" y="1943"/>
                    <a:pt x="7824" y="1"/>
                  </a:cubicBezTo>
                  <a:close/>
                </a:path>
              </a:pathLst>
            </a:custGeom>
            <a:solidFill>
              <a:srgbClr val="5f7d95"/>
            </a:solidFill>
            <a:ln w="0">
              <a:noFill/>
            </a:ln>
          </p:spPr>
          <p:style>
            <a:lnRef idx="0"/>
            <a:fillRef idx="0"/>
            <a:effectRef idx="0"/>
            <a:fontRef idx="minor"/>
          </p:style>
        </p:sp>
        <p:sp>
          <p:nvSpPr>
            <p:cNvPr id="5192" name="Google Shape;6143;p52"/>
            <p:cNvSpPr/>
            <p:nvPr/>
          </p:nvSpPr>
          <p:spPr>
            <a:xfrm>
              <a:off x="1461960" y="3951720"/>
              <a:ext cx="338400" cy="33840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w="0">
              <a:noFill/>
            </a:ln>
          </p:spPr>
          <p:style>
            <a:lnRef idx="0"/>
            <a:fillRef idx="0"/>
            <a:effectRef idx="0"/>
            <a:fontRef idx="minor"/>
          </p:style>
        </p:sp>
        <p:sp>
          <p:nvSpPr>
            <p:cNvPr id="5193" name="Google Shape;6144;p52"/>
            <p:cNvSpPr/>
            <p:nvPr/>
          </p:nvSpPr>
          <p:spPr>
            <a:xfrm>
              <a:off x="1681200" y="4071600"/>
              <a:ext cx="19080" cy="1908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w="0">
              <a:noFill/>
            </a:ln>
          </p:spPr>
          <p:style>
            <a:lnRef idx="0"/>
            <a:fillRef idx="0"/>
            <a:effectRef idx="0"/>
            <a:fontRef idx="minor"/>
          </p:style>
        </p:sp>
      </p:grpSp>
      <p:grpSp>
        <p:nvGrpSpPr>
          <p:cNvPr id="5194" name="Google Shape;6145;p52"/>
          <p:cNvGrpSpPr/>
          <p:nvPr/>
        </p:nvGrpSpPr>
        <p:grpSpPr>
          <a:xfrm>
            <a:off x="3360600" y="3953880"/>
            <a:ext cx="297720" cy="334440"/>
            <a:chOff x="3360600" y="3953880"/>
            <a:chExt cx="297720" cy="334440"/>
          </a:xfrm>
        </p:grpSpPr>
        <p:sp>
          <p:nvSpPr>
            <p:cNvPr id="5195" name="Google Shape;6146;p52"/>
            <p:cNvSpPr/>
            <p:nvPr/>
          </p:nvSpPr>
          <p:spPr>
            <a:xfrm>
              <a:off x="3418200" y="4089960"/>
              <a:ext cx="46440" cy="43920"/>
            </a:xfrm>
            <a:custGeom>
              <a:avLst/>
              <a:gdLst/>
              <a:ahLst/>
              <a:rect l="l" t="t" r="r" b="b"/>
              <a:pathLst>
                <a:path w="2678" h="2529">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w="0">
              <a:noFill/>
            </a:ln>
          </p:spPr>
          <p:style>
            <a:lnRef idx="0"/>
            <a:fillRef idx="0"/>
            <a:effectRef idx="0"/>
            <a:fontRef idx="minor"/>
          </p:style>
        </p:sp>
        <p:sp>
          <p:nvSpPr>
            <p:cNvPr id="5196" name="Google Shape;6147;p52"/>
            <p:cNvSpPr/>
            <p:nvPr/>
          </p:nvSpPr>
          <p:spPr>
            <a:xfrm>
              <a:off x="3554280" y="4089960"/>
              <a:ext cx="46440" cy="43920"/>
            </a:xfrm>
            <a:custGeom>
              <a:avLst/>
              <a:gdLst/>
              <a:ahLst/>
              <a:rect l="l" t="t" r="r" b="b"/>
              <a:pathLst>
                <a:path w="2678" h="252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w="0">
              <a:noFill/>
            </a:ln>
          </p:spPr>
          <p:style>
            <a:lnRef idx="0"/>
            <a:fillRef idx="0"/>
            <a:effectRef idx="0"/>
            <a:fontRef idx="minor"/>
          </p:style>
        </p:sp>
        <p:sp>
          <p:nvSpPr>
            <p:cNvPr id="5197" name="Google Shape;6148;p52"/>
            <p:cNvSpPr/>
            <p:nvPr/>
          </p:nvSpPr>
          <p:spPr>
            <a:xfrm>
              <a:off x="3360600" y="3953880"/>
              <a:ext cx="297720" cy="334440"/>
            </a:xfrm>
            <a:custGeom>
              <a:avLst/>
              <a:gdLst/>
              <a:ahLst/>
              <a:rect l="l" t="t" r="r" b="b"/>
              <a:pathLst>
                <a:path w="16958" h="19047">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w="0">
              <a:noFill/>
            </a:ln>
          </p:spPr>
          <p:style>
            <a:lnRef idx="0"/>
            <a:fillRef idx="0"/>
            <a:effectRef idx="0"/>
            <a:fontRef idx="minor"/>
          </p:style>
        </p:sp>
      </p:grpSp>
      <p:grpSp>
        <p:nvGrpSpPr>
          <p:cNvPr id="5198" name="Google Shape;6149;p52"/>
          <p:cNvGrpSpPr/>
          <p:nvPr/>
        </p:nvGrpSpPr>
        <p:grpSpPr>
          <a:xfrm>
            <a:off x="5040000" y="3538800"/>
            <a:ext cx="339840" cy="338760"/>
            <a:chOff x="5040000" y="3538800"/>
            <a:chExt cx="339840" cy="338760"/>
          </a:xfrm>
        </p:grpSpPr>
        <p:sp>
          <p:nvSpPr>
            <p:cNvPr id="5199" name="Google Shape;6150;p52"/>
            <p:cNvSpPr/>
            <p:nvPr/>
          </p:nvSpPr>
          <p:spPr>
            <a:xfrm>
              <a:off x="5105880" y="3710520"/>
              <a:ext cx="101520" cy="100800"/>
            </a:xfrm>
            <a:custGeom>
              <a:avLst/>
              <a:gdLst/>
              <a:ahLst/>
              <a:rect l="l" t="t" r="r" b="b"/>
              <a:pathLst>
                <a:path w="5812" h="5764">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w="0">
              <a:noFill/>
            </a:ln>
          </p:spPr>
          <p:style>
            <a:lnRef idx="0"/>
            <a:fillRef idx="0"/>
            <a:effectRef idx="0"/>
            <a:fontRef idx="minor"/>
          </p:style>
        </p:sp>
        <p:sp>
          <p:nvSpPr>
            <p:cNvPr id="5200" name="Google Shape;6151;p52"/>
            <p:cNvSpPr/>
            <p:nvPr/>
          </p:nvSpPr>
          <p:spPr>
            <a:xfrm>
              <a:off x="5208120" y="3795120"/>
              <a:ext cx="360" cy="360"/>
            </a:xfrm>
            <a:custGeom>
              <a:avLst/>
              <a:gdLst/>
              <a:ahLst/>
              <a:rect l="l" t="t" r="r" b="b"/>
              <a:pathLst>
                <a:path w="1" h="1">
                  <a:moveTo>
                    <a:pt x="1" y="0"/>
                  </a:moveTo>
                </a:path>
              </a:pathLst>
            </a:custGeom>
            <a:solidFill>
              <a:srgbClr val="5f7d95"/>
            </a:solidFill>
            <a:ln w="0">
              <a:noFill/>
            </a:ln>
          </p:spPr>
          <p:style>
            <a:lnRef idx="0"/>
            <a:fillRef idx="0"/>
            <a:effectRef idx="0"/>
            <a:fontRef idx="minor"/>
          </p:style>
        </p:sp>
        <p:sp>
          <p:nvSpPr>
            <p:cNvPr id="5201" name="Google Shape;6152;p52"/>
            <p:cNvSpPr/>
            <p:nvPr/>
          </p:nvSpPr>
          <p:spPr>
            <a:xfrm>
              <a:off x="5301000" y="3538800"/>
              <a:ext cx="78840" cy="78120"/>
            </a:xfrm>
            <a:custGeom>
              <a:avLst/>
              <a:gdLst/>
              <a:ahLst/>
              <a:rect l="l" t="t" r="r" b="b"/>
              <a:pathLst>
                <a:path w="4521" h="4485">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w="0">
              <a:noFill/>
            </a:ln>
          </p:spPr>
          <p:style>
            <a:lnRef idx="0"/>
            <a:fillRef idx="0"/>
            <a:effectRef idx="0"/>
            <a:fontRef idx="minor"/>
          </p:style>
        </p:sp>
        <p:sp>
          <p:nvSpPr>
            <p:cNvPr id="5202" name="Google Shape;6153;p52"/>
            <p:cNvSpPr/>
            <p:nvPr/>
          </p:nvSpPr>
          <p:spPr>
            <a:xfrm>
              <a:off x="5225040" y="3631680"/>
              <a:ext cx="63720" cy="58680"/>
            </a:xfrm>
            <a:custGeom>
              <a:avLst/>
              <a:gdLst/>
              <a:ahLst/>
              <a:rect l="l" t="t" r="r" b="b"/>
              <a:pathLst>
                <a:path w="3656" h="3374">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w="0">
              <a:noFill/>
            </a:ln>
          </p:spPr>
          <p:style>
            <a:lnRef idx="0"/>
            <a:fillRef idx="0"/>
            <a:effectRef idx="0"/>
            <a:fontRef idx="minor"/>
          </p:style>
        </p:sp>
        <p:sp>
          <p:nvSpPr>
            <p:cNvPr id="5203" name="Google Shape;6154;p52"/>
            <p:cNvSpPr/>
            <p:nvPr/>
          </p:nvSpPr>
          <p:spPr>
            <a:xfrm>
              <a:off x="5132880" y="3547080"/>
              <a:ext cx="237600" cy="237600"/>
            </a:xfrm>
            <a:custGeom>
              <a:avLst/>
              <a:gdLst/>
              <a:ahLst/>
              <a:rect l="l" t="t" r="r" b="b"/>
              <a:pathLst>
                <a:path w="13546" h="13549">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w="0">
              <a:noFill/>
            </a:ln>
          </p:spPr>
          <p:style>
            <a:lnRef idx="0"/>
            <a:fillRef idx="0"/>
            <a:effectRef idx="0"/>
            <a:fontRef idx="minor"/>
          </p:style>
        </p:sp>
        <p:sp>
          <p:nvSpPr>
            <p:cNvPr id="5204" name="Google Shape;6155;p52"/>
            <p:cNvSpPr/>
            <p:nvPr/>
          </p:nvSpPr>
          <p:spPr>
            <a:xfrm>
              <a:off x="5203080" y="3779280"/>
              <a:ext cx="75960" cy="77760"/>
            </a:xfrm>
            <a:custGeom>
              <a:avLst/>
              <a:gdLst/>
              <a:ahLst/>
              <a:rect l="l" t="t" r="r" b="b"/>
              <a:pathLst>
                <a:path w="4358" h="445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w="0">
              <a:noFill/>
            </a:ln>
          </p:spPr>
          <p:style>
            <a:lnRef idx="0"/>
            <a:fillRef idx="0"/>
            <a:effectRef idx="0"/>
            <a:fontRef idx="minor"/>
          </p:style>
        </p:sp>
        <p:sp>
          <p:nvSpPr>
            <p:cNvPr id="5205" name="Google Shape;6156;p52"/>
            <p:cNvSpPr/>
            <p:nvPr/>
          </p:nvSpPr>
          <p:spPr>
            <a:xfrm>
              <a:off x="5059800" y="3637800"/>
              <a:ext cx="79560" cy="76680"/>
            </a:xfrm>
            <a:custGeom>
              <a:avLst/>
              <a:gdLst/>
              <a:ahLst/>
              <a:rect l="l" t="t" r="r" b="b"/>
              <a:pathLst>
                <a:path w="4566" h="4392">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w="0">
              <a:noFill/>
            </a:ln>
          </p:spPr>
          <p:style>
            <a:lnRef idx="0"/>
            <a:fillRef idx="0"/>
            <a:effectRef idx="0"/>
            <a:fontRef idx="minor"/>
          </p:style>
        </p:sp>
        <p:sp>
          <p:nvSpPr>
            <p:cNvPr id="5206" name="Google Shape;6157;p52"/>
            <p:cNvSpPr/>
            <p:nvPr/>
          </p:nvSpPr>
          <p:spPr>
            <a:xfrm>
              <a:off x="5040000" y="3758760"/>
              <a:ext cx="119520" cy="118800"/>
            </a:xfrm>
            <a:custGeom>
              <a:avLst/>
              <a:gdLst/>
              <a:ahLst/>
              <a:rect l="l" t="t" r="r" b="b"/>
              <a:pathLst>
                <a:path w="6833" h="678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w="0">
              <a:noFill/>
            </a:ln>
          </p:spPr>
          <p:style>
            <a:lnRef idx="0"/>
            <a:fillRef idx="0"/>
            <a:effectRef idx="0"/>
            <a:fontRef idx="minor"/>
          </p:style>
        </p:sp>
      </p:grpSp>
      <p:grpSp>
        <p:nvGrpSpPr>
          <p:cNvPr id="5207" name="Google Shape;6158;p52"/>
          <p:cNvGrpSpPr/>
          <p:nvPr/>
        </p:nvGrpSpPr>
        <p:grpSpPr>
          <a:xfrm>
            <a:off x="5473440" y="3554280"/>
            <a:ext cx="338400" cy="307800"/>
            <a:chOff x="5473440" y="3554280"/>
            <a:chExt cx="338400" cy="307800"/>
          </a:xfrm>
        </p:grpSpPr>
        <p:sp>
          <p:nvSpPr>
            <p:cNvPr id="5208" name="Google Shape;6159;p52"/>
            <p:cNvSpPr/>
            <p:nvPr/>
          </p:nvSpPr>
          <p:spPr>
            <a:xfrm>
              <a:off x="5718960" y="3715200"/>
              <a:ext cx="29880" cy="29880"/>
            </a:xfrm>
            <a:custGeom>
              <a:avLst/>
              <a:gdLst/>
              <a:ahLst/>
              <a:rect l="l" t="t" r="r" b="b"/>
              <a:pathLst>
                <a:path w="1733" h="1732">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w="0">
              <a:noFill/>
            </a:ln>
          </p:spPr>
          <p:style>
            <a:lnRef idx="0"/>
            <a:fillRef idx="0"/>
            <a:effectRef idx="0"/>
            <a:fontRef idx="minor"/>
          </p:style>
        </p:sp>
        <p:sp>
          <p:nvSpPr>
            <p:cNvPr id="5209" name="Google Shape;6160;p52"/>
            <p:cNvSpPr/>
            <p:nvPr/>
          </p:nvSpPr>
          <p:spPr>
            <a:xfrm>
              <a:off x="5536800" y="3715200"/>
              <a:ext cx="29880" cy="29880"/>
            </a:xfrm>
            <a:custGeom>
              <a:avLst/>
              <a:gdLst/>
              <a:ahLst/>
              <a:rect l="l" t="t" r="r" b="b"/>
              <a:pathLst>
                <a:path w="1732" h="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w="0">
              <a:noFill/>
            </a:ln>
          </p:spPr>
          <p:style>
            <a:lnRef idx="0"/>
            <a:fillRef idx="0"/>
            <a:effectRef idx="0"/>
            <a:fontRef idx="minor"/>
          </p:style>
        </p:sp>
        <p:sp>
          <p:nvSpPr>
            <p:cNvPr id="5210" name="Google Shape;6161;p52"/>
            <p:cNvSpPr/>
            <p:nvPr/>
          </p:nvSpPr>
          <p:spPr>
            <a:xfrm>
              <a:off x="5473440" y="3554280"/>
              <a:ext cx="338400" cy="250200"/>
            </a:xfrm>
            <a:custGeom>
              <a:avLst/>
              <a:gdLst/>
              <a:ahLst/>
              <a:rect l="l" t="t" r="r" b="b"/>
              <a:pathLst>
                <a:path w="19273" h="14259">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w="0">
              <a:noFill/>
            </a:ln>
          </p:spPr>
          <p:style>
            <a:lnRef idx="0"/>
            <a:fillRef idx="0"/>
            <a:effectRef idx="0"/>
            <a:fontRef idx="minor"/>
          </p:style>
        </p:sp>
        <p:sp>
          <p:nvSpPr>
            <p:cNvPr id="5211" name="Google Shape;6162;p52"/>
            <p:cNvSpPr/>
            <p:nvPr/>
          </p:nvSpPr>
          <p:spPr>
            <a:xfrm>
              <a:off x="5511600" y="3825000"/>
              <a:ext cx="83160" cy="3708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w="0">
              <a:noFill/>
            </a:ln>
          </p:spPr>
          <p:style>
            <a:lnRef idx="0"/>
            <a:fillRef idx="0"/>
            <a:effectRef idx="0"/>
            <a:fontRef idx="minor"/>
          </p:style>
        </p:sp>
        <p:sp>
          <p:nvSpPr>
            <p:cNvPr id="5212" name="Google Shape;6163;p52"/>
            <p:cNvSpPr/>
            <p:nvPr/>
          </p:nvSpPr>
          <p:spPr>
            <a:xfrm>
              <a:off x="5690880" y="3825000"/>
              <a:ext cx="83160" cy="3708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w="0">
              <a:noFill/>
            </a:ln>
          </p:spPr>
          <p:style>
            <a:lnRef idx="0"/>
            <a:fillRef idx="0"/>
            <a:effectRef idx="0"/>
            <a:fontRef idx="minor"/>
          </p:style>
        </p:sp>
      </p:grpSp>
      <p:grpSp>
        <p:nvGrpSpPr>
          <p:cNvPr id="5213" name="Google Shape;6164;p52"/>
          <p:cNvGrpSpPr/>
          <p:nvPr/>
        </p:nvGrpSpPr>
        <p:grpSpPr>
          <a:xfrm>
            <a:off x="5878440" y="3539520"/>
            <a:ext cx="342000" cy="337320"/>
            <a:chOff x="5878440" y="3539520"/>
            <a:chExt cx="342000" cy="337320"/>
          </a:xfrm>
        </p:grpSpPr>
        <p:sp>
          <p:nvSpPr>
            <p:cNvPr id="5214" name="Google Shape;6165;p52"/>
            <p:cNvSpPr/>
            <p:nvPr/>
          </p:nvSpPr>
          <p:spPr>
            <a:xfrm>
              <a:off x="5878440" y="3717000"/>
              <a:ext cx="73440" cy="62640"/>
            </a:xfrm>
            <a:custGeom>
              <a:avLst/>
              <a:gdLst/>
              <a:ahLst/>
              <a:rect l="l" t="t" r="r" b="b"/>
              <a:pathLst>
                <a:path w="4213" h="3602">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w="0">
              <a:noFill/>
            </a:ln>
          </p:spPr>
          <p:style>
            <a:lnRef idx="0"/>
            <a:fillRef idx="0"/>
            <a:effectRef idx="0"/>
            <a:fontRef idx="minor"/>
          </p:style>
        </p:sp>
        <p:sp>
          <p:nvSpPr>
            <p:cNvPr id="5215" name="Google Shape;6166;p52"/>
            <p:cNvSpPr/>
            <p:nvPr/>
          </p:nvSpPr>
          <p:spPr>
            <a:xfrm>
              <a:off x="6081840" y="3711240"/>
              <a:ext cx="123120" cy="158760"/>
            </a:xfrm>
            <a:custGeom>
              <a:avLst/>
              <a:gdLst/>
              <a:ahLst/>
              <a:rect l="l" t="t" r="r" b="b"/>
              <a:pathLst>
                <a:path w="7035" h="9051">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w="0">
              <a:noFill/>
            </a:ln>
          </p:spPr>
          <p:style>
            <a:lnRef idx="0"/>
            <a:fillRef idx="0"/>
            <a:effectRef idx="0"/>
            <a:fontRef idx="minor"/>
          </p:style>
        </p:sp>
        <p:sp>
          <p:nvSpPr>
            <p:cNvPr id="5216" name="Google Shape;6167;p52"/>
            <p:cNvSpPr/>
            <p:nvPr/>
          </p:nvSpPr>
          <p:spPr>
            <a:xfrm>
              <a:off x="5885640" y="3553200"/>
              <a:ext cx="160200" cy="122400"/>
            </a:xfrm>
            <a:custGeom>
              <a:avLst/>
              <a:gdLst/>
              <a:ahLst/>
              <a:rect l="l" t="t" r="r" b="b"/>
              <a:pathLst>
                <a:path w="9140" h="699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w="0">
              <a:noFill/>
            </a:ln>
          </p:spPr>
          <p:style>
            <a:lnRef idx="0"/>
            <a:fillRef idx="0"/>
            <a:effectRef idx="0"/>
            <a:fontRef idx="minor"/>
          </p:style>
        </p:sp>
        <p:sp>
          <p:nvSpPr>
            <p:cNvPr id="5217" name="Google Shape;6168;p52"/>
            <p:cNvSpPr/>
            <p:nvPr/>
          </p:nvSpPr>
          <p:spPr>
            <a:xfrm>
              <a:off x="5977440" y="3805200"/>
              <a:ext cx="63000" cy="71640"/>
            </a:xfrm>
            <a:custGeom>
              <a:avLst/>
              <a:gdLst/>
              <a:ahLst/>
              <a:rect l="l" t="t" r="r" b="b"/>
              <a:pathLst>
                <a:path w="3617" h="410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w="0">
              <a:noFill/>
            </a:ln>
          </p:spPr>
          <p:style>
            <a:lnRef idx="0"/>
            <a:fillRef idx="0"/>
            <a:effectRef idx="0"/>
            <a:fontRef idx="minor"/>
          </p:style>
        </p:sp>
        <p:sp>
          <p:nvSpPr>
            <p:cNvPr id="5218" name="Google Shape;6169;p52"/>
            <p:cNvSpPr/>
            <p:nvPr/>
          </p:nvSpPr>
          <p:spPr>
            <a:xfrm>
              <a:off x="6139080" y="3539520"/>
              <a:ext cx="81360" cy="74880"/>
            </a:xfrm>
            <a:custGeom>
              <a:avLst/>
              <a:gdLst/>
              <a:ahLst/>
              <a:rect l="l" t="t" r="r" b="b"/>
              <a:pathLst>
                <a:path w="4662" h="429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w="0">
              <a:noFill/>
            </a:ln>
          </p:spPr>
          <p:style>
            <a:lnRef idx="0"/>
            <a:fillRef idx="0"/>
            <a:effectRef idx="0"/>
            <a:fontRef idx="minor"/>
          </p:style>
        </p:sp>
        <p:sp>
          <p:nvSpPr>
            <p:cNvPr id="5219" name="Google Shape;6170;p52"/>
            <p:cNvSpPr/>
            <p:nvPr/>
          </p:nvSpPr>
          <p:spPr>
            <a:xfrm>
              <a:off x="5927040" y="3561480"/>
              <a:ext cx="268200" cy="265320"/>
            </a:xfrm>
            <a:custGeom>
              <a:avLst/>
              <a:gdLst/>
              <a:ahLst/>
              <a:rect l="l" t="t" r="r" b="b"/>
              <a:pathLst>
                <a:path w="15277" h="15109">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w="0">
              <a:noFill/>
            </a:ln>
          </p:spPr>
          <p:style>
            <a:lnRef idx="0"/>
            <a:fillRef idx="0"/>
            <a:effectRef idx="0"/>
            <a:fontRef idx="minor"/>
          </p:style>
        </p:sp>
      </p:grpSp>
      <p:grpSp>
        <p:nvGrpSpPr>
          <p:cNvPr id="5220" name="Google Shape;6171;p52"/>
          <p:cNvGrpSpPr/>
          <p:nvPr/>
        </p:nvGrpSpPr>
        <p:grpSpPr>
          <a:xfrm>
            <a:off x="6315120" y="3538800"/>
            <a:ext cx="297360" cy="338760"/>
            <a:chOff x="6315120" y="3538800"/>
            <a:chExt cx="297360" cy="338760"/>
          </a:xfrm>
        </p:grpSpPr>
        <p:sp>
          <p:nvSpPr>
            <p:cNvPr id="5221" name="Google Shape;6172;p52"/>
            <p:cNvSpPr/>
            <p:nvPr/>
          </p:nvSpPr>
          <p:spPr>
            <a:xfrm>
              <a:off x="6454080" y="3620520"/>
              <a:ext cx="19080" cy="257040"/>
            </a:xfrm>
            <a:custGeom>
              <a:avLst/>
              <a:gdLst/>
              <a:ahLst/>
              <a:rect l="l" t="t" r="r" b="b"/>
              <a:pathLst>
                <a:path w="1131" h="14644">
                  <a:moveTo>
                    <a:pt x="1" y="0"/>
                  </a:moveTo>
                  <a:lnTo>
                    <a:pt x="1" y="14644"/>
                  </a:lnTo>
                  <a:lnTo>
                    <a:pt x="1130" y="14644"/>
                  </a:lnTo>
                  <a:lnTo>
                    <a:pt x="1130" y="0"/>
                  </a:lnTo>
                  <a:close/>
                </a:path>
              </a:pathLst>
            </a:custGeom>
            <a:solidFill>
              <a:srgbClr val="5f7d95"/>
            </a:solidFill>
            <a:ln w="0">
              <a:noFill/>
            </a:ln>
          </p:spPr>
          <p:style>
            <a:lnRef idx="0"/>
            <a:fillRef idx="0"/>
            <a:effectRef idx="0"/>
            <a:fontRef idx="minor"/>
          </p:style>
        </p:sp>
        <p:sp>
          <p:nvSpPr>
            <p:cNvPr id="5222" name="Google Shape;6173;p52"/>
            <p:cNvSpPr/>
            <p:nvPr/>
          </p:nvSpPr>
          <p:spPr>
            <a:xfrm>
              <a:off x="6494040" y="3758040"/>
              <a:ext cx="98640" cy="19800"/>
            </a:xfrm>
            <a:custGeom>
              <a:avLst/>
              <a:gdLst/>
              <a:ahLst/>
              <a:rect l="l" t="t" r="r" b="b"/>
              <a:pathLst>
                <a:path w="5647" h="1169">
                  <a:moveTo>
                    <a:pt x="0" y="0"/>
                  </a:moveTo>
                  <a:lnTo>
                    <a:pt x="0" y="1169"/>
                  </a:lnTo>
                  <a:lnTo>
                    <a:pt x="5646" y="1169"/>
                  </a:lnTo>
                  <a:lnTo>
                    <a:pt x="5646" y="0"/>
                  </a:lnTo>
                  <a:close/>
                </a:path>
              </a:pathLst>
            </a:custGeom>
            <a:solidFill>
              <a:srgbClr val="5f7d95"/>
            </a:solidFill>
            <a:ln w="0">
              <a:noFill/>
            </a:ln>
          </p:spPr>
          <p:style>
            <a:lnRef idx="0"/>
            <a:fillRef idx="0"/>
            <a:effectRef idx="0"/>
            <a:fontRef idx="minor"/>
          </p:style>
        </p:sp>
        <p:sp>
          <p:nvSpPr>
            <p:cNvPr id="5223" name="Google Shape;6174;p52"/>
            <p:cNvSpPr/>
            <p:nvPr/>
          </p:nvSpPr>
          <p:spPr>
            <a:xfrm>
              <a:off x="6494040" y="3798720"/>
              <a:ext cx="98640" cy="78840"/>
            </a:xfrm>
            <a:custGeom>
              <a:avLst/>
              <a:gdLst/>
              <a:ahLst/>
              <a:rect l="l" t="t" r="r" b="b"/>
              <a:pathLst>
                <a:path w="5647" h="4517">
                  <a:moveTo>
                    <a:pt x="0" y="0"/>
                  </a:moveTo>
                  <a:lnTo>
                    <a:pt x="0" y="4517"/>
                  </a:lnTo>
                  <a:lnTo>
                    <a:pt x="3951" y="4517"/>
                  </a:lnTo>
                  <a:cubicBezTo>
                    <a:pt x="4888" y="4517"/>
                    <a:pt x="5646" y="3758"/>
                    <a:pt x="5646" y="2825"/>
                  </a:cubicBezTo>
                  <a:lnTo>
                    <a:pt x="5646" y="0"/>
                  </a:lnTo>
                  <a:close/>
                </a:path>
              </a:pathLst>
            </a:custGeom>
            <a:solidFill>
              <a:srgbClr val="5f7d95"/>
            </a:solidFill>
            <a:ln w="0">
              <a:noFill/>
            </a:ln>
          </p:spPr>
          <p:style>
            <a:lnRef idx="0"/>
            <a:fillRef idx="0"/>
            <a:effectRef idx="0"/>
            <a:fontRef idx="minor"/>
          </p:style>
        </p:sp>
        <p:sp>
          <p:nvSpPr>
            <p:cNvPr id="5224" name="Google Shape;6175;p52"/>
            <p:cNvSpPr/>
            <p:nvPr/>
          </p:nvSpPr>
          <p:spPr>
            <a:xfrm>
              <a:off x="6334920" y="3758040"/>
              <a:ext cx="98640" cy="19800"/>
            </a:xfrm>
            <a:custGeom>
              <a:avLst/>
              <a:gdLst/>
              <a:ahLst/>
              <a:rect l="l" t="t" r="r" b="b"/>
              <a:pathLst>
                <a:path w="5647" h="1169">
                  <a:moveTo>
                    <a:pt x="1" y="0"/>
                  </a:moveTo>
                  <a:lnTo>
                    <a:pt x="1" y="1169"/>
                  </a:lnTo>
                  <a:lnTo>
                    <a:pt x="5647" y="1169"/>
                  </a:lnTo>
                  <a:lnTo>
                    <a:pt x="5647" y="0"/>
                  </a:lnTo>
                  <a:close/>
                </a:path>
              </a:pathLst>
            </a:custGeom>
            <a:solidFill>
              <a:srgbClr val="5f7d95"/>
            </a:solidFill>
            <a:ln w="0">
              <a:noFill/>
            </a:ln>
          </p:spPr>
          <p:style>
            <a:lnRef idx="0"/>
            <a:fillRef idx="0"/>
            <a:effectRef idx="0"/>
            <a:fontRef idx="minor"/>
          </p:style>
        </p:sp>
        <p:sp>
          <p:nvSpPr>
            <p:cNvPr id="5225" name="Google Shape;6176;p52"/>
            <p:cNvSpPr/>
            <p:nvPr/>
          </p:nvSpPr>
          <p:spPr>
            <a:xfrm>
              <a:off x="6334920" y="3798720"/>
              <a:ext cx="98640" cy="78840"/>
            </a:xfrm>
            <a:custGeom>
              <a:avLst/>
              <a:gdLst/>
              <a:ahLst/>
              <a:rect l="l" t="t" r="r" b="b"/>
              <a:pathLst>
                <a:path w="5647" h="4517">
                  <a:moveTo>
                    <a:pt x="1" y="0"/>
                  </a:moveTo>
                  <a:lnTo>
                    <a:pt x="1" y="2825"/>
                  </a:lnTo>
                  <a:cubicBezTo>
                    <a:pt x="1" y="3758"/>
                    <a:pt x="759" y="4517"/>
                    <a:pt x="1693" y="4517"/>
                  </a:cubicBezTo>
                  <a:lnTo>
                    <a:pt x="5647" y="4517"/>
                  </a:lnTo>
                  <a:lnTo>
                    <a:pt x="5647" y="0"/>
                  </a:lnTo>
                  <a:close/>
                </a:path>
              </a:pathLst>
            </a:custGeom>
            <a:solidFill>
              <a:srgbClr val="5f7d95"/>
            </a:solidFill>
            <a:ln w="0">
              <a:noFill/>
            </a:ln>
          </p:spPr>
          <p:style>
            <a:lnRef idx="0"/>
            <a:fillRef idx="0"/>
            <a:effectRef idx="0"/>
            <a:fontRef idx="minor"/>
          </p:style>
        </p:sp>
        <p:sp>
          <p:nvSpPr>
            <p:cNvPr id="5226" name="Google Shape;6177;p52"/>
            <p:cNvSpPr/>
            <p:nvPr/>
          </p:nvSpPr>
          <p:spPr>
            <a:xfrm>
              <a:off x="6315120" y="3620520"/>
              <a:ext cx="118440" cy="57600"/>
            </a:xfrm>
            <a:custGeom>
              <a:avLst/>
              <a:gdLst/>
              <a:ahLst/>
              <a:rect l="l" t="t" r="r" b="b"/>
              <a:pathLst>
                <a:path w="6776" h="3313">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w="0">
              <a:noFill/>
            </a:ln>
          </p:spPr>
          <p:style>
            <a:lnRef idx="0"/>
            <a:fillRef idx="0"/>
            <a:effectRef idx="0"/>
            <a:fontRef idx="minor"/>
          </p:style>
        </p:sp>
        <p:sp>
          <p:nvSpPr>
            <p:cNvPr id="5227" name="Google Shape;6178;p52"/>
            <p:cNvSpPr/>
            <p:nvPr/>
          </p:nvSpPr>
          <p:spPr>
            <a:xfrm>
              <a:off x="6334920" y="3698640"/>
              <a:ext cx="98640" cy="39240"/>
            </a:xfrm>
            <a:custGeom>
              <a:avLst/>
              <a:gdLst/>
              <a:ahLst/>
              <a:rect l="l" t="t" r="r" b="b"/>
              <a:pathLst>
                <a:path w="5647" h="2260">
                  <a:moveTo>
                    <a:pt x="1" y="1"/>
                  </a:moveTo>
                  <a:lnTo>
                    <a:pt x="1" y="2259"/>
                  </a:lnTo>
                  <a:lnTo>
                    <a:pt x="5647" y="2259"/>
                  </a:lnTo>
                  <a:lnTo>
                    <a:pt x="5647" y="1"/>
                  </a:lnTo>
                  <a:close/>
                </a:path>
              </a:pathLst>
            </a:custGeom>
            <a:solidFill>
              <a:srgbClr val="5f7d95"/>
            </a:solidFill>
            <a:ln w="0">
              <a:noFill/>
            </a:ln>
          </p:spPr>
          <p:style>
            <a:lnRef idx="0"/>
            <a:fillRef idx="0"/>
            <a:effectRef idx="0"/>
            <a:fontRef idx="minor"/>
          </p:style>
        </p:sp>
        <p:sp>
          <p:nvSpPr>
            <p:cNvPr id="5228" name="Google Shape;6179;p52"/>
            <p:cNvSpPr/>
            <p:nvPr/>
          </p:nvSpPr>
          <p:spPr>
            <a:xfrm>
              <a:off x="6415560" y="3560760"/>
              <a:ext cx="96840" cy="39240"/>
            </a:xfrm>
            <a:custGeom>
              <a:avLst/>
              <a:gdLst/>
              <a:ahLst/>
              <a:rect l="l" t="t" r="r" b="b"/>
              <a:pathLst>
                <a:path w="5533" h="2260">
                  <a:moveTo>
                    <a:pt x="2765" y="1"/>
                  </a:moveTo>
                  <a:cubicBezTo>
                    <a:pt x="1500" y="1"/>
                    <a:pt x="275" y="916"/>
                    <a:pt x="1" y="2259"/>
                  </a:cubicBezTo>
                  <a:lnTo>
                    <a:pt x="5532" y="2259"/>
                  </a:lnTo>
                  <a:cubicBezTo>
                    <a:pt x="5258" y="910"/>
                    <a:pt x="4030" y="1"/>
                    <a:pt x="2765" y="1"/>
                  </a:cubicBezTo>
                  <a:close/>
                </a:path>
              </a:pathLst>
            </a:custGeom>
            <a:solidFill>
              <a:srgbClr val="5f7d95"/>
            </a:solidFill>
            <a:ln w="0">
              <a:noFill/>
            </a:ln>
          </p:spPr>
          <p:style>
            <a:lnRef idx="0"/>
            <a:fillRef idx="0"/>
            <a:effectRef idx="0"/>
            <a:fontRef idx="minor"/>
          </p:style>
        </p:sp>
        <p:sp>
          <p:nvSpPr>
            <p:cNvPr id="5229" name="Google Shape;6180;p52"/>
            <p:cNvSpPr/>
            <p:nvPr/>
          </p:nvSpPr>
          <p:spPr>
            <a:xfrm>
              <a:off x="6502680" y="3538800"/>
              <a:ext cx="90720" cy="60840"/>
            </a:xfrm>
            <a:custGeom>
              <a:avLst/>
              <a:gdLst/>
              <a:ahLst/>
              <a:rect l="l" t="t" r="r" b="b"/>
              <a:pathLst>
                <a:path w="5186" h="3501">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w="0">
              <a:noFill/>
            </a:ln>
          </p:spPr>
          <p:style>
            <a:lnRef idx="0"/>
            <a:fillRef idx="0"/>
            <a:effectRef idx="0"/>
            <a:fontRef idx="minor"/>
          </p:style>
        </p:sp>
        <p:sp>
          <p:nvSpPr>
            <p:cNvPr id="5230" name="Google Shape;6181;p52"/>
            <p:cNvSpPr/>
            <p:nvPr/>
          </p:nvSpPr>
          <p:spPr>
            <a:xfrm>
              <a:off x="6334560" y="3538800"/>
              <a:ext cx="90720" cy="60840"/>
            </a:xfrm>
            <a:custGeom>
              <a:avLst/>
              <a:gdLst/>
              <a:ahLst/>
              <a:rect l="l" t="t" r="r" b="b"/>
              <a:pathLst>
                <a:path w="5186" h="3499">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w="0">
              <a:noFill/>
            </a:ln>
          </p:spPr>
          <p:style>
            <a:lnRef idx="0"/>
            <a:fillRef idx="0"/>
            <a:effectRef idx="0"/>
            <a:fontRef idx="minor"/>
          </p:style>
        </p:sp>
        <p:sp>
          <p:nvSpPr>
            <p:cNvPr id="5231" name="Google Shape;6182;p52"/>
            <p:cNvSpPr/>
            <p:nvPr/>
          </p:nvSpPr>
          <p:spPr>
            <a:xfrm>
              <a:off x="6494040" y="3620520"/>
              <a:ext cx="118440" cy="57600"/>
            </a:xfrm>
            <a:custGeom>
              <a:avLst/>
              <a:gdLst/>
              <a:ahLst/>
              <a:rect l="l" t="t" r="r" b="b"/>
              <a:pathLst>
                <a:path w="6776" h="3313">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w="0">
              <a:noFill/>
            </a:ln>
          </p:spPr>
          <p:style>
            <a:lnRef idx="0"/>
            <a:fillRef idx="0"/>
            <a:effectRef idx="0"/>
            <a:fontRef idx="minor"/>
          </p:style>
        </p:sp>
        <p:sp>
          <p:nvSpPr>
            <p:cNvPr id="5232" name="Google Shape;6183;p52"/>
            <p:cNvSpPr/>
            <p:nvPr/>
          </p:nvSpPr>
          <p:spPr>
            <a:xfrm>
              <a:off x="6494040" y="3698640"/>
              <a:ext cx="98640" cy="39240"/>
            </a:xfrm>
            <a:custGeom>
              <a:avLst/>
              <a:gdLst/>
              <a:ahLst/>
              <a:rect l="l" t="t" r="r" b="b"/>
              <a:pathLst>
                <a:path w="5647" h="2260">
                  <a:moveTo>
                    <a:pt x="0" y="1"/>
                  </a:moveTo>
                  <a:lnTo>
                    <a:pt x="0" y="2259"/>
                  </a:lnTo>
                  <a:lnTo>
                    <a:pt x="5646" y="2259"/>
                  </a:lnTo>
                  <a:lnTo>
                    <a:pt x="5646" y="1"/>
                  </a:lnTo>
                  <a:close/>
                </a:path>
              </a:pathLst>
            </a:custGeom>
            <a:solidFill>
              <a:srgbClr val="5f7d95"/>
            </a:solidFill>
            <a:ln w="0">
              <a:noFill/>
            </a:ln>
          </p:spPr>
          <p:style>
            <a:lnRef idx="0"/>
            <a:fillRef idx="0"/>
            <a:effectRef idx="0"/>
            <a:fontRef idx="minor"/>
          </p:style>
        </p:sp>
      </p:grpSp>
      <p:grpSp>
        <p:nvGrpSpPr>
          <p:cNvPr id="5233" name="Google Shape;6184;p52"/>
          <p:cNvGrpSpPr/>
          <p:nvPr/>
        </p:nvGrpSpPr>
        <p:grpSpPr>
          <a:xfrm>
            <a:off x="6744600" y="3538800"/>
            <a:ext cx="274320" cy="338760"/>
            <a:chOff x="6744600" y="3538800"/>
            <a:chExt cx="274320" cy="338760"/>
          </a:xfrm>
        </p:grpSpPr>
        <p:sp>
          <p:nvSpPr>
            <p:cNvPr id="5234" name="Google Shape;6185;p52"/>
            <p:cNvSpPr/>
            <p:nvPr/>
          </p:nvSpPr>
          <p:spPr>
            <a:xfrm>
              <a:off x="6894720" y="3714480"/>
              <a:ext cx="54360" cy="66600"/>
            </a:xfrm>
            <a:custGeom>
              <a:avLst/>
              <a:gdLst/>
              <a:ahLst/>
              <a:rect l="l" t="t" r="r" b="b"/>
              <a:pathLst>
                <a:path w="3138" h="3831">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w="0">
              <a:noFill/>
            </a:ln>
          </p:spPr>
          <p:style>
            <a:lnRef idx="0"/>
            <a:fillRef idx="0"/>
            <a:effectRef idx="0"/>
            <a:fontRef idx="minor"/>
          </p:style>
        </p:sp>
        <p:sp>
          <p:nvSpPr>
            <p:cNvPr id="5235" name="Google Shape;6186;p52"/>
            <p:cNvSpPr/>
            <p:nvPr/>
          </p:nvSpPr>
          <p:spPr>
            <a:xfrm>
              <a:off x="6812640" y="3578760"/>
              <a:ext cx="138600" cy="138240"/>
            </a:xfrm>
            <a:custGeom>
              <a:avLst/>
              <a:gdLst/>
              <a:ahLst/>
              <a:rect l="l" t="t" r="r" b="b"/>
              <a:pathLst>
                <a:path w="7906" h="7887">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w="0">
              <a:noFill/>
            </a:ln>
          </p:spPr>
          <p:style>
            <a:lnRef idx="0"/>
            <a:fillRef idx="0"/>
            <a:effectRef idx="0"/>
            <a:fontRef idx="minor"/>
          </p:style>
        </p:sp>
        <p:sp>
          <p:nvSpPr>
            <p:cNvPr id="5236" name="Google Shape;6187;p52"/>
            <p:cNvSpPr/>
            <p:nvPr/>
          </p:nvSpPr>
          <p:spPr>
            <a:xfrm>
              <a:off x="6813360" y="3538800"/>
              <a:ext cx="116640" cy="59040"/>
            </a:xfrm>
            <a:custGeom>
              <a:avLst/>
              <a:gdLst/>
              <a:ahLst/>
              <a:rect l="l" t="t" r="r" b="b"/>
              <a:pathLst>
                <a:path w="6677" h="3389">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w="0">
              <a:noFill/>
            </a:ln>
          </p:spPr>
          <p:style>
            <a:lnRef idx="0"/>
            <a:fillRef idx="0"/>
            <a:effectRef idx="0"/>
            <a:fontRef idx="minor"/>
          </p:style>
        </p:sp>
        <p:sp>
          <p:nvSpPr>
            <p:cNvPr id="5237" name="Google Shape;6188;p52"/>
            <p:cNvSpPr/>
            <p:nvPr/>
          </p:nvSpPr>
          <p:spPr>
            <a:xfrm>
              <a:off x="6744600" y="3732480"/>
              <a:ext cx="126720" cy="145080"/>
            </a:xfrm>
            <a:custGeom>
              <a:avLst/>
              <a:gdLst/>
              <a:ahLst/>
              <a:rect l="l" t="t" r="r" b="b"/>
              <a:pathLst>
                <a:path w="7249" h="8285">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w="0">
              <a:noFill/>
            </a:ln>
          </p:spPr>
          <p:style>
            <a:lnRef idx="0"/>
            <a:fillRef idx="0"/>
            <a:effectRef idx="0"/>
            <a:fontRef idx="minor"/>
          </p:style>
        </p:sp>
        <p:sp>
          <p:nvSpPr>
            <p:cNvPr id="5238" name="Google Shape;6189;p52"/>
            <p:cNvSpPr/>
            <p:nvPr/>
          </p:nvSpPr>
          <p:spPr>
            <a:xfrm>
              <a:off x="6892200" y="3732480"/>
              <a:ext cx="126720" cy="145080"/>
            </a:xfrm>
            <a:custGeom>
              <a:avLst/>
              <a:gdLst/>
              <a:ahLst/>
              <a:rect l="l" t="t" r="r" b="b"/>
              <a:pathLst>
                <a:path w="7240" h="8284">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w="0">
              <a:noFill/>
            </a:ln>
          </p:spPr>
          <p:style>
            <a:lnRef idx="0"/>
            <a:fillRef idx="0"/>
            <a:effectRef idx="0"/>
            <a:fontRef idx="minor"/>
          </p:style>
        </p:sp>
        <p:sp>
          <p:nvSpPr>
            <p:cNvPr id="5239" name="Google Shape;6190;p52"/>
            <p:cNvSpPr/>
            <p:nvPr/>
          </p:nvSpPr>
          <p:spPr>
            <a:xfrm>
              <a:off x="6814440" y="3714480"/>
              <a:ext cx="54360" cy="66600"/>
            </a:xfrm>
            <a:custGeom>
              <a:avLst/>
              <a:gdLst/>
              <a:ahLst/>
              <a:rect l="l" t="t" r="r" b="b"/>
              <a:pathLst>
                <a:path w="3129" h="3816">
                  <a:moveTo>
                    <a:pt x="452" y="0"/>
                  </a:moveTo>
                  <a:lnTo>
                    <a:pt x="0" y="440"/>
                  </a:lnTo>
                  <a:lnTo>
                    <a:pt x="2247" y="3816"/>
                  </a:lnTo>
                  <a:lnTo>
                    <a:pt x="3129" y="2936"/>
                  </a:lnTo>
                  <a:lnTo>
                    <a:pt x="1741" y="846"/>
                  </a:lnTo>
                  <a:cubicBezTo>
                    <a:pt x="1268" y="636"/>
                    <a:pt x="834" y="350"/>
                    <a:pt x="452" y="0"/>
                  </a:cubicBezTo>
                  <a:close/>
                </a:path>
              </a:pathLst>
            </a:custGeom>
            <a:solidFill>
              <a:srgbClr val="5f7d95"/>
            </a:solidFill>
            <a:ln w="0">
              <a:noFill/>
            </a:ln>
          </p:spPr>
          <p:style>
            <a:lnRef idx="0"/>
            <a:fillRef idx="0"/>
            <a:effectRef idx="0"/>
            <a:fontRef idx="minor"/>
          </p:style>
        </p:sp>
        <p:sp>
          <p:nvSpPr>
            <p:cNvPr id="5240" name="Google Shape;6191;p52"/>
            <p:cNvSpPr/>
            <p:nvPr/>
          </p:nvSpPr>
          <p:spPr>
            <a:xfrm>
              <a:off x="6873840" y="3737160"/>
              <a:ext cx="15480" cy="11520"/>
            </a:xfrm>
            <a:custGeom>
              <a:avLst/>
              <a:gdLst/>
              <a:ahLst/>
              <a:rect l="l" t="t" r="r" b="b"/>
              <a:pathLst>
                <a:path w="926" h="702">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w="0">
              <a:noFill/>
            </a:ln>
          </p:spPr>
          <p:style>
            <a:lnRef idx="0"/>
            <a:fillRef idx="0"/>
            <a:effectRef idx="0"/>
            <a:fontRef idx="minor"/>
          </p:style>
        </p:sp>
      </p:grpSp>
      <p:grpSp>
        <p:nvGrpSpPr>
          <p:cNvPr id="5241" name="Google Shape;6192;p52"/>
          <p:cNvGrpSpPr/>
          <p:nvPr/>
        </p:nvGrpSpPr>
        <p:grpSpPr>
          <a:xfrm>
            <a:off x="7169040" y="3538800"/>
            <a:ext cx="252720" cy="338400"/>
            <a:chOff x="7169040" y="3538800"/>
            <a:chExt cx="252720" cy="338400"/>
          </a:xfrm>
        </p:grpSpPr>
        <p:sp>
          <p:nvSpPr>
            <p:cNvPr id="5242" name="Google Shape;6193;p52"/>
            <p:cNvSpPr/>
            <p:nvPr/>
          </p:nvSpPr>
          <p:spPr>
            <a:xfrm>
              <a:off x="7228080" y="3558960"/>
              <a:ext cx="116640" cy="59040"/>
            </a:xfrm>
            <a:custGeom>
              <a:avLst/>
              <a:gdLst/>
              <a:ahLst/>
              <a:rect l="l" t="t" r="r" b="b"/>
              <a:pathLst>
                <a:path w="6665" h="3388">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w="0">
              <a:noFill/>
            </a:ln>
          </p:spPr>
          <p:style>
            <a:lnRef idx="0"/>
            <a:fillRef idx="0"/>
            <a:effectRef idx="0"/>
            <a:fontRef idx="minor"/>
          </p:style>
        </p:sp>
        <p:sp>
          <p:nvSpPr>
            <p:cNvPr id="5243" name="Google Shape;6194;p52"/>
            <p:cNvSpPr/>
            <p:nvPr/>
          </p:nvSpPr>
          <p:spPr>
            <a:xfrm>
              <a:off x="7227360" y="3598560"/>
              <a:ext cx="138600" cy="139680"/>
            </a:xfrm>
            <a:custGeom>
              <a:avLst/>
              <a:gdLst/>
              <a:ahLst/>
              <a:rect l="l" t="t" r="r" b="b"/>
              <a:pathLst>
                <a:path w="7906" h="7969">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w="0">
              <a:noFill/>
            </a:ln>
          </p:spPr>
          <p:style>
            <a:lnRef idx="0"/>
            <a:fillRef idx="0"/>
            <a:effectRef idx="0"/>
            <a:fontRef idx="minor"/>
          </p:style>
        </p:sp>
        <p:sp>
          <p:nvSpPr>
            <p:cNvPr id="5244" name="Google Shape;6195;p52"/>
            <p:cNvSpPr/>
            <p:nvPr/>
          </p:nvSpPr>
          <p:spPr>
            <a:xfrm>
              <a:off x="7250400" y="3745440"/>
              <a:ext cx="92880" cy="32760"/>
            </a:xfrm>
            <a:custGeom>
              <a:avLst/>
              <a:gdLst/>
              <a:ahLst/>
              <a:rect l="l" t="t" r="r" b="b"/>
              <a:pathLst>
                <a:path w="5319" h="1898">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w="0">
              <a:noFill/>
            </a:ln>
          </p:spPr>
          <p:style>
            <a:lnRef idx="0"/>
            <a:fillRef idx="0"/>
            <a:effectRef idx="0"/>
            <a:fontRef idx="minor"/>
          </p:style>
        </p:sp>
        <p:sp>
          <p:nvSpPr>
            <p:cNvPr id="5245" name="Google Shape;6196;p52"/>
            <p:cNvSpPr/>
            <p:nvPr/>
          </p:nvSpPr>
          <p:spPr>
            <a:xfrm>
              <a:off x="7327080" y="3538800"/>
              <a:ext cx="58680" cy="58680"/>
            </a:xfrm>
            <a:custGeom>
              <a:avLst/>
              <a:gdLst/>
              <a:ahLst/>
              <a:rect l="l" t="t" r="r" b="b"/>
              <a:pathLst>
                <a:path w="3371" h="3368">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w="0">
              <a:noFill/>
            </a:ln>
          </p:spPr>
          <p:style>
            <a:lnRef idx="0"/>
            <a:fillRef idx="0"/>
            <a:effectRef idx="0"/>
            <a:fontRef idx="minor"/>
          </p:style>
        </p:sp>
        <p:sp>
          <p:nvSpPr>
            <p:cNvPr id="5246" name="Google Shape;6197;p52"/>
            <p:cNvSpPr/>
            <p:nvPr/>
          </p:nvSpPr>
          <p:spPr>
            <a:xfrm>
              <a:off x="7169040" y="3745440"/>
              <a:ext cx="252720" cy="131760"/>
            </a:xfrm>
            <a:custGeom>
              <a:avLst/>
              <a:gdLst/>
              <a:ahLst/>
              <a:rect l="l" t="t" r="r" b="b"/>
              <a:pathLst>
                <a:path w="14388" h="7532">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w="0">
              <a:noFill/>
            </a:ln>
          </p:spPr>
          <p:style>
            <a:lnRef idx="0"/>
            <a:fillRef idx="0"/>
            <a:effectRef idx="0"/>
            <a:fontRef idx="minor"/>
          </p:style>
        </p:sp>
      </p:grpSp>
      <p:grpSp>
        <p:nvGrpSpPr>
          <p:cNvPr id="5247" name="Google Shape;6198;p52"/>
          <p:cNvGrpSpPr/>
          <p:nvPr/>
        </p:nvGrpSpPr>
        <p:grpSpPr>
          <a:xfrm>
            <a:off x="7639920" y="3538800"/>
            <a:ext cx="158400" cy="338760"/>
            <a:chOff x="7639920" y="3538800"/>
            <a:chExt cx="158400" cy="338760"/>
          </a:xfrm>
        </p:grpSpPr>
        <p:sp>
          <p:nvSpPr>
            <p:cNvPr id="5248" name="Google Shape;6199;p52"/>
            <p:cNvSpPr/>
            <p:nvPr/>
          </p:nvSpPr>
          <p:spPr>
            <a:xfrm>
              <a:off x="7689600" y="3538800"/>
              <a:ext cx="59040" cy="59040"/>
            </a:xfrm>
            <a:custGeom>
              <a:avLst/>
              <a:gdLst/>
              <a:ahLst/>
              <a:rect l="l" t="t" r="r" b="b"/>
              <a:pathLst>
                <a:path w="3388" h="3389">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w="0">
              <a:noFill/>
            </a:ln>
          </p:spPr>
          <p:style>
            <a:lnRef idx="0"/>
            <a:fillRef idx="0"/>
            <a:effectRef idx="0"/>
            <a:fontRef idx="minor"/>
          </p:style>
        </p:sp>
        <p:sp>
          <p:nvSpPr>
            <p:cNvPr id="5249" name="Google Shape;6200;p52"/>
            <p:cNvSpPr/>
            <p:nvPr/>
          </p:nvSpPr>
          <p:spPr>
            <a:xfrm>
              <a:off x="7639920" y="3618360"/>
              <a:ext cx="158400" cy="259200"/>
            </a:xfrm>
            <a:custGeom>
              <a:avLst/>
              <a:gdLst/>
              <a:ahLst/>
              <a:rect l="l" t="t" r="r" b="b"/>
              <a:pathLst>
                <a:path w="9035" h="14756">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w="0">
              <a:noFill/>
            </a:ln>
          </p:spPr>
          <p:style>
            <a:lnRef idx="0"/>
            <a:fillRef idx="0"/>
            <a:effectRef idx="0"/>
            <a:fontRef idx="minor"/>
          </p:style>
        </p:sp>
      </p:grpSp>
      <p:sp>
        <p:nvSpPr>
          <p:cNvPr id="5250" name="Google Shape;6201;p52"/>
          <p:cNvSpPr/>
          <p:nvPr/>
        </p:nvSpPr>
        <p:spPr>
          <a:xfrm>
            <a:off x="7958160" y="3538800"/>
            <a:ext cx="371520" cy="338400"/>
          </a:xfrm>
          <a:custGeom>
            <a:avLst/>
            <a:gdLst/>
            <a:ahLst/>
            <a:rect l="l" t="t" r="r" b="b"/>
            <a:pathLst>
              <a:path w="21149" h="19265">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w="0">
            <a:noFill/>
          </a:ln>
        </p:spPr>
        <p:style>
          <a:lnRef idx="0"/>
          <a:fillRef idx="0"/>
          <a:effectRef idx="0"/>
          <a:fontRef idx="minor"/>
        </p:style>
      </p:sp>
      <p:grpSp>
        <p:nvGrpSpPr>
          <p:cNvPr id="5251" name="Google Shape;6202;p52"/>
          <p:cNvGrpSpPr/>
          <p:nvPr/>
        </p:nvGrpSpPr>
        <p:grpSpPr>
          <a:xfrm>
            <a:off x="1049760" y="3951720"/>
            <a:ext cx="338400" cy="338400"/>
            <a:chOff x="1049760" y="3951720"/>
            <a:chExt cx="338400" cy="338400"/>
          </a:xfrm>
        </p:grpSpPr>
        <p:sp>
          <p:nvSpPr>
            <p:cNvPr id="5252" name="Google Shape;6203;p52"/>
            <p:cNvSpPr/>
            <p:nvPr/>
          </p:nvSpPr>
          <p:spPr>
            <a:xfrm>
              <a:off x="1049760" y="3951720"/>
              <a:ext cx="338400" cy="338400"/>
            </a:xfrm>
            <a:custGeom>
              <a:avLst/>
              <a:gdLst/>
              <a:ahLst/>
              <a:rect l="l" t="t" r="r" b="b"/>
              <a:pathLst>
                <a:path w="19273" h="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w="0">
              <a:noFill/>
            </a:ln>
          </p:spPr>
          <p:style>
            <a:lnRef idx="0"/>
            <a:fillRef idx="0"/>
            <a:effectRef idx="0"/>
            <a:fontRef idx="minor"/>
          </p:style>
        </p:sp>
        <p:sp>
          <p:nvSpPr>
            <p:cNvPr id="5253" name="Google Shape;6204;p52"/>
            <p:cNvSpPr/>
            <p:nvPr/>
          </p:nvSpPr>
          <p:spPr>
            <a:xfrm>
              <a:off x="1129680" y="4111560"/>
              <a:ext cx="178200" cy="19080"/>
            </a:xfrm>
            <a:custGeom>
              <a:avLst/>
              <a:gdLst/>
              <a:ahLst/>
              <a:rect l="l" t="t" r="r" b="b"/>
              <a:pathLst>
                <a:path w="10164" h="1131">
                  <a:moveTo>
                    <a:pt x="1" y="1"/>
                  </a:moveTo>
                  <a:lnTo>
                    <a:pt x="1" y="1130"/>
                  </a:lnTo>
                  <a:lnTo>
                    <a:pt x="10164" y="1130"/>
                  </a:lnTo>
                  <a:lnTo>
                    <a:pt x="10164" y="1"/>
                  </a:lnTo>
                  <a:close/>
                </a:path>
              </a:pathLst>
            </a:custGeom>
            <a:solidFill>
              <a:srgbClr val="5f7d95"/>
            </a:solidFill>
            <a:ln w="0">
              <a:noFill/>
            </a:ln>
          </p:spPr>
          <p:style>
            <a:lnRef idx="0"/>
            <a:fillRef idx="0"/>
            <a:effectRef idx="0"/>
            <a:fontRef idx="minor"/>
          </p:style>
        </p:sp>
      </p:grpSp>
      <p:grpSp>
        <p:nvGrpSpPr>
          <p:cNvPr id="5254" name="Google Shape;6205;p52"/>
          <p:cNvGrpSpPr/>
          <p:nvPr/>
        </p:nvGrpSpPr>
        <p:grpSpPr>
          <a:xfrm>
            <a:off x="2859840" y="3963600"/>
            <a:ext cx="362520" cy="314640"/>
            <a:chOff x="2859840" y="3963600"/>
            <a:chExt cx="362520" cy="314640"/>
          </a:xfrm>
        </p:grpSpPr>
        <p:sp>
          <p:nvSpPr>
            <p:cNvPr id="5255" name="Google Shape;6206;p52"/>
            <p:cNvSpPr/>
            <p:nvPr/>
          </p:nvSpPr>
          <p:spPr>
            <a:xfrm>
              <a:off x="3031560" y="4040640"/>
              <a:ext cx="19080" cy="98640"/>
            </a:xfrm>
            <a:custGeom>
              <a:avLst/>
              <a:gdLst/>
              <a:ahLst/>
              <a:rect l="l" t="t" r="r" b="b"/>
              <a:pathLst>
                <a:path w="1130" h="565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w="0">
              <a:noFill/>
            </a:ln>
          </p:spPr>
          <p:style>
            <a:lnRef idx="0"/>
            <a:fillRef idx="0"/>
            <a:effectRef idx="0"/>
            <a:fontRef idx="minor"/>
          </p:style>
        </p:sp>
        <p:sp>
          <p:nvSpPr>
            <p:cNvPr id="5256" name="Google Shape;6207;p52"/>
            <p:cNvSpPr/>
            <p:nvPr/>
          </p:nvSpPr>
          <p:spPr>
            <a:xfrm>
              <a:off x="2859840" y="3963600"/>
              <a:ext cx="362520" cy="314640"/>
            </a:xfrm>
            <a:custGeom>
              <a:avLst/>
              <a:gdLst/>
              <a:ahLst/>
              <a:rect l="l" t="t" r="r" b="b"/>
              <a:pathLst>
                <a:path w="20640" h="1792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w="0">
              <a:noFill/>
            </a:ln>
          </p:spPr>
          <p:style>
            <a:lnRef idx="0"/>
            <a:fillRef idx="0"/>
            <a:effectRef idx="0"/>
            <a:fontRef idx="minor"/>
          </p:style>
        </p:sp>
        <p:sp>
          <p:nvSpPr>
            <p:cNvPr id="5257" name="Google Shape;6208;p52"/>
            <p:cNvSpPr/>
            <p:nvPr/>
          </p:nvSpPr>
          <p:spPr>
            <a:xfrm>
              <a:off x="3031560" y="4199760"/>
              <a:ext cx="19080" cy="19080"/>
            </a:xfrm>
            <a:custGeom>
              <a:avLst/>
              <a:gdLst/>
              <a:ahLst/>
              <a:rect l="l" t="t" r="r" b="b"/>
              <a:pathLst>
                <a:path w="1130" h="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w="0">
              <a:noFill/>
            </a:ln>
          </p:spPr>
          <p:style>
            <a:lnRef idx="0"/>
            <a:fillRef idx="0"/>
            <a:effectRef idx="0"/>
            <a:fontRef idx="minor"/>
          </p:style>
        </p:sp>
      </p:grpSp>
      <p:grpSp>
        <p:nvGrpSpPr>
          <p:cNvPr id="5258" name="Google Shape;6209;p52"/>
          <p:cNvGrpSpPr/>
          <p:nvPr/>
        </p:nvGrpSpPr>
        <p:grpSpPr>
          <a:xfrm>
            <a:off x="5918760" y="3951720"/>
            <a:ext cx="338400" cy="338400"/>
            <a:chOff x="5918760" y="3951720"/>
            <a:chExt cx="338400" cy="338400"/>
          </a:xfrm>
        </p:grpSpPr>
        <p:sp>
          <p:nvSpPr>
            <p:cNvPr id="5259" name="Google Shape;6210;p52"/>
            <p:cNvSpPr/>
            <p:nvPr/>
          </p:nvSpPr>
          <p:spPr>
            <a:xfrm>
              <a:off x="6078600" y="4210920"/>
              <a:ext cx="19080" cy="19080"/>
            </a:xfrm>
            <a:custGeom>
              <a:avLst/>
              <a:gdLst/>
              <a:ahLst/>
              <a:rect l="l" t="t" r="r" b="b"/>
              <a:pathLst>
                <a:path w="1130" h="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w="0">
              <a:noFill/>
            </a:ln>
          </p:spPr>
          <p:style>
            <a:lnRef idx="0"/>
            <a:fillRef idx="0"/>
            <a:effectRef idx="0"/>
            <a:fontRef idx="minor"/>
          </p:style>
        </p:sp>
        <p:sp>
          <p:nvSpPr>
            <p:cNvPr id="5260" name="Google Shape;6211;p52"/>
            <p:cNvSpPr/>
            <p:nvPr/>
          </p:nvSpPr>
          <p:spPr>
            <a:xfrm>
              <a:off x="6028920" y="4013640"/>
              <a:ext cx="118440" cy="136440"/>
            </a:xfrm>
            <a:custGeom>
              <a:avLst/>
              <a:gdLst/>
              <a:ahLst/>
              <a:rect l="l" t="t" r="r" b="b"/>
              <a:pathLst>
                <a:path w="6776" h="7798">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w="0">
              <a:noFill/>
            </a:ln>
          </p:spPr>
          <p:style>
            <a:lnRef idx="0"/>
            <a:fillRef idx="0"/>
            <a:effectRef idx="0"/>
            <a:fontRef idx="minor"/>
          </p:style>
        </p:sp>
        <p:sp>
          <p:nvSpPr>
            <p:cNvPr id="5261" name="Google Shape;6212;p52"/>
            <p:cNvSpPr/>
            <p:nvPr/>
          </p:nvSpPr>
          <p:spPr>
            <a:xfrm>
              <a:off x="5918760" y="3951720"/>
              <a:ext cx="338400" cy="338400"/>
            </a:xfrm>
            <a:custGeom>
              <a:avLst/>
              <a:gdLst/>
              <a:ahLst/>
              <a:rect l="l" t="t" r="r" b="b"/>
              <a:pathLst>
                <a:path w="19273" h="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w="0">
              <a:noFill/>
            </a:ln>
          </p:spPr>
          <p:style>
            <a:lnRef idx="0"/>
            <a:fillRef idx="0"/>
            <a:effectRef idx="0"/>
            <a:fontRef idx="minor"/>
          </p:style>
        </p:sp>
      </p:grpSp>
      <p:grpSp>
        <p:nvGrpSpPr>
          <p:cNvPr id="5262" name="Google Shape;6213;p52"/>
          <p:cNvGrpSpPr/>
          <p:nvPr/>
        </p:nvGrpSpPr>
        <p:grpSpPr>
          <a:xfrm>
            <a:off x="5461560" y="3951720"/>
            <a:ext cx="338400" cy="338400"/>
            <a:chOff x="5461560" y="3951720"/>
            <a:chExt cx="338400" cy="338400"/>
          </a:xfrm>
        </p:grpSpPr>
        <p:sp>
          <p:nvSpPr>
            <p:cNvPr id="5263" name="Google Shape;6214;p52"/>
            <p:cNvSpPr/>
            <p:nvPr/>
          </p:nvSpPr>
          <p:spPr>
            <a:xfrm>
              <a:off x="5461560" y="3951720"/>
              <a:ext cx="338400" cy="338400"/>
            </a:xfrm>
            <a:custGeom>
              <a:avLst/>
              <a:gdLst/>
              <a:ahLst/>
              <a:rect l="l" t="t" r="r" b="b"/>
              <a:pathLst>
                <a:path w="19273" h="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w="0">
              <a:noFill/>
            </a:ln>
          </p:spPr>
          <p:style>
            <a:lnRef idx="0"/>
            <a:fillRef idx="0"/>
            <a:effectRef idx="0"/>
            <a:fontRef idx="minor"/>
          </p:style>
        </p:sp>
        <p:sp>
          <p:nvSpPr>
            <p:cNvPr id="5264" name="Google Shape;6215;p52"/>
            <p:cNvSpPr/>
            <p:nvPr/>
          </p:nvSpPr>
          <p:spPr>
            <a:xfrm>
              <a:off x="5565240" y="4077000"/>
              <a:ext cx="133200" cy="87840"/>
            </a:xfrm>
            <a:custGeom>
              <a:avLst/>
              <a:gdLst/>
              <a:ahLst/>
              <a:rect l="l" t="t" r="r" b="b"/>
              <a:pathLst>
                <a:path w="7604" h="503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w="0">
              <a:noFill/>
            </a:ln>
          </p:spPr>
          <p:style>
            <a:lnRef idx="0"/>
            <a:fillRef idx="0"/>
            <a:effectRef idx="0"/>
            <a:fontRef idx="minor"/>
          </p:style>
        </p:sp>
      </p:grpSp>
      <p:grpSp>
        <p:nvGrpSpPr>
          <p:cNvPr id="5265" name="Google Shape;6216;p52"/>
          <p:cNvGrpSpPr/>
          <p:nvPr/>
        </p:nvGrpSpPr>
        <p:grpSpPr>
          <a:xfrm>
            <a:off x="5004360" y="3951720"/>
            <a:ext cx="338400" cy="338400"/>
            <a:chOff x="5004360" y="3951720"/>
            <a:chExt cx="338400" cy="338400"/>
          </a:xfrm>
        </p:grpSpPr>
        <p:sp>
          <p:nvSpPr>
            <p:cNvPr id="5266" name="Google Shape;6217;p52"/>
            <p:cNvSpPr/>
            <p:nvPr/>
          </p:nvSpPr>
          <p:spPr>
            <a:xfrm>
              <a:off x="5116320" y="4064400"/>
              <a:ext cx="115200" cy="113400"/>
            </a:xfrm>
            <a:custGeom>
              <a:avLst/>
              <a:gdLst/>
              <a:ahLst/>
              <a:rect l="l" t="t" r="r" b="b"/>
              <a:pathLst>
                <a:path w="6580" h="6473">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w="0">
              <a:noFill/>
            </a:ln>
          </p:spPr>
          <p:style>
            <a:lnRef idx="0"/>
            <a:fillRef idx="0"/>
            <a:effectRef idx="0"/>
            <a:fontRef idx="minor"/>
          </p:style>
        </p:sp>
        <p:sp>
          <p:nvSpPr>
            <p:cNvPr id="5267" name="Google Shape;6218;p52"/>
            <p:cNvSpPr/>
            <p:nvPr/>
          </p:nvSpPr>
          <p:spPr>
            <a:xfrm>
              <a:off x="5004360" y="3951720"/>
              <a:ext cx="338400" cy="338400"/>
            </a:xfrm>
            <a:custGeom>
              <a:avLst/>
              <a:gdLst/>
              <a:ahLst/>
              <a:rect l="l" t="t" r="r" b="b"/>
              <a:pathLst>
                <a:path w="19273" h="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w="0">
              <a:noFill/>
            </a:ln>
          </p:spPr>
          <p:style>
            <a:lnRef idx="0"/>
            <a:fillRef idx="0"/>
            <a:effectRef idx="0"/>
            <a:fontRef idx="minor"/>
          </p:style>
        </p:sp>
      </p:grpSp>
      <p:grpSp>
        <p:nvGrpSpPr>
          <p:cNvPr id="5268" name="Google Shape;6219;p52"/>
          <p:cNvGrpSpPr/>
          <p:nvPr/>
        </p:nvGrpSpPr>
        <p:grpSpPr>
          <a:xfrm>
            <a:off x="6833160" y="3951720"/>
            <a:ext cx="338400" cy="338400"/>
            <a:chOff x="6833160" y="3951720"/>
            <a:chExt cx="338400" cy="338400"/>
          </a:xfrm>
        </p:grpSpPr>
        <p:sp>
          <p:nvSpPr>
            <p:cNvPr id="5269" name="Google Shape;6220;p52"/>
            <p:cNvSpPr/>
            <p:nvPr/>
          </p:nvSpPr>
          <p:spPr>
            <a:xfrm>
              <a:off x="7042680" y="4012920"/>
              <a:ext cx="38880" cy="217080"/>
            </a:xfrm>
            <a:custGeom>
              <a:avLst/>
              <a:gdLst/>
              <a:ahLst/>
              <a:rect l="l" t="t" r="r" b="b"/>
              <a:pathLst>
                <a:path w="2259" h="12365">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w="0">
              <a:noFill/>
            </a:ln>
          </p:spPr>
          <p:style>
            <a:lnRef idx="0"/>
            <a:fillRef idx="0"/>
            <a:effectRef idx="0"/>
            <a:fontRef idx="minor"/>
          </p:style>
        </p:sp>
        <p:sp>
          <p:nvSpPr>
            <p:cNvPr id="5270" name="Google Shape;6221;p52"/>
            <p:cNvSpPr/>
            <p:nvPr/>
          </p:nvSpPr>
          <p:spPr>
            <a:xfrm>
              <a:off x="6923520" y="4071600"/>
              <a:ext cx="59040" cy="158400"/>
            </a:xfrm>
            <a:custGeom>
              <a:avLst/>
              <a:gdLst/>
              <a:ahLst/>
              <a:rect l="l" t="t" r="r" b="b"/>
              <a:pathLst>
                <a:path w="3388" h="9031">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w="0">
              <a:noFill/>
            </a:ln>
          </p:spPr>
          <p:style>
            <a:lnRef idx="0"/>
            <a:fillRef idx="0"/>
            <a:effectRef idx="0"/>
            <a:fontRef idx="minor"/>
          </p:style>
        </p:sp>
        <p:sp>
          <p:nvSpPr>
            <p:cNvPr id="5271" name="Google Shape;6222;p52"/>
            <p:cNvSpPr/>
            <p:nvPr/>
          </p:nvSpPr>
          <p:spPr>
            <a:xfrm>
              <a:off x="6833160" y="3951720"/>
              <a:ext cx="338400" cy="338400"/>
            </a:xfrm>
            <a:custGeom>
              <a:avLst/>
              <a:gdLst/>
              <a:ahLst/>
              <a:rect l="l" t="t" r="r" b="b"/>
              <a:pathLst>
                <a:path w="19273" h="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w="0">
              <a:noFill/>
            </a:ln>
          </p:spPr>
          <p:style>
            <a:lnRef idx="0"/>
            <a:fillRef idx="0"/>
            <a:effectRef idx="0"/>
            <a:fontRef idx="minor"/>
          </p:style>
        </p:sp>
      </p:grpSp>
      <p:grpSp>
        <p:nvGrpSpPr>
          <p:cNvPr id="5272" name="Google Shape;6223;p52"/>
          <p:cNvGrpSpPr/>
          <p:nvPr/>
        </p:nvGrpSpPr>
        <p:grpSpPr>
          <a:xfrm>
            <a:off x="4628880" y="3951720"/>
            <a:ext cx="338400" cy="338400"/>
            <a:chOff x="4628880" y="3951720"/>
            <a:chExt cx="338400" cy="338400"/>
          </a:xfrm>
        </p:grpSpPr>
        <p:sp>
          <p:nvSpPr>
            <p:cNvPr id="5273" name="Google Shape;6224;p52"/>
            <p:cNvSpPr/>
            <p:nvPr/>
          </p:nvSpPr>
          <p:spPr>
            <a:xfrm>
              <a:off x="4788360" y="4032000"/>
              <a:ext cx="19080" cy="19080"/>
            </a:xfrm>
            <a:custGeom>
              <a:avLst/>
              <a:gdLst/>
              <a:ahLst/>
              <a:rect l="l" t="t" r="r" b="b"/>
              <a:pathLst>
                <a:path w="1130" h="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w="0">
              <a:noFill/>
            </a:ln>
          </p:spPr>
          <p:style>
            <a:lnRef idx="0"/>
            <a:fillRef idx="0"/>
            <a:effectRef idx="0"/>
            <a:fontRef idx="minor"/>
          </p:style>
        </p:sp>
        <p:sp>
          <p:nvSpPr>
            <p:cNvPr id="5274" name="Google Shape;6225;p52"/>
            <p:cNvSpPr/>
            <p:nvPr/>
          </p:nvSpPr>
          <p:spPr>
            <a:xfrm>
              <a:off x="4788360" y="4111560"/>
              <a:ext cx="19080" cy="98640"/>
            </a:xfrm>
            <a:custGeom>
              <a:avLst/>
              <a:gdLst/>
              <a:ahLst/>
              <a:rect l="l" t="t" r="r" b="b"/>
              <a:pathLst>
                <a:path w="1130" h="5647">
                  <a:moveTo>
                    <a:pt x="0" y="0"/>
                  </a:moveTo>
                  <a:lnTo>
                    <a:pt x="0" y="5647"/>
                  </a:lnTo>
                  <a:lnTo>
                    <a:pt x="1130" y="5647"/>
                  </a:lnTo>
                  <a:lnTo>
                    <a:pt x="1130" y="0"/>
                  </a:lnTo>
                  <a:close/>
                </a:path>
              </a:pathLst>
            </a:custGeom>
            <a:solidFill>
              <a:srgbClr val="5f7d95"/>
            </a:solidFill>
            <a:ln w="0">
              <a:noFill/>
            </a:ln>
          </p:spPr>
          <p:style>
            <a:lnRef idx="0"/>
            <a:fillRef idx="0"/>
            <a:effectRef idx="0"/>
            <a:fontRef idx="minor"/>
          </p:style>
        </p:sp>
        <p:sp>
          <p:nvSpPr>
            <p:cNvPr id="5275" name="Google Shape;6226;p52"/>
            <p:cNvSpPr/>
            <p:nvPr/>
          </p:nvSpPr>
          <p:spPr>
            <a:xfrm>
              <a:off x="4628880" y="3951720"/>
              <a:ext cx="338400" cy="338400"/>
            </a:xfrm>
            <a:custGeom>
              <a:avLst/>
              <a:gdLst/>
              <a:ahLst/>
              <a:rect l="l" t="t" r="r" b="b"/>
              <a:pathLst>
                <a:path w="19273" h="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w="0">
              <a:noFill/>
            </a:ln>
          </p:spPr>
          <p:style>
            <a:lnRef idx="0"/>
            <a:fillRef idx="0"/>
            <a:effectRef idx="0"/>
            <a:fontRef idx="minor"/>
          </p:style>
        </p:sp>
      </p:grpSp>
      <p:grpSp>
        <p:nvGrpSpPr>
          <p:cNvPr id="5276" name="Google Shape;6227;p52"/>
          <p:cNvGrpSpPr/>
          <p:nvPr/>
        </p:nvGrpSpPr>
        <p:grpSpPr>
          <a:xfrm>
            <a:off x="7290360" y="3952800"/>
            <a:ext cx="338400" cy="336600"/>
            <a:chOff x="7290360" y="3952800"/>
            <a:chExt cx="338400" cy="336600"/>
          </a:xfrm>
        </p:grpSpPr>
        <p:sp>
          <p:nvSpPr>
            <p:cNvPr id="5277" name="Google Shape;6228;p52"/>
            <p:cNvSpPr/>
            <p:nvPr/>
          </p:nvSpPr>
          <p:spPr>
            <a:xfrm>
              <a:off x="7299720" y="3998880"/>
              <a:ext cx="221400" cy="11520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w="0">
              <a:noFill/>
            </a:ln>
          </p:spPr>
          <p:style>
            <a:lnRef idx="0"/>
            <a:fillRef idx="0"/>
            <a:effectRef idx="0"/>
            <a:fontRef idx="minor"/>
          </p:style>
        </p:sp>
        <p:sp>
          <p:nvSpPr>
            <p:cNvPr id="5278" name="Google Shape;6229;p52"/>
            <p:cNvSpPr/>
            <p:nvPr/>
          </p:nvSpPr>
          <p:spPr>
            <a:xfrm>
              <a:off x="7466040" y="4051080"/>
              <a:ext cx="162720" cy="237960"/>
            </a:xfrm>
            <a:custGeom>
              <a:avLst/>
              <a:gdLst/>
              <a:ahLst/>
              <a:rect l="l" t="t" r="r" b="b"/>
              <a:pathLst>
                <a:path w="9288" h="13567">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w="0">
              <a:noFill/>
            </a:ln>
          </p:spPr>
          <p:style>
            <a:lnRef idx="0"/>
            <a:fillRef idx="0"/>
            <a:effectRef idx="0"/>
            <a:fontRef idx="minor"/>
          </p:style>
        </p:sp>
        <p:sp>
          <p:nvSpPr>
            <p:cNvPr id="5279" name="Google Shape;6230;p52"/>
            <p:cNvSpPr/>
            <p:nvPr/>
          </p:nvSpPr>
          <p:spPr>
            <a:xfrm>
              <a:off x="7385400" y="3952800"/>
              <a:ext cx="234360" cy="118080"/>
            </a:xfrm>
            <a:custGeom>
              <a:avLst/>
              <a:gdLst/>
              <a:ahLst/>
              <a:rect l="l" t="t" r="r" b="b"/>
              <a:pathLst>
                <a:path w="13365" h="674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w="0">
              <a:noFill/>
            </a:ln>
          </p:spPr>
          <p:style>
            <a:lnRef idx="0"/>
            <a:fillRef idx="0"/>
            <a:effectRef idx="0"/>
            <a:fontRef idx="minor"/>
          </p:style>
        </p:sp>
        <p:sp>
          <p:nvSpPr>
            <p:cNvPr id="5280" name="Google Shape;6231;p52"/>
            <p:cNvSpPr/>
            <p:nvPr/>
          </p:nvSpPr>
          <p:spPr>
            <a:xfrm>
              <a:off x="7290360" y="4050720"/>
              <a:ext cx="155520" cy="238680"/>
            </a:xfrm>
            <a:custGeom>
              <a:avLst/>
              <a:gdLst/>
              <a:ahLst/>
              <a:rect l="l" t="t" r="r" b="b"/>
              <a:pathLst>
                <a:path w="8866" h="13597">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w="0">
              <a:noFill/>
            </a:ln>
          </p:spPr>
          <p:style>
            <a:lnRef idx="0"/>
            <a:fillRef idx="0"/>
            <a:effectRef idx="0"/>
            <a:fontRef idx="minor"/>
          </p:style>
        </p:sp>
      </p:grpSp>
      <p:grpSp>
        <p:nvGrpSpPr>
          <p:cNvPr id="5281" name="Google Shape;6232;p52"/>
          <p:cNvGrpSpPr/>
          <p:nvPr/>
        </p:nvGrpSpPr>
        <p:grpSpPr>
          <a:xfrm>
            <a:off x="7747560" y="3952800"/>
            <a:ext cx="338400" cy="336600"/>
            <a:chOff x="7747560" y="3952800"/>
            <a:chExt cx="338400" cy="336600"/>
          </a:xfrm>
        </p:grpSpPr>
        <p:sp>
          <p:nvSpPr>
            <p:cNvPr id="5282" name="Google Shape;6233;p52"/>
            <p:cNvSpPr/>
            <p:nvPr/>
          </p:nvSpPr>
          <p:spPr>
            <a:xfrm>
              <a:off x="7756920" y="3998880"/>
              <a:ext cx="221400" cy="115200"/>
            </a:xfrm>
            <a:custGeom>
              <a:avLst/>
              <a:gdLst/>
              <a:ahLst/>
              <a:rect l="l" t="t" r="r" b="b"/>
              <a:pathLst>
                <a:path w="12618" h="659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w="0">
              <a:noFill/>
            </a:ln>
          </p:spPr>
          <p:style>
            <a:lnRef idx="0"/>
            <a:fillRef idx="0"/>
            <a:effectRef idx="0"/>
            <a:fontRef idx="minor"/>
          </p:style>
        </p:sp>
        <p:sp>
          <p:nvSpPr>
            <p:cNvPr id="5283" name="Google Shape;6234;p52"/>
            <p:cNvSpPr/>
            <p:nvPr/>
          </p:nvSpPr>
          <p:spPr>
            <a:xfrm>
              <a:off x="7923240" y="4051080"/>
              <a:ext cx="162720" cy="237960"/>
            </a:xfrm>
            <a:custGeom>
              <a:avLst/>
              <a:gdLst/>
              <a:ahLst/>
              <a:rect l="l" t="t" r="r" b="b"/>
              <a:pathLst>
                <a:path w="9288" h="13567">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w="0">
              <a:noFill/>
            </a:ln>
          </p:spPr>
          <p:style>
            <a:lnRef idx="0"/>
            <a:fillRef idx="0"/>
            <a:effectRef idx="0"/>
            <a:fontRef idx="minor"/>
          </p:style>
        </p:sp>
        <p:sp>
          <p:nvSpPr>
            <p:cNvPr id="5284" name="Google Shape;6235;p52"/>
            <p:cNvSpPr/>
            <p:nvPr/>
          </p:nvSpPr>
          <p:spPr>
            <a:xfrm>
              <a:off x="7842240" y="3952800"/>
              <a:ext cx="234360" cy="118080"/>
            </a:xfrm>
            <a:custGeom>
              <a:avLst/>
              <a:gdLst/>
              <a:ahLst/>
              <a:rect l="l" t="t" r="r" b="b"/>
              <a:pathLst>
                <a:path w="13365" h="674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w="0">
              <a:noFill/>
            </a:ln>
          </p:spPr>
          <p:style>
            <a:lnRef idx="0"/>
            <a:fillRef idx="0"/>
            <a:effectRef idx="0"/>
            <a:fontRef idx="minor"/>
          </p:style>
        </p:sp>
        <p:sp>
          <p:nvSpPr>
            <p:cNvPr id="5285" name="Google Shape;6236;p52"/>
            <p:cNvSpPr/>
            <p:nvPr/>
          </p:nvSpPr>
          <p:spPr>
            <a:xfrm>
              <a:off x="7747560" y="4050720"/>
              <a:ext cx="155520" cy="238680"/>
            </a:xfrm>
            <a:custGeom>
              <a:avLst/>
              <a:gdLst/>
              <a:ahLst/>
              <a:rect l="l" t="t" r="r" b="b"/>
              <a:pathLst>
                <a:path w="8866" h="13597">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w="0">
              <a:noFill/>
            </a:ln>
          </p:spPr>
          <p:style>
            <a:lnRef idx="0"/>
            <a:fillRef idx="0"/>
            <a:effectRef idx="0"/>
            <a:fontRef idx="minor"/>
          </p:style>
        </p:sp>
      </p:grpSp>
      <p:grpSp>
        <p:nvGrpSpPr>
          <p:cNvPr id="5286" name="Google Shape;6237;p52"/>
          <p:cNvGrpSpPr/>
          <p:nvPr/>
        </p:nvGrpSpPr>
        <p:grpSpPr>
          <a:xfrm>
            <a:off x="6375960" y="3952800"/>
            <a:ext cx="338760" cy="336600"/>
            <a:chOff x="6375960" y="3952800"/>
            <a:chExt cx="338760" cy="336600"/>
          </a:xfrm>
        </p:grpSpPr>
        <p:sp>
          <p:nvSpPr>
            <p:cNvPr id="5287" name="Google Shape;6238;p52"/>
            <p:cNvSpPr/>
            <p:nvPr/>
          </p:nvSpPr>
          <p:spPr>
            <a:xfrm>
              <a:off x="6385680" y="3998880"/>
              <a:ext cx="221400" cy="11520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w="0">
              <a:noFill/>
            </a:ln>
          </p:spPr>
          <p:style>
            <a:lnRef idx="0"/>
            <a:fillRef idx="0"/>
            <a:effectRef idx="0"/>
            <a:fontRef idx="minor"/>
          </p:style>
        </p:sp>
        <p:sp>
          <p:nvSpPr>
            <p:cNvPr id="5288" name="Google Shape;6239;p52"/>
            <p:cNvSpPr/>
            <p:nvPr/>
          </p:nvSpPr>
          <p:spPr>
            <a:xfrm>
              <a:off x="6552000" y="4051080"/>
              <a:ext cx="162720" cy="237960"/>
            </a:xfrm>
            <a:custGeom>
              <a:avLst/>
              <a:gdLst/>
              <a:ahLst/>
              <a:rect l="l" t="t" r="r" b="b"/>
              <a:pathLst>
                <a:path w="9288" h="13567">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w="0">
              <a:noFill/>
            </a:ln>
          </p:spPr>
          <p:style>
            <a:lnRef idx="0"/>
            <a:fillRef idx="0"/>
            <a:effectRef idx="0"/>
            <a:fontRef idx="minor"/>
          </p:style>
        </p:sp>
        <p:sp>
          <p:nvSpPr>
            <p:cNvPr id="5289" name="Google Shape;6240;p52"/>
            <p:cNvSpPr/>
            <p:nvPr/>
          </p:nvSpPr>
          <p:spPr>
            <a:xfrm>
              <a:off x="6471000" y="3952800"/>
              <a:ext cx="234360" cy="118080"/>
            </a:xfrm>
            <a:custGeom>
              <a:avLst/>
              <a:gdLst/>
              <a:ahLst/>
              <a:rect l="l" t="t" r="r" b="b"/>
              <a:pathLst>
                <a:path w="13365" h="6741">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w="0">
              <a:noFill/>
            </a:ln>
          </p:spPr>
          <p:style>
            <a:lnRef idx="0"/>
            <a:fillRef idx="0"/>
            <a:effectRef idx="0"/>
            <a:fontRef idx="minor"/>
          </p:style>
        </p:sp>
        <p:sp>
          <p:nvSpPr>
            <p:cNvPr id="5290" name="Google Shape;6241;p52"/>
            <p:cNvSpPr/>
            <p:nvPr/>
          </p:nvSpPr>
          <p:spPr>
            <a:xfrm>
              <a:off x="6375960" y="4050720"/>
              <a:ext cx="155520" cy="238680"/>
            </a:xfrm>
            <a:custGeom>
              <a:avLst/>
              <a:gdLst/>
              <a:ahLst/>
              <a:rect l="l" t="t" r="r" b="b"/>
              <a:pathLst>
                <a:path w="8866" h="13597">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5291" name="PlaceHolder 1"/>
          <p:cNvSpPr>
            <a:spLocks noGrp="1"/>
          </p:cNvSpPr>
          <p:nvPr>
            <p:ph type="title"/>
          </p:nvPr>
        </p:nvSpPr>
        <p:spPr>
          <a:xfrm>
            <a:off x="849600" y="947880"/>
            <a:ext cx="348156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Educational Icons</a:t>
            </a:r>
            <a:endParaRPr b="0" lang="en-US" sz="2400" spc="-1" strike="noStrike">
              <a:latin typeface="Arial"/>
            </a:endParaRPr>
          </a:p>
        </p:txBody>
      </p:sp>
      <p:sp>
        <p:nvSpPr>
          <p:cNvPr id="5292" name="PlaceHolder 2"/>
          <p:cNvSpPr>
            <a:spLocks noGrp="1"/>
          </p:cNvSpPr>
          <p:nvPr>
            <p:ph type="title"/>
          </p:nvPr>
        </p:nvSpPr>
        <p:spPr>
          <a:xfrm>
            <a:off x="4858560" y="947880"/>
            <a:ext cx="348156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Medical Icons</a:t>
            </a:r>
            <a:endParaRPr b="0" lang="en-US" sz="2400" spc="-1" strike="noStrike">
              <a:latin typeface="Arial"/>
            </a:endParaRPr>
          </a:p>
        </p:txBody>
      </p:sp>
      <p:grpSp>
        <p:nvGrpSpPr>
          <p:cNvPr id="5293" name="Google Shape;6248;p53"/>
          <p:cNvGrpSpPr/>
          <p:nvPr/>
        </p:nvGrpSpPr>
        <p:grpSpPr>
          <a:xfrm>
            <a:off x="876240" y="1533600"/>
            <a:ext cx="321480" cy="369720"/>
            <a:chOff x="876240" y="1533600"/>
            <a:chExt cx="321480" cy="369720"/>
          </a:xfrm>
        </p:grpSpPr>
        <p:sp>
          <p:nvSpPr>
            <p:cNvPr id="5294" name="Google Shape;6249;p53"/>
            <p:cNvSpPr/>
            <p:nvPr/>
          </p:nvSpPr>
          <p:spPr>
            <a:xfrm>
              <a:off x="900360" y="1605240"/>
              <a:ext cx="272520" cy="176760"/>
            </a:xfrm>
            <a:custGeom>
              <a:avLst/>
              <a:gdLst/>
              <a:ahLst/>
              <a:rect l="l" t="t" r="r" b="b"/>
              <a:pathLst>
                <a:path w="9358" h="6082">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w="0">
              <a:noFill/>
            </a:ln>
          </p:spPr>
          <p:style>
            <a:lnRef idx="0"/>
            <a:fillRef idx="0"/>
            <a:effectRef idx="0"/>
            <a:fontRef idx="minor"/>
          </p:style>
        </p:sp>
        <p:sp>
          <p:nvSpPr>
            <p:cNvPr id="5295" name="Google Shape;6250;p53"/>
            <p:cNvSpPr/>
            <p:nvPr/>
          </p:nvSpPr>
          <p:spPr>
            <a:xfrm>
              <a:off x="876240" y="1806840"/>
              <a:ext cx="321480" cy="96480"/>
            </a:xfrm>
            <a:custGeom>
              <a:avLst/>
              <a:gdLst/>
              <a:ahLst/>
              <a:rect l="l" t="t" r="r" b="b"/>
              <a:pathLst>
                <a:path w="11027" h="3328">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w="0">
              <a:noFill/>
            </a:ln>
          </p:spPr>
          <p:style>
            <a:lnRef idx="0"/>
            <a:fillRef idx="0"/>
            <a:effectRef idx="0"/>
            <a:fontRef idx="minor"/>
          </p:style>
        </p:sp>
        <p:sp>
          <p:nvSpPr>
            <p:cNvPr id="5296" name="Google Shape;6251;p53"/>
            <p:cNvSpPr/>
            <p:nvPr/>
          </p:nvSpPr>
          <p:spPr>
            <a:xfrm>
              <a:off x="998640" y="1533600"/>
              <a:ext cx="73080" cy="47160"/>
            </a:xfrm>
            <a:custGeom>
              <a:avLst/>
              <a:gdLst/>
              <a:ahLst/>
              <a:rect l="l" t="t" r="r" b="b"/>
              <a:pathLst>
                <a:path w="2521" h="1639">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w="0">
              <a:noFill/>
            </a:ln>
          </p:spPr>
          <p:style>
            <a:lnRef idx="0"/>
            <a:fillRef idx="0"/>
            <a:effectRef idx="0"/>
            <a:fontRef idx="minor"/>
          </p:style>
        </p:sp>
      </p:grpSp>
      <p:grpSp>
        <p:nvGrpSpPr>
          <p:cNvPr id="5297" name="Google Shape;6252;p53"/>
          <p:cNvGrpSpPr/>
          <p:nvPr/>
        </p:nvGrpSpPr>
        <p:grpSpPr>
          <a:xfrm>
            <a:off x="848160" y="2002320"/>
            <a:ext cx="377640" cy="336600"/>
            <a:chOff x="848160" y="2002320"/>
            <a:chExt cx="377640" cy="336600"/>
          </a:xfrm>
        </p:grpSpPr>
        <p:sp>
          <p:nvSpPr>
            <p:cNvPr id="5298" name="Google Shape;6253;p53"/>
            <p:cNvSpPr/>
            <p:nvPr/>
          </p:nvSpPr>
          <p:spPr>
            <a:xfrm>
              <a:off x="943920" y="2002320"/>
              <a:ext cx="281880" cy="279000"/>
            </a:xfrm>
            <a:custGeom>
              <a:avLst/>
              <a:gdLst/>
              <a:ahLst/>
              <a:rect l="l" t="t" r="r" b="b"/>
              <a:pathLst>
                <a:path w="9673" h="9571">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w="0">
              <a:noFill/>
            </a:ln>
          </p:spPr>
          <p:style>
            <a:lnRef idx="0"/>
            <a:fillRef idx="0"/>
            <a:effectRef idx="0"/>
            <a:fontRef idx="minor"/>
          </p:style>
        </p:sp>
        <p:sp>
          <p:nvSpPr>
            <p:cNvPr id="5299" name="Google Shape;6254;p53"/>
            <p:cNvSpPr/>
            <p:nvPr/>
          </p:nvSpPr>
          <p:spPr>
            <a:xfrm>
              <a:off x="906120" y="2177640"/>
              <a:ext cx="138240" cy="138240"/>
            </a:xfrm>
            <a:custGeom>
              <a:avLst/>
              <a:gdLst/>
              <a:ahLst/>
              <a:rect l="l" t="t" r="r" b="b"/>
              <a:pathLst>
                <a:path w="4758" h="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w="0">
              <a:noFill/>
            </a:ln>
          </p:spPr>
          <p:style>
            <a:lnRef idx="0"/>
            <a:fillRef idx="0"/>
            <a:effectRef idx="0"/>
            <a:fontRef idx="minor"/>
          </p:style>
        </p:sp>
        <p:sp>
          <p:nvSpPr>
            <p:cNvPr id="5300" name="Google Shape;6255;p53"/>
            <p:cNvSpPr/>
            <p:nvPr/>
          </p:nvSpPr>
          <p:spPr>
            <a:xfrm>
              <a:off x="848160" y="2286360"/>
              <a:ext cx="90360" cy="52560"/>
            </a:xfrm>
            <a:custGeom>
              <a:avLst/>
              <a:gdLst/>
              <a:ahLst/>
              <a:rect l="l" t="t" r="r" b="b"/>
              <a:pathLst>
                <a:path w="3120" h="1828">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w="0">
              <a:noFill/>
            </a:ln>
          </p:spPr>
          <p:style>
            <a:lnRef idx="0"/>
            <a:fillRef idx="0"/>
            <a:effectRef idx="0"/>
            <a:fontRef idx="minor"/>
          </p:style>
        </p:sp>
      </p:grpSp>
      <p:grpSp>
        <p:nvGrpSpPr>
          <p:cNvPr id="5301" name="Google Shape;6256;p53"/>
          <p:cNvGrpSpPr/>
          <p:nvPr/>
        </p:nvGrpSpPr>
        <p:grpSpPr>
          <a:xfrm>
            <a:off x="851040" y="2411640"/>
            <a:ext cx="371880" cy="370080"/>
            <a:chOff x="851040" y="2411640"/>
            <a:chExt cx="371880" cy="370080"/>
          </a:xfrm>
        </p:grpSpPr>
        <p:sp>
          <p:nvSpPr>
            <p:cNvPr id="5302" name="Google Shape;6257;p53"/>
            <p:cNvSpPr/>
            <p:nvPr/>
          </p:nvSpPr>
          <p:spPr>
            <a:xfrm>
              <a:off x="925560" y="2732760"/>
              <a:ext cx="222840" cy="48960"/>
            </a:xfrm>
            <a:custGeom>
              <a:avLst/>
              <a:gdLst/>
              <a:ahLst/>
              <a:rect l="l" t="t" r="r" b="b"/>
              <a:pathLst>
                <a:path w="7657" h="1702">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w="0">
              <a:noFill/>
            </a:ln>
          </p:spPr>
          <p:style>
            <a:lnRef idx="0"/>
            <a:fillRef idx="0"/>
            <a:effectRef idx="0"/>
            <a:fontRef idx="minor"/>
          </p:style>
        </p:sp>
        <p:sp>
          <p:nvSpPr>
            <p:cNvPr id="5303" name="Google Shape;6258;p53"/>
            <p:cNvSpPr/>
            <p:nvPr/>
          </p:nvSpPr>
          <p:spPr>
            <a:xfrm>
              <a:off x="951480" y="2660760"/>
              <a:ext cx="173160" cy="48960"/>
            </a:xfrm>
            <a:custGeom>
              <a:avLst/>
              <a:gdLst/>
              <a:ahLst/>
              <a:rect l="l" t="t" r="r" b="b"/>
              <a:pathLst>
                <a:path w="5956" h="1702">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w="0">
              <a:noFill/>
            </a:ln>
          </p:spPr>
          <p:style>
            <a:lnRef idx="0"/>
            <a:fillRef idx="0"/>
            <a:effectRef idx="0"/>
            <a:fontRef idx="minor"/>
          </p:style>
        </p:sp>
        <p:sp>
          <p:nvSpPr>
            <p:cNvPr id="5304" name="Google Shape;6259;p53"/>
            <p:cNvSpPr/>
            <p:nvPr/>
          </p:nvSpPr>
          <p:spPr>
            <a:xfrm>
              <a:off x="851040" y="2411640"/>
              <a:ext cx="371880" cy="245880"/>
            </a:xfrm>
            <a:custGeom>
              <a:avLst/>
              <a:gdLst/>
              <a:ahLst/>
              <a:rect l="l" t="t" r="r" b="b"/>
              <a:pathLst>
                <a:path w="12761" h="8445">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w="0">
              <a:noFill/>
            </a:ln>
          </p:spPr>
          <p:style>
            <a:lnRef idx="0"/>
            <a:fillRef idx="0"/>
            <a:effectRef idx="0"/>
            <a:fontRef idx="minor"/>
          </p:style>
        </p:sp>
      </p:grpSp>
      <p:grpSp>
        <p:nvGrpSpPr>
          <p:cNvPr id="5305" name="Google Shape;6260;p53"/>
          <p:cNvGrpSpPr/>
          <p:nvPr/>
        </p:nvGrpSpPr>
        <p:grpSpPr>
          <a:xfrm>
            <a:off x="3004560" y="1558440"/>
            <a:ext cx="370800" cy="370080"/>
            <a:chOff x="3004560" y="1558440"/>
            <a:chExt cx="370800" cy="370080"/>
          </a:xfrm>
        </p:grpSpPr>
        <p:sp>
          <p:nvSpPr>
            <p:cNvPr id="5306" name="Google Shape;6261;p53"/>
            <p:cNvSpPr/>
            <p:nvPr/>
          </p:nvSpPr>
          <p:spPr>
            <a:xfrm>
              <a:off x="3004560" y="1558440"/>
              <a:ext cx="169560" cy="168480"/>
            </a:xfrm>
            <a:custGeom>
              <a:avLst/>
              <a:gdLst/>
              <a:ahLst/>
              <a:rect l="l" t="t" r="r" b="b"/>
              <a:pathLst>
                <a:path w="5829" h="5797">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w="0">
              <a:noFill/>
            </a:ln>
          </p:spPr>
          <p:style>
            <a:lnRef idx="0"/>
            <a:fillRef idx="0"/>
            <a:effectRef idx="0"/>
            <a:fontRef idx="minor"/>
          </p:style>
        </p:sp>
        <p:sp>
          <p:nvSpPr>
            <p:cNvPr id="5307" name="Google Shape;6262;p53"/>
            <p:cNvSpPr/>
            <p:nvPr/>
          </p:nvSpPr>
          <p:spPr>
            <a:xfrm>
              <a:off x="3005280" y="1760760"/>
              <a:ext cx="170640" cy="167760"/>
            </a:xfrm>
            <a:custGeom>
              <a:avLst/>
              <a:gdLst/>
              <a:ahLst/>
              <a:rect l="l" t="t" r="r" b="b"/>
              <a:pathLst>
                <a:path w="5861" h="5766">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w="0">
              <a:noFill/>
            </a:ln>
          </p:spPr>
          <p:style>
            <a:lnRef idx="0"/>
            <a:fillRef idx="0"/>
            <a:effectRef idx="0"/>
            <a:fontRef idx="minor"/>
          </p:style>
        </p:sp>
        <p:sp>
          <p:nvSpPr>
            <p:cNvPr id="5308" name="Google Shape;6263;p53"/>
            <p:cNvSpPr/>
            <p:nvPr/>
          </p:nvSpPr>
          <p:spPr>
            <a:xfrm>
              <a:off x="3205800" y="1558440"/>
              <a:ext cx="169560" cy="168480"/>
            </a:xfrm>
            <a:custGeom>
              <a:avLst/>
              <a:gdLst/>
              <a:ahLst/>
              <a:rect l="l" t="t" r="r" b="b"/>
              <a:pathLst>
                <a:path w="5829" h="5797">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w="0">
              <a:noFill/>
            </a:ln>
          </p:spPr>
          <p:style>
            <a:lnRef idx="0"/>
            <a:fillRef idx="0"/>
            <a:effectRef idx="0"/>
            <a:fontRef idx="minor"/>
          </p:style>
        </p:sp>
        <p:sp>
          <p:nvSpPr>
            <p:cNvPr id="5309" name="Google Shape;6264;p53"/>
            <p:cNvSpPr/>
            <p:nvPr/>
          </p:nvSpPr>
          <p:spPr>
            <a:xfrm>
              <a:off x="3205800" y="1760040"/>
              <a:ext cx="169560" cy="168480"/>
            </a:xfrm>
            <a:custGeom>
              <a:avLst/>
              <a:gdLst/>
              <a:ahLst/>
              <a:rect l="l" t="t" r="r" b="b"/>
              <a:pathLst>
                <a:path w="5829" h="5798">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w="0">
              <a:noFill/>
            </a:ln>
          </p:spPr>
          <p:style>
            <a:lnRef idx="0"/>
            <a:fillRef idx="0"/>
            <a:effectRef idx="0"/>
            <a:fontRef idx="minor"/>
          </p:style>
        </p:sp>
      </p:grpSp>
      <p:grpSp>
        <p:nvGrpSpPr>
          <p:cNvPr id="5310" name="Google Shape;6265;p53"/>
          <p:cNvGrpSpPr/>
          <p:nvPr/>
        </p:nvGrpSpPr>
        <p:grpSpPr>
          <a:xfrm>
            <a:off x="3000600" y="1994040"/>
            <a:ext cx="378720" cy="370080"/>
            <a:chOff x="3000600" y="1994040"/>
            <a:chExt cx="378720" cy="370080"/>
          </a:xfrm>
        </p:grpSpPr>
        <p:sp>
          <p:nvSpPr>
            <p:cNvPr id="5311" name="Google Shape;6266;p53"/>
            <p:cNvSpPr/>
            <p:nvPr/>
          </p:nvSpPr>
          <p:spPr>
            <a:xfrm>
              <a:off x="3118680" y="1994040"/>
              <a:ext cx="123480" cy="122400"/>
            </a:xfrm>
            <a:custGeom>
              <a:avLst/>
              <a:gdLst/>
              <a:ahLst/>
              <a:rect l="l" t="t" r="r" b="b"/>
              <a:pathLst>
                <a:path w="4254" h="4215">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w="0">
              <a:noFill/>
            </a:ln>
          </p:spPr>
          <p:style>
            <a:lnRef idx="0"/>
            <a:fillRef idx="0"/>
            <a:effectRef idx="0"/>
            <a:fontRef idx="minor"/>
          </p:style>
        </p:sp>
        <p:sp>
          <p:nvSpPr>
            <p:cNvPr id="5312" name="Google Shape;6267;p53"/>
            <p:cNvSpPr/>
            <p:nvPr/>
          </p:nvSpPr>
          <p:spPr>
            <a:xfrm>
              <a:off x="3254760" y="2129040"/>
              <a:ext cx="124560" cy="122400"/>
            </a:xfrm>
            <a:custGeom>
              <a:avLst/>
              <a:gdLst/>
              <a:ahLst/>
              <a:rect l="l" t="t" r="r" b="b"/>
              <a:pathLst>
                <a:path w="4285" h="421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w="0">
              <a:noFill/>
            </a:ln>
          </p:spPr>
          <p:style>
            <a:lnRef idx="0"/>
            <a:fillRef idx="0"/>
            <a:effectRef idx="0"/>
            <a:fontRef idx="minor"/>
          </p:style>
        </p:sp>
        <p:sp>
          <p:nvSpPr>
            <p:cNvPr id="5313" name="Google Shape;6268;p53"/>
            <p:cNvSpPr/>
            <p:nvPr/>
          </p:nvSpPr>
          <p:spPr>
            <a:xfrm>
              <a:off x="3000600" y="2067120"/>
              <a:ext cx="305640" cy="297000"/>
            </a:xfrm>
            <a:custGeom>
              <a:avLst/>
              <a:gdLst/>
              <a:ahLst/>
              <a:rect l="l" t="t" r="r" b="b"/>
              <a:pathLst>
                <a:path w="10492" h="10187">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w="0">
              <a:noFill/>
            </a:ln>
          </p:spPr>
          <p:style>
            <a:lnRef idx="0"/>
            <a:fillRef idx="0"/>
            <a:effectRef idx="0"/>
            <a:fontRef idx="minor"/>
          </p:style>
        </p:sp>
      </p:grpSp>
      <p:sp>
        <p:nvSpPr>
          <p:cNvPr id="5314" name="Google Shape;6269;p53"/>
          <p:cNvSpPr/>
          <p:nvPr/>
        </p:nvSpPr>
        <p:spPr>
          <a:xfrm>
            <a:off x="3006720" y="2443320"/>
            <a:ext cx="371880" cy="361080"/>
          </a:xfrm>
          <a:custGeom>
            <a:avLst/>
            <a:gdLst/>
            <a:ahLst/>
            <a:rect l="l" t="t" r="r" b="b"/>
            <a:pathLst>
              <a:path w="12760" h="12382">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w="0">
            <a:noFill/>
          </a:ln>
        </p:spPr>
        <p:style>
          <a:lnRef idx="0"/>
          <a:fillRef idx="0"/>
          <a:effectRef idx="0"/>
          <a:fontRef idx="minor"/>
        </p:style>
      </p:sp>
      <p:grpSp>
        <p:nvGrpSpPr>
          <p:cNvPr id="5315" name="Google Shape;6270;p53"/>
          <p:cNvGrpSpPr/>
          <p:nvPr/>
        </p:nvGrpSpPr>
        <p:grpSpPr>
          <a:xfrm>
            <a:off x="1827000" y="2885400"/>
            <a:ext cx="215640" cy="371160"/>
            <a:chOff x="1827000" y="2885400"/>
            <a:chExt cx="215640" cy="371160"/>
          </a:xfrm>
        </p:grpSpPr>
        <p:sp>
          <p:nvSpPr>
            <p:cNvPr id="5316" name="Google Shape;6271;p53"/>
            <p:cNvSpPr/>
            <p:nvPr/>
          </p:nvSpPr>
          <p:spPr>
            <a:xfrm>
              <a:off x="1827000" y="2885400"/>
              <a:ext cx="215640" cy="129960"/>
            </a:xfrm>
            <a:custGeom>
              <a:avLst/>
              <a:gdLst/>
              <a:ahLst/>
              <a:rect l="l" t="t" r="r" b="b"/>
              <a:pathLst>
                <a:path w="7404" h="4475">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w="0">
              <a:noFill/>
            </a:ln>
          </p:spPr>
          <p:style>
            <a:lnRef idx="0"/>
            <a:fillRef idx="0"/>
            <a:effectRef idx="0"/>
            <a:fontRef idx="minor"/>
          </p:style>
        </p:sp>
        <p:sp>
          <p:nvSpPr>
            <p:cNvPr id="5317" name="Google Shape;6272;p53"/>
            <p:cNvSpPr/>
            <p:nvPr/>
          </p:nvSpPr>
          <p:spPr>
            <a:xfrm>
              <a:off x="1850760" y="3040920"/>
              <a:ext cx="168480" cy="215640"/>
            </a:xfrm>
            <a:custGeom>
              <a:avLst/>
              <a:gdLst/>
              <a:ahLst/>
              <a:rect l="l" t="t" r="r" b="b"/>
              <a:pathLst>
                <a:path w="5798" h="7404">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w="0">
              <a:noFill/>
            </a:ln>
          </p:spPr>
          <p:style>
            <a:lnRef idx="0"/>
            <a:fillRef idx="0"/>
            <a:effectRef idx="0"/>
            <a:fontRef idx="minor"/>
          </p:style>
        </p:sp>
      </p:grpSp>
      <p:grpSp>
        <p:nvGrpSpPr>
          <p:cNvPr id="5318" name="Google Shape;6273;p53"/>
          <p:cNvGrpSpPr/>
          <p:nvPr/>
        </p:nvGrpSpPr>
        <p:grpSpPr>
          <a:xfrm>
            <a:off x="1792440" y="3345480"/>
            <a:ext cx="299520" cy="368640"/>
            <a:chOff x="1792440" y="3345480"/>
            <a:chExt cx="299520" cy="368640"/>
          </a:xfrm>
        </p:grpSpPr>
        <p:sp>
          <p:nvSpPr>
            <p:cNvPr id="5319" name="Google Shape;6274;p53"/>
            <p:cNvSpPr/>
            <p:nvPr/>
          </p:nvSpPr>
          <p:spPr>
            <a:xfrm>
              <a:off x="1792440" y="3345480"/>
              <a:ext cx="299160" cy="368640"/>
            </a:xfrm>
            <a:custGeom>
              <a:avLst/>
              <a:gdLst/>
              <a:ahLst/>
              <a:rect l="l" t="t" r="r" b="b"/>
              <a:pathLst>
                <a:path w="10271" h="12642">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w="0">
              <a:noFill/>
            </a:ln>
          </p:spPr>
          <p:style>
            <a:lnRef idx="0"/>
            <a:fillRef idx="0"/>
            <a:effectRef idx="0"/>
            <a:fontRef idx="minor"/>
          </p:style>
        </p:sp>
        <p:sp>
          <p:nvSpPr>
            <p:cNvPr id="5320" name="Google Shape;6275;p53"/>
            <p:cNvSpPr/>
            <p:nvPr/>
          </p:nvSpPr>
          <p:spPr>
            <a:xfrm>
              <a:off x="1994040" y="3457800"/>
              <a:ext cx="97920" cy="93240"/>
            </a:xfrm>
            <a:custGeom>
              <a:avLst/>
              <a:gdLst/>
              <a:ahLst/>
              <a:rect l="l" t="t" r="r" b="b"/>
              <a:pathLst>
                <a:path w="3372" h="321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w="0">
              <a:noFill/>
            </a:ln>
          </p:spPr>
          <p:style>
            <a:lnRef idx="0"/>
            <a:fillRef idx="0"/>
            <a:effectRef idx="0"/>
            <a:fontRef idx="minor"/>
          </p:style>
        </p:sp>
      </p:grpSp>
      <p:sp>
        <p:nvSpPr>
          <p:cNvPr id="5321" name="Google Shape;6276;p53"/>
          <p:cNvSpPr/>
          <p:nvPr/>
        </p:nvSpPr>
        <p:spPr>
          <a:xfrm>
            <a:off x="1763640" y="3801240"/>
            <a:ext cx="362880" cy="370080"/>
          </a:xfrm>
          <a:custGeom>
            <a:avLst/>
            <a:gdLst/>
            <a:ahLst/>
            <a:rect l="l" t="t" r="r" b="b"/>
            <a:pathLst>
              <a:path w="12446" h="12698">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w="0">
            <a:noFill/>
          </a:ln>
        </p:spPr>
        <p:style>
          <a:lnRef idx="0"/>
          <a:fillRef idx="0"/>
          <a:effectRef idx="0"/>
          <a:fontRef idx="minor"/>
        </p:style>
      </p:sp>
      <p:sp>
        <p:nvSpPr>
          <p:cNvPr id="5322" name="Google Shape;6277;p53"/>
          <p:cNvSpPr/>
          <p:nvPr/>
        </p:nvSpPr>
        <p:spPr>
          <a:xfrm>
            <a:off x="3953160" y="2872440"/>
            <a:ext cx="369360" cy="367920"/>
          </a:xfrm>
          <a:custGeom>
            <a:avLst/>
            <a:gdLst/>
            <a:ahLst/>
            <a:rect l="l" t="t" r="r" b="b"/>
            <a:pathLst>
              <a:path w="12666" h="12619">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w="0">
            <a:noFill/>
          </a:ln>
        </p:spPr>
        <p:style>
          <a:lnRef idx="0"/>
          <a:fillRef idx="0"/>
          <a:effectRef idx="0"/>
          <a:fontRef idx="minor"/>
        </p:style>
      </p:sp>
      <p:grpSp>
        <p:nvGrpSpPr>
          <p:cNvPr id="5323" name="Google Shape;6278;p53"/>
          <p:cNvGrpSpPr/>
          <p:nvPr/>
        </p:nvGrpSpPr>
        <p:grpSpPr>
          <a:xfrm>
            <a:off x="1243080" y="1533600"/>
            <a:ext cx="428760" cy="370080"/>
            <a:chOff x="1243080" y="1533600"/>
            <a:chExt cx="428760" cy="370080"/>
          </a:xfrm>
        </p:grpSpPr>
        <p:sp>
          <p:nvSpPr>
            <p:cNvPr id="5324" name="Google Shape;6279;p53"/>
            <p:cNvSpPr/>
            <p:nvPr/>
          </p:nvSpPr>
          <p:spPr>
            <a:xfrm>
              <a:off x="1243080" y="1558440"/>
              <a:ext cx="428760" cy="345240"/>
            </a:xfrm>
            <a:custGeom>
              <a:avLst/>
              <a:gdLst/>
              <a:ahLst/>
              <a:rect l="l" t="t" r="r" b="b"/>
              <a:pathLst>
                <a:path w="14704" h="11847">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w="0">
              <a:noFill/>
            </a:ln>
          </p:spPr>
          <p:style>
            <a:lnRef idx="0"/>
            <a:fillRef idx="0"/>
            <a:effectRef idx="0"/>
            <a:fontRef idx="minor"/>
          </p:style>
        </p:sp>
        <p:sp>
          <p:nvSpPr>
            <p:cNvPr id="5325" name="Google Shape;6280;p53"/>
            <p:cNvSpPr/>
            <p:nvPr/>
          </p:nvSpPr>
          <p:spPr>
            <a:xfrm>
              <a:off x="1514520" y="1533600"/>
              <a:ext cx="123480" cy="123480"/>
            </a:xfrm>
            <a:custGeom>
              <a:avLst/>
              <a:gdLst/>
              <a:ahLst/>
              <a:rect l="l" t="t" r="r" b="b"/>
              <a:pathLst>
                <a:path w="4254" h="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w="0">
              <a:noFill/>
            </a:ln>
          </p:spPr>
          <p:style>
            <a:lnRef idx="0"/>
            <a:fillRef idx="0"/>
            <a:effectRef idx="0"/>
            <a:fontRef idx="minor"/>
          </p:style>
        </p:sp>
        <p:sp>
          <p:nvSpPr>
            <p:cNvPr id="5326" name="Google Shape;6281;p53"/>
            <p:cNvSpPr/>
            <p:nvPr/>
          </p:nvSpPr>
          <p:spPr>
            <a:xfrm>
              <a:off x="1276200" y="1534320"/>
              <a:ext cx="123480" cy="123480"/>
            </a:xfrm>
            <a:custGeom>
              <a:avLst/>
              <a:gdLst/>
              <a:ahLst/>
              <a:rect l="l" t="t" r="r" b="b"/>
              <a:pathLst>
                <a:path w="4254" h="4255">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w="0">
              <a:noFill/>
            </a:ln>
          </p:spPr>
          <p:style>
            <a:lnRef idx="0"/>
            <a:fillRef idx="0"/>
            <a:effectRef idx="0"/>
            <a:fontRef idx="minor"/>
          </p:style>
        </p:sp>
        <p:sp>
          <p:nvSpPr>
            <p:cNvPr id="5327" name="Google Shape;6282;p53"/>
            <p:cNvSpPr/>
            <p:nvPr/>
          </p:nvSpPr>
          <p:spPr>
            <a:xfrm>
              <a:off x="1348920" y="1605240"/>
              <a:ext cx="216360" cy="217440"/>
            </a:xfrm>
            <a:custGeom>
              <a:avLst/>
              <a:gdLst/>
              <a:ahLst/>
              <a:rect l="l" t="t" r="r" b="b"/>
              <a:pathLst>
                <a:path w="7436" h="7468">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w="0">
              <a:noFill/>
            </a:ln>
          </p:spPr>
          <p:style>
            <a:lnRef idx="0"/>
            <a:fillRef idx="0"/>
            <a:effectRef idx="0"/>
            <a:fontRef idx="minor"/>
          </p:style>
        </p:sp>
      </p:grpSp>
      <p:grpSp>
        <p:nvGrpSpPr>
          <p:cNvPr id="5328" name="Google Shape;6283;p53"/>
          <p:cNvGrpSpPr/>
          <p:nvPr/>
        </p:nvGrpSpPr>
        <p:grpSpPr>
          <a:xfrm>
            <a:off x="1278720" y="1973160"/>
            <a:ext cx="357840" cy="362520"/>
            <a:chOff x="1278720" y="1973160"/>
            <a:chExt cx="357840" cy="362520"/>
          </a:xfrm>
        </p:grpSpPr>
        <p:sp>
          <p:nvSpPr>
            <p:cNvPr id="5329" name="Google Shape;6284;p53"/>
            <p:cNvSpPr/>
            <p:nvPr/>
          </p:nvSpPr>
          <p:spPr>
            <a:xfrm>
              <a:off x="1278720" y="1973160"/>
              <a:ext cx="357840" cy="362520"/>
            </a:xfrm>
            <a:custGeom>
              <a:avLst/>
              <a:gdLst/>
              <a:ahLst/>
              <a:rect l="l" t="t" r="r" b="b"/>
              <a:pathLst>
                <a:path w="12278" h="12435">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w="0">
              <a:noFill/>
            </a:ln>
          </p:spPr>
          <p:style>
            <a:lnRef idx="0"/>
            <a:fillRef idx="0"/>
            <a:effectRef idx="0"/>
            <a:fontRef idx="minor"/>
          </p:style>
        </p:sp>
        <p:sp>
          <p:nvSpPr>
            <p:cNvPr id="5330" name="Google Shape;6285;p53"/>
            <p:cNvSpPr/>
            <p:nvPr/>
          </p:nvSpPr>
          <p:spPr>
            <a:xfrm>
              <a:off x="1414800" y="2118960"/>
              <a:ext cx="73080" cy="72000"/>
            </a:xfrm>
            <a:custGeom>
              <a:avLst/>
              <a:gdLst/>
              <a:ahLst/>
              <a:rect l="l" t="t" r="r" b="b"/>
              <a:pathLst>
                <a:path w="2521" h="249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w="0">
              <a:noFill/>
            </a:ln>
          </p:spPr>
          <p:style>
            <a:lnRef idx="0"/>
            <a:fillRef idx="0"/>
            <a:effectRef idx="0"/>
            <a:fontRef idx="minor"/>
          </p:style>
        </p:sp>
      </p:grpSp>
      <p:sp>
        <p:nvSpPr>
          <p:cNvPr id="5331" name="Google Shape;6286;p53"/>
          <p:cNvSpPr/>
          <p:nvPr/>
        </p:nvSpPr>
        <p:spPr>
          <a:xfrm>
            <a:off x="1275120" y="2412360"/>
            <a:ext cx="371160" cy="369360"/>
          </a:xfrm>
          <a:custGeom>
            <a:avLst/>
            <a:gdLst/>
            <a:ahLst/>
            <a:rect l="l" t="t" r="r" b="b"/>
            <a:pathLst>
              <a:path w="12728" h="12666">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w="0">
            <a:noFill/>
          </a:ln>
        </p:spPr>
        <p:style>
          <a:lnRef idx="0"/>
          <a:fillRef idx="0"/>
          <a:effectRef idx="0"/>
          <a:fontRef idx="minor"/>
        </p:style>
      </p:sp>
      <p:grpSp>
        <p:nvGrpSpPr>
          <p:cNvPr id="5332" name="Google Shape;6287;p53"/>
          <p:cNvGrpSpPr/>
          <p:nvPr/>
        </p:nvGrpSpPr>
        <p:grpSpPr>
          <a:xfrm>
            <a:off x="3450600" y="1557720"/>
            <a:ext cx="376200" cy="369720"/>
            <a:chOff x="3450600" y="1557720"/>
            <a:chExt cx="376200" cy="369720"/>
          </a:xfrm>
        </p:grpSpPr>
        <p:sp>
          <p:nvSpPr>
            <p:cNvPr id="5333" name="Google Shape;6288;p53"/>
            <p:cNvSpPr/>
            <p:nvPr/>
          </p:nvSpPr>
          <p:spPr>
            <a:xfrm>
              <a:off x="3495600" y="1598760"/>
              <a:ext cx="97920" cy="97920"/>
            </a:xfrm>
            <a:custGeom>
              <a:avLst/>
              <a:gdLst/>
              <a:ahLst/>
              <a:rect l="l" t="t" r="r" b="b"/>
              <a:pathLst>
                <a:path w="3372" h="3372">
                  <a:moveTo>
                    <a:pt x="2710" y="0"/>
                  </a:moveTo>
                  <a:lnTo>
                    <a:pt x="1" y="2710"/>
                  </a:lnTo>
                  <a:lnTo>
                    <a:pt x="694" y="3371"/>
                  </a:lnTo>
                  <a:lnTo>
                    <a:pt x="3372" y="662"/>
                  </a:lnTo>
                  <a:lnTo>
                    <a:pt x="2710" y="0"/>
                  </a:lnTo>
                  <a:close/>
                </a:path>
              </a:pathLst>
            </a:custGeom>
            <a:solidFill>
              <a:srgbClr val="5f7d95"/>
            </a:solidFill>
            <a:ln w="0">
              <a:noFill/>
            </a:ln>
          </p:spPr>
          <p:style>
            <a:lnRef idx="0"/>
            <a:fillRef idx="0"/>
            <a:effectRef idx="0"/>
            <a:fontRef idx="minor"/>
          </p:style>
        </p:sp>
        <p:sp>
          <p:nvSpPr>
            <p:cNvPr id="5334" name="Google Shape;6289;p53"/>
            <p:cNvSpPr/>
            <p:nvPr/>
          </p:nvSpPr>
          <p:spPr>
            <a:xfrm>
              <a:off x="3648240" y="1567800"/>
              <a:ext cx="176040" cy="173880"/>
            </a:xfrm>
            <a:custGeom>
              <a:avLst/>
              <a:gdLst/>
              <a:ahLst/>
              <a:rect l="l" t="t" r="r" b="b"/>
              <a:pathLst>
                <a:path w="6050" h="5979">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w="0">
              <a:noFill/>
            </a:ln>
          </p:spPr>
          <p:style>
            <a:lnRef idx="0"/>
            <a:fillRef idx="0"/>
            <a:effectRef idx="0"/>
            <a:fontRef idx="minor"/>
          </p:style>
        </p:sp>
        <p:sp>
          <p:nvSpPr>
            <p:cNvPr id="5335" name="Google Shape;6290;p53"/>
            <p:cNvSpPr/>
            <p:nvPr/>
          </p:nvSpPr>
          <p:spPr>
            <a:xfrm>
              <a:off x="3532320" y="1635480"/>
              <a:ext cx="248760" cy="248760"/>
            </a:xfrm>
            <a:custGeom>
              <a:avLst/>
              <a:gdLst/>
              <a:ahLst/>
              <a:rect l="l" t="t" r="r" b="b"/>
              <a:pathLst>
                <a:path w="8539" h="8539">
                  <a:moveTo>
                    <a:pt x="2679" y="0"/>
                  </a:moveTo>
                  <a:lnTo>
                    <a:pt x="1" y="2678"/>
                  </a:lnTo>
                  <a:lnTo>
                    <a:pt x="5861" y="8538"/>
                  </a:lnTo>
                  <a:lnTo>
                    <a:pt x="8539" y="5860"/>
                  </a:lnTo>
                  <a:lnTo>
                    <a:pt x="2679" y="0"/>
                  </a:lnTo>
                  <a:close/>
                </a:path>
              </a:pathLst>
            </a:custGeom>
            <a:solidFill>
              <a:srgbClr val="5f7d95"/>
            </a:solidFill>
            <a:ln w="0">
              <a:noFill/>
            </a:ln>
          </p:spPr>
          <p:style>
            <a:lnRef idx="0"/>
            <a:fillRef idx="0"/>
            <a:effectRef idx="0"/>
            <a:fontRef idx="minor"/>
          </p:style>
        </p:sp>
        <p:sp>
          <p:nvSpPr>
            <p:cNvPr id="5336" name="Google Shape;6291;p53"/>
            <p:cNvSpPr/>
            <p:nvPr/>
          </p:nvSpPr>
          <p:spPr>
            <a:xfrm>
              <a:off x="3724920" y="1828080"/>
              <a:ext cx="101880" cy="99360"/>
            </a:xfrm>
            <a:custGeom>
              <a:avLst/>
              <a:gdLst/>
              <a:ahLst/>
              <a:rect l="l" t="t" r="r" b="b"/>
              <a:pathLst>
                <a:path w="3515" h="3432">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w="0">
              <a:noFill/>
            </a:ln>
          </p:spPr>
          <p:style>
            <a:lnRef idx="0"/>
            <a:fillRef idx="0"/>
            <a:effectRef idx="0"/>
            <a:fontRef idx="minor"/>
          </p:style>
        </p:sp>
        <p:sp>
          <p:nvSpPr>
            <p:cNvPr id="5337" name="Google Shape;6292;p53"/>
            <p:cNvSpPr/>
            <p:nvPr/>
          </p:nvSpPr>
          <p:spPr>
            <a:xfrm>
              <a:off x="3462480" y="1751760"/>
              <a:ext cx="174960" cy="173880"/>
            </a:xfrm>
            <a:custGeom>
              <a:avLst/>
              <a:gdLst/>
              <a:ahLst/>
              <a:rect l="l" t="t" r="r" b="b"/>
              <a:pathLst>
                <a:path w="6018" h="5979">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w="0">
              <a:noFill/>
            </a:ln>
          </p:spPr>
          <p:style>
            <a:lnRef idx="0"/>
            <a:fillRef idx="0"/>
            <a:effectRef idx="0"/>
            <a:fontRef idx="minor"/>
          </p:style>
        </p:sp>
        <p:sp>
          <p:nvSpPr>
            <p:cNvPr id="5338" name="Google Shape;6293;p53"/>
            <p:cNvSpPr/>
            <p:nvPr/>
          </p:nvSpPr>
          <p:spPr>
            <a:xfrm>
              <a:off x="3450600" y="1557720"/>
              <a:ext cx="106920" cy="101880"/>
            </a:xfrm>
            <a:custGeom>
              <a:avLst/>
              <a:gdLst/>
              <a:ahLst/>
              <a:rect l="l" t="t" r="r" b="b"/>
              <a:pathLst>
                <a:path w="3687" h="3514">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w="0">
              <a:noFill/>
            </a:ln>
          </p:spPr>
          <p:style>
            <a:lnRef idx="0"/>
            <a:fillRef idx="0"/>
            <a:effectRef idx="0"/>
            <a:fontRef idx="minor"/>
          </p:style>
        </p:sp>
      </p:grpSp>
      <p:grpSp>
        <p:nvGrpSpPr>
          <p:cNvPr id="5339" name="Google Shape;6294;p53"/>
          <p:cNvGrpSpPr/>
          <p:nvPr/>
        </p:nvGrpSpPr>
        <p:grpSpPr>
          <a:xfrm>
            <a:off x="3453120" y="2025720"/>
            <a:ext cx="371160" cy="338040"/>
            <a:chOff x="3453120" y="2025720"/>
            <a:chExt cx="371160" cy="338040"/>
          </a:xfrm>
        </p:grpSpPr>
        <p:sp>
          <p:nvSpPr>
            <p:cNvPr id="5340" name="Google Shape;6295;p53"/>
            <p:cNvSpPr/>
            <p:nvPr/>
          </p:nvSpPr>
          <p:spPr>
            <a:xfrm>
              <a:off x="3453120" y="2025720"/>
              <a:ext cx="349920" cy="95760"/>
            </a:xfrm>
            <a:custGeom>
              <a:avLst/>
              <a:gdLst/>
              <a:ahLst/>
              <a:rect l="l" t="t" r="r" b="b"/>
              <a:pathLst>
                <a:path w="12005" h="3309">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w="0">
              <a:noFill/>
            </a:ln>
          </p:spPr>
          <p:style>
            <a:lnRef idx="0"/>
            <a:fillRef idx="0"/>
            <a:effectRef idx="0"/>
            <a:fontRef idx="minor"/>
          </p:style>
        </p:sp>
        <p:sp>
          <p:nvSpPr>
            <p:cNvPr id="5341" name="Google Shape;6296;p53"/>
            <p:cNvSpPr/>
            <p:nvPr/>
          </p:nvSpPr>
          <p:spPr>
            <a:xfrm>
              <a:off x="3729960" y="2146320"/>
              <a:ext cx="24120" cy="95760"/>
            </a:xfrm>
            <a:custGeom>
              <a:avLst/>
              <a:gdLst/>
              <a:ahLst/>
              <a:rect l="l" t="t" r="r" b="b"/>
              <a:pathLst>
                <a:path w="852" h="3309">
                  <a:moveTo>
                    <a:pt x="1" y="1"/>
                  </a:moveTo>
                  <a:lnTo>
                    <a:pt x="1" y="3309"/>
                  </a:lnTo>
                  <a:lnTo>
                    <a:pt x="852" y="3309"/>
                  </a:lnTo>
                  <a:lnTo>
                    <a:pt x="852" y="1"/>
                  </a:lnTo>
                  <a:close/>
                </a:path>
              </a:pathLst>
            </a:custGeom>
            <a:solidFill>
              <a:srgbClr val="5f7d95"/>
            </a:solidFill>
            <a:ln w="0">
              <a:noFill/>
            </a:ln>
          </p:spPr>
          <p:style>
            <a:lnRef idx="0"/>
            <a:fillRef idx="0"/>
            <a:effectRef idx="0"/>
            <a:fontRef idx="minor"/>
          </p:style>
        </p:sp>
        <p:sp>
          <p:nvSpPr>
            <p:cNvPr id="5342" name="Google Shape;6297;p53"/>
            <p:cNvSpPr/>
            <p:nvPr/>
          </p:nvSpPr>
          <p:spPr>
            <a:xfrm>
              <a:off x="3778920" y="2147400"/>
              <a:ext cx="45360" cy="95760"/>
            </a:xfrm>
            <a:custGeom>
              <a:avLst/>
              <a:gdLst/>
              <a:ahLst/>
              <a:rect l="l" t="t" r="r" b="b"/>
              <a:pathLst>
                <a:path w="1576" h="3309">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w="0">
              <a:noFill/>
            </a:ln>
          </p:spPr>
          <p:style>
            <a:lnRef idx="0"/>
            <a:fillRef idx="0"/>
            <a:effectRef idx="0"/>
            <a:fontRef idx="minor"/>
          </p:style>
        </p:sp>
        <p:sp>
          <p:nvSpPr>
            <p:cNvPr id="5343" name="Google Shape;6298;p53"/>
            <p:cNvSpPr/>
            <p:nvPr/>
          </p:nvSpPr>
          <p:spPr>
            <a:xfrm>
              <a:off x="3478680" y="2146320"/>
              <a:ext cx="226440" cy="95760"/>
            </a:xfrm>
            <a:custGeom>
              <a:avLst/>
              <a:gdLst/>
              <a:ahLst/>
              <a:rect l="l" t="t" r="r" b="b"/>
              <a:pathLst>
                <a:path w="7782" h="3309">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w="0">
              <a:noFill/>
            </a:ln>
          </p:spPr>
          <p:style>
            <a:lnRef idx="0"/>
            <a:fillRef idx="0"/>
            <a:effectRef idx="0"/>
            <a:fontRef idx="minor"/>
          </p:style>
        </p:sp>
        <p:sp>
          <p:nvSpPr>
            <p:cNvPr id="5344" name="Google Shape;6299;p53"/>
            <p:cNvSpPr/>
            <p:nvPr/>
          </p:nvSpPr>
          <p:spPr>
            <a:xfrm>
              <a:off x="3527640" y="2266920"/>
              <a:ext cx="24120" cy="95760"/>
            </a:xfrm>
            <a:custGeom>
              <a:avLst/>
              <a:gdLst/>
              <a:ahLst/>
              <a:rect l="l" t="t" r="r" b="b"/>
              <a:pathLst>
                <a:path w="852" h="3309">
                  <a:moveTo>
                    <a:pt x="1" y="1"/>
                  </a:moveTo>
                  <a:lnTo>
                    <a:pt x="1" y="3309"/>
                  </a:lnTo>
                  <a:lnTo>
                    <a:pt x="851" y="3309"/>
                  </a:lnTo>
                  <a:lnTo>
                    <a:pt x="851" y="1"/>
                  </a:lnTo>
                  <a:close/>
                </a:path>
              </a:pathLst>
            </a:custGeom>
            <a:solidFill>
              <a:srgbClr val="5f7d95"/>
            </a:solidFill>
            <a:ln w="0">
              <a:noFill/>
            </a:ln>
          </p:spPr>
          <p:style>
            <a:lnRef idx="0"/>
            <a:fillRef idx="0"/>
            <a:effectRef idx="0"/>
            <a:fontRef idx="minor"/>
          </p:style>
        </p:sp>
        <p:sp>
          <p:nvSpPr>
            <p:cNvPr id="5345" name="Google Shape;6300;p53"/>
            <p:cNvSpPr/>
            <p:nvPr/>
          </p:nvSpPr>
          <p:spPr>
            <a:xfrm>
              <a:off x="3576240" y="2268720"/>
              <a:ext cx="222120" cy="95040"/>
            </a:xfrm>
            <a:custGeom>
              <a:avLst/>
              <a:gdLst/>
              <a:ahLst/>
              <a:rect l="l" t="t" r="r" b="b"/>
              <a:pathLst>
                <a:path w="7625" h="3278">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w="0">
              <a:noFill/>
            </a:ln>
          </p:spPr>
          <p:style>
            <a:lnRef idx="0"/>
            <a:fillRef idx="0"/>
            <a:effectRef idx="0"/>
            <a:fontRef idx="minor"/>
          </p:style>
        </p:sp>
        <p:sp>
          <p:nvSpPr>
            <p:cNvPr id="5346" name="Google Shape;6301;p53"/>
            <p:cNvSpPr/>
            <p:nvPr/>
          </p:nvSpPr>
          <p:spPr>
            <a:xfrm>
              <a:off x="3453120" y="2268000"/>
              <a:ext cx="50040" cy="95760"/>
            </a:xfrm>
            <a:custGeom>
              <a:avLst/>
              <a:gdLst/>
              <a:ahLst/>
              <a:rect l="l" t="t" r="r" b="b"/>
              <a:pathLst>
                <a:path w="1734" h="3309">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w="0">
              <a:noFill/>
            </a:ln>
          </p:spPr>
          <p:style>
            <a:lnRef idx="0"/>
            <a:fillRef idx="0"/>
            <a:effectRef idx="0"/>
            <a:fontRef idx="minor"/>
          </p:style>
        </p:sp>
      </p:grpSp>
      <p:grpSp>
        <p:nvGrpSpPr>
          <p:cNvPr id="5347" name="Google Shape;6302;p53"/>
          <p:cNvGrpSpPr/>
          <p:nvPr/>
        </p:nvGrpSpPr>
        <p:grpSpPr>
          <a:xfrm>
            <a:off x="3457080" y="2437200"/>
            <a:ext cx="362880" cy="369360"/>
            <a:chOff x="3457080" y="2437200"/>
            <a:chExt cx="362880" cy="369360"/>
          </a:xfrm>
        </p:grpSpPr>
        <p:sp>
          <p:nvSpPr>
            <p:cNvPr id="5348" name="Google Shape;6303;p53"/>
            <p:cNvSpPr/>
            <p:nvPr/>
          </p:nvSpPr>
          <p:spPr>
            <a:xfrm>
              <a:off x="3507840" y="2607480"/>
              <a:ext cx="264240" cy="118080"/>
            </a:xfrm>
            <a:custGeom>
              <a:avLst/>
              <a:gdLst/>
              <a:ahLst/>
              <a:rect l="l" t="t" r="r" b="b"/>
              <a:pathLst>
                <a:path w="9074" h="4065">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w="0">
              <a:noFill/>
            </a:ln>
          </p:spPr>
          <p:style>
            <a:lnRef idx="0"/>
            <a:fillRef idx="0"/>
            <a:effectRef idx="0"/>
            <a:fontRef idx="minor"/>
          </p:style>
        </p:sp>
        <p:sp>
          <p:nvSpPr>
            <p:cNvPr id="5349" name="Google Shape;6304;p53"/>
            <p:cNvSpPr/>
            <p:nvPr/>
          </p:nvSpPr>
          <p:spPr>
            <a:xfrm>
              <a:off x="3457080" y="2437200"/>
              <a:ext cx="362880" cy="369360"/>
            </a:xfrm>
            <a:custGeom>
              <a:avLst/>
              <a:gdLst/>
              <a:ahLst/>
              <a:rect l="l" t="t" r="r" b="b"/>
              <a:pathLst>
                <a:path w="12445" h="12673">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w="0">
              <a:noFill/>
            </a:ln>
          </p:spPr>
          <p:style>
            <a:lnRef idx="0"/>
            <a:fillRef idx="0"/>
            <a:effectRef idx="0"/>
            <a:fontRef idx="minor"/>
          </p:style>
        </p:sp>
      </p:grpSp>
      <p:grpSp>
        <p:nvGrpSpPr>
          <p:cNvPr id="5350" name="Google Shape;6305;p53"/>
          <p:cNvGrpSpPr/>
          <p:nvPr/>
        </p:nvGrpSpPr>
        <p:grpSpPr>
          <a:xfrm>
            <a:off x="2239920" y="2887200"/>
            <a:ext cx="266040" cy="369360"/>
            <a:chOff x="2239920" y="2887200"/>
            <a:chExt cx="266040" cy="369360"/>
          </a:xfrm>
        </p:grpSpPr>
        <p:sp>
          <p:nvSpPr>
            <p:cNvPr id="5351" name="Google Shape;6306;p53"/>
            <p:cNvSpPr/>
            <p:nvPr/>
          </p:nvSpPr>
          <p:spPr>
            <a:xfrm>
              <a:off x="2385360" y="2888280"/>
              <a:ext cx="120600" cy="143640"/>
            </a:xfrm>
            <a:custGeom>
              <a:avLst/>
              <a:gdLst/>
              <a:ahLst/>
              <a:rect l="l" t="t" r="r" b="b"/>
              <a:pathLst>
                <a:path w="4159" h="4947">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w="0">
              <a:noFill/>
            </a:ln>
          </p:spPr>
          <p:style>
            <a:lnRef idx="0"/>
            <a:fillRef idx="0"/>
            <a:effectRef idx="0"/>
            <a:fontRef idx="minor"/>
          </p:style>
        </p:sp>
        <p:sp>
          <p:nvSpPr>
            <p:cNvPr id="5352" name="Google Shape;6307;p53"/>
            <p:cNvSpPr/>
            <p:nvPr/>
          </p:nvSpPr>
          <p:spPr>
            <a:xfrm>
              <a:off x="2361240" y="2981880"/>
              <a:ext cx="25200" cy="73080"/>
            </a:xfrm>
            <a:custGeom>
              <a:avLst/>
              <a:gdLst/>
              <a:ahLst/>
              <a:rect l="l" t="t" r="r" b="b"/>
              <a:pathLst>
                <a:path w="883" h="2522">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w="0">
              <a:noFill/>
            </a:ln>
          </p:spPr>
          <p:style>
            <a:lnRef idx="0"/>
            <a:fillRef idx="0"/>
            <a:effectRef idx="0"/>
            <a:fontRef idx="minor"/>
          </p:style>
        </p:sp>
        <p:sp>
          <p:nvSpPr>
            <p:cNvPr id="5353" name="Google Shape;6308;p53"/>
            <p:cNvSpPr/>
            <p:nvPr/>
          </p:nvSpPr>
          <p:spPr>
            <a:xfrm>
              <a:off x="2240640" y="2887200"/>
              <a:ext cx="119880" cy="142920"/>
            </a:xfrm>
            <a:custGeom>
              <a:avLst/>
              <a:gdLst/>
              <a:ahLst/>
              <a:rect l="l" t="t" r="r" b="b"/>
              <a:pathLst>
                <a:path w="4128" h="4916">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w="0">
              <a:noFill/>
            </a:ln>
          </p:spPr>
          <p:style>
            <a:lnRef idx="0"/>
            <a:fillRef idx="0"/>
            <a:effectRef idx="0"/>
            <a:fontRef idx="minor"/>
          </p:style>
        </p:sp>
        <p:sp>
          <p:nvSpPr>
            <p:cNvPr id="5354" name="Google Shape;6309;p53"/>
            <p:cNvSpPr/>
            <p:nvPr/>
          </p:nvSpPr>
          <p:spPr>
            <a:xfrm>
              <a:off x="2239920" y="3057480"/>
              <a:ext cx="266040" cy="199080"/>
            </a:xfrm>
            <a:custGeom>
              <a:avLst/>
              <a:gdLst/>
              <a:ahLst/>
              <a:rect l="l" t="t" r="r" b="b"/>
              <a:pathLst>
                <a:path w="9137" h="68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w="0">
              <a:noFill/>
            </a:ln>
          </p:spPr>
          <p:style>
            <a:lnRef idx="0"/>
            <a:fillRef idx="0"/>
            <a:effectRef idx="0"/>
            <a:fontRef idx="minor"/>
          </p:style>
        </p:sp>
      </p:grpSp>
      <p:grpSp>
        <p:nvGrpSpPr>
          <p:cNvPr id="5355" name="Google Shape;6310;p53"/>
          <p:cNvGrpSpPr/>
          <p:nvPr/>
        </p:nvGrpSpPr>
        <p:grpSpPr>
          <a:xfrm>
            <a:off x="2190600" y="3349440"/>
            <a:ext cx="379440" cy="366120"/>
            <a:chOff x="2190600" y="3349440"/>
            <a:chExt cx="379440" cy="366120"/>
          </a:xfrm>
        </p:grpSpPr>
        <p:sp>
          <p:nvSpPr>
            <p:cNvPr id="5356" name="Google Shape;6311;p53"/>
            <p:cNvSpPr/>
            <p:nvPr/>
          </p:nvSpPr>
          <p:spPr>
            <a:xfrm>
              <a:off x="2410560" y="3349440"/>
              <a:ext cx="159480" cy="153000"/>
            </a:xfrm>
            <a:custGeom>
              <a:avLst/>
              <a:gdLst/>
              <a:ahLst/>
              <a:rect l="l" t="t" r="r" b="b"/>
              <a:pathLst>
                <a:path w="5482" h="5265">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w="0">
              <a:noFill/>
            </a:ln>
          </p:spPr>
          <p:style>
            <a:lnRef idx="0"/>
            <a:fillRef idx="0"/>
            <a:effectRef idx="0"/>
            <a:fontRef idx="minor"/>
          </p:style>
        </p:sp>
        <p:sp>
          <p:nvSpPr>
            <p:cNvPr id="5357" name="Google Shape;6312;p53"/>
            <p:cNvSpPr/>
            <p:nvPr/>
          </p:nvSpPr>
          <p:spPr>
            <a:xfrm>
              <a:off x="2190600" y="3562920"/>
              <a:ext cx="159480" cy="152640"/>
            </a:xfrm>
            <a:custGeom>
              <a:avLst/>
              <a:gdLst/>
              <a:ahLst/>
              <a:rect l="l" t="t" r="r" b="b"/>
              <a:pathLst>
                <a:path w="5483" h="5256">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w="0">
              <a:noFill/>
            </a:ln>
          </p:spPr>
          <p:style>
            <a:lnRef idx="0"/>
            <a:fillRef idx="0"/>
            <a:effectRef idx="0"/>
            <a:fontRef idx="minor"/>
          </p:style>
        </p:sp>
        <p:sp>
          <p:nvSpPr>
            <p:cNvPr id="5358" name="Google Shape;6313;p53"/>
            <p:cNvSpPr/>
            <p:nvPr/>
          </p:nvSpPr>
          <p:spPr>
            <a:xfrm>
              <a:off x="2207160" y="3357720"/>
              <a:ext cx="348120" cy="351000"/>
            </a:xfrm>
            <a:custGeom>
              <a:avLst/>
              <a:gdLst/>
              <a:ahLst/>
              <a:rect l="l" t="t" r="r" b="b"/>
              <a:pathLst>
                <a:path w="11941" h="12036">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w="0">
              <a:noFill/>
            </a:ln>
          </p:spPr>
          <p:style>
            <a:lnRef idx="0"/>
            <a:fillRef idx="0"/>
            <a:effectRef idx="0"/>
            <a:fontRef idx="minor"/>
          </p:style>
        </p:sp>
      </p:grpSp>
      <p:sp>
        <p:nvSpPr>
          <p:cNvPr id="5359" name="Google Shape;6314;p53"/>
          <p:cNvSpPr/>
          <p:nvPr/>
        </p:nvSpPr>
        <p:spPr>
          <a:xfrm>
            <a:off x="2198520" y="3859200"/>
            <a:ext cx="369360" cy="312120"/>
          </a:xfrm>
          <a:custGeom>
            <a:avLst/>
            <a:gdLst/>
            <a:ahLst/>
            <a:rect l="l" t="t" r="r" b="b"/>
            <a:pathLst>
              <a:path w="12666" h="10713">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w="0">
            <a:noFill/>
          </a:ln>
        </p:spPr>
        <p:style>
          <a:lnRef idx="0"/>
          <a:fillRef idx="0"/>
          <a:effectRef idx="0"/>
          <a:fontRef idx="minor"/>
        </p:style>
      </p:sp>
      <p:grpSp>
        <p:nvGrpSpPr>
          <p:cNvPr id="5360" name="Google Shape;6315;p53"/>
          <p:cNvGrpSpPr/>
          <p:nvPr/>
        </p:nvGrpSpPr>
        <p:grpSpPr>
          <a:xfrm>
            <a:off x="3997440" y="3334320"/>
            <a:ext cx="290160" cy="369000"/>
            <a:chOff x="3997440" y="3334320"/>
            <a:chExt cx="290160" cy="369000"/>
          </a:xfrm>
        </p:grpSpPr>
        <p:sp>
          <p:nvSpPr>
            <p:cNvPr id="5361" name="Google Shape;6316;p53"/>
            <p:cNvSpPr/>
            <p:nvPr/>
          </p:nvSpPr>
          <p:spPr>
            <a:xfrm>
              <a:off x="4116960" y="3441960"/>
              <a:ext cx="96840" cy="95760"/>
            </a:xfrm>
            <a:custGeom>
              <a:avLst/>
              <a:gdLst/>
              <a:ahLst/>
              <a:rect l="l" t="t" r="r" b="b"/>
              <a:pathLst>
                <a:path w="3341" h="330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w="0">
              <a:noFill/>
            </a:ln>
          </p:spPr>
          <p:style>
            <a:lnRef idx="0"/>
            <a:fillRef idx="0"/>
            <a:effectRef idx="0"/>
            <a:fontRef idx="minor"/>
          </p:style>
        </p:sp>
        <p:sp>
          <p:nvSpPr>
            <p:cNvPr id="5362" name="Google Shape;6317;p53"/>
            <p:cNvSpPr/>
            <p:nvPr/>
          </p:nvSpPr>
          <p:spPr>
            <a:xfrm>
              <a:off x="3997440" y="3334320"/>
              <a:ext cx="290160" cy="369000"/>
            </a:xfrm>
            <a:custGeom>
              <a:avLst/>
              <a:gdLst/>
              <a:ahLst/>
              <a:rect l="l" t="t" r="r" b="b"/>
              <a:pathLst>
                <a:path w="9956" h="12658">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w="0">
              <a:noFill/>
            </a:ln>
          </p:spPr>
          <p:style>
            <a:lnRef idx="0"/>
            <a:fillRef idx="0"/>
            <a:effectRef idx="0"/>
            <a:fontRef idx="minor"/>
          </p:style>
        </p:sp>
      </p:grpSp>
      <p:sp>
        <p:nvSpPr>
          <p:cNvPr id="5363" name="Google Shape;6318;p53"/>
          <p:cNvSpPr/>
          <p:nvPr/>
        </p:nvSpPr>
        <p:spPr>
          <a:xfrm>
            <a:off x="1697400" y="1534320"/>
            <a:ext cx="363600" cy="368640"/>
          </a:xfrm>
          <a:custGeom>
            <a:avLst/>
            <a:gdLst/>
            <a:ahLst/>
            <a:rect l="l" t="t" r="r" b="b"/>
            <a:pathLst>
              <a:path w="12477" h="1264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w="0">
            <a:noFill/>
          </a:ln>
        </p:spPr>
        <p:style>
          <a:lnRef idx="0"/>
          <a:fillRef idx="0"/>
          <a:effectRef idx="0"/>
          <a:fontRef idx="minor"/>
        </p:style>
      </p:sp>
      <p:sp>
        <p:nvSpPr>
          <p:cNvPr id="5364" name="Google Shape;6319;p53"/>
          <p:cNvSpPr/>
          <p:nvPr/>
        </p:nvSpPr>
        <p:spPr>
          <a:xfrm>
            <a:off x="1722240" y="1969560"/>
            <a:ext cx="313920" cy="371160"/>
          </a:xfrm>
          <a:custGeom>
            <a:avLst/>
            <a:gdLst/>
            <a:ahLst/>
            <a:rect l="l" t="t" r="r" b="b"/>
            <a:pathLst>
              <a:path w="10776" h="12729">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w="0">
            <a:noFill/>
          </a:ln>
        </p:spPr>
        <p:style>
          <a:lnRef idx="0"/>
          <a:fillRef idx="0"/>
          <a:effectRef idx="0"/>
          <a:fontRef idx="minor"/>
        </p:style>
      </p:sp>
      <p:grpSp>
        <p:nvGrpSpPr>
          <p:cNvPr id="5365" name="Google Shape;6320;p53"/>
          <p:cNvGrpSpPr/>
          <p:nvPr/>
        </p:nvGrpSpPr>
        <p:grpSpPr>
          <a:xfrm>
            <a:off x="1690920" y="2412360"/>
            <a:ext cx="371160" cy="369360"/>
            <a:chOff x="1690920" y="2412360"/>
            <a:chExt cx="371160" cy="369360"/>
          </a:xfrm>
        </p:grpSpPr>
        <p:sp>
          <p:nvSpPr>
            <p:cNvPr id="5366" name="Google Shape;6321;p53"/>
            <p:cNvSpPr/>
            <p:nvPr/>
          </p:nvSpPr>
          <p:spPr>
            <a:xfrm>
              <a:off x="1692720" y="2412360"/>
              <a:ext cx="369360" cy="143640"/>
            </a:xfrm>
            <a:custGeom>
              <a:avLst/>
              <a:gdLst/>
              <a:ahLst/>
              <a:rect l="l" t="t" r="r" b="b"/>
              <a:pathLst>
                <a:path w="12666" h="4947">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w="0">
              <a:noFill/>
            </a:ln>
          </p:spPr>
          <p:style>
            <a:lnRef idx="0"/>
            <a:fillRef idx="0"/>
            <a:effectRef idx="0"/>
            <a:fontRef idx="minor"/>
          </p:style>
        </p:sp>
        <p:sp>
          <p:nvSpPr>
            <p:cNvPr id="5367" name="Google Shape;6322;p53"/>
            <p:cNvSpPr/>
            <p:nvPr/>
          </p:nvSpPr>
          <p:spPr>
            <a:xfrm>
              <a:off x="1690920" y="2582640"/>
              <a:ext cx="369360" cy="199080"/>
            </a:xfrm>
            <a:custGeom>
              <a:avLst/>
              <a:gdLst/>
              <a:ahLst/>
              <a:rect l="l" t="t" r="r" b="b"/>
              <a:pathLst>
                <a:path w="12666" h="6838">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w="0">
              <a:noFill/>
            </a:ln>
          </p:spPr>
          <p:style>
            <a:lnRef idx="0"/>
            <a:fillRef idx="0"/>
            <a:effectRef idx="0"/>
            <a:fontRef idx="minor"/>
          </p:style>
        </p:sp>
      </p:grpSp>
      <p:grpSp>
        <p:nvGrpSpPr>
          <p:cNvPr id="5368" name="Google Shape;6323;p53"/>
          <p:cNvGrpSpPr/>
          <p:nvPr/>
        </p:nvGrpSpPr>
        <p:grpSpPr>
          <a:xfrm>
            <a:off x="3889080" y="1591560"/>
            <a:ext cx="370440" cy="336960"/>
            <a:chOff x="3889080" y="1591560"/>
            <a:chExt cx="370440" cy="336960"/>
          </a:xfrm>
        </p:grpSpPr>
        <p:sp>
          <p:nvSpPr>
            <p:cNvPr id="5369" name="Google Shape;6324;p53"/>
            <p:cNvSpPr/>
            <p:nvPr/>
          </p:nvSpPr>
          <p:spPr>
            <a:xfrm>
              <a:off x="4075200" y="1639440"/>
              <a:ext cx="184320" cy="289080"/>
            </a:xfrm>
            <a:custGeom>
              <a:avLst/>
              <a:gdLst/>
              <a:ahLst/>
              <a:rect l="l" t="t" r="r" b="b"/>
              <a:pathLst>
                <a:path w="6333" h="9925">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w="0">
              <a:noFill/>
            </a:ln>
          </p:spPr>
          <p:style>
            <a:lnRef idx="0"/>
            <a:fillRef idx="0"/>
            <a:effectRef idx="0"/>
            <a:fontRef idx="minor"/>
          </p:style>
        </p:sp>
        <p:sp>
          <p:nvSpPr>
            <p:cNvPr id="5370" name="Google Shape;6325;p53"/>
            <p:cNvSpPr/>
            <p:nvPr/>
          </p:nvSpPr>
          <p:spPr>
            <a:xfrm>
              <a:off x="3961080" y="1591560"/>
              <a:ext cx="100440" cy="300240"/>
            </a:xfrm>
            <a:custGeom>
              <a:avLst/>
              <a:gdLst/>
              <a:ahLst/>
              <a:rect l="l" t="t" r="r" b="b"/>
              <a:pathLst>
                <a:path w="3467" h="10303">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w="0">
              <a:noFill/>
            </a:ln>
          </p:spPr>
          <p:style>
            <a:lnRef idx="0"/>
            <a:fillRef idx="0"/>
            <a:effectRef idx="0"/>
            <a:fontRef idx="minor"/>
          </p:style>
        </p:sp>
        <p:sp>
          <p:nvSpPr>
            <p:cNvPr id="5371" name="Google Shape;6326;p53"/>
            <p:cNvSpPr/>
            <p:nvPr/>
          </p:nvSpPr>
          <p:spPr>
            <a:xfrm>
              <a:off x="4086000" y="1591560"/>
              <a:ext cx="100440" cy="300240"/>
            </a:xfrm>
            <a:custGeom>
              <a:avLst/>
              <a:gdLst/>
              <a:ahLst/>
              <a:rect l="l" t="t" r="r" b="b"/>
              <a:pathLst>
                <a:path w="3466" h="10303">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w="0">
              <a:noFill/>
            </a:ln>
          </p:spPr>
          <p:style>
            <a:lnRef idx="0"/>
            <a:fillRef idx="0"/>
            <a:effectRef idx="0"/>
            <a:fontRef idx="minor"/>
          </p:style>
        </p:sp>
        <p:sp>
          <p:nvSpPr>
            <p:cNvPr id="5372" name="Google Shape;6327;p53"/>
            <p:cNvSpPr/>
            <p:nvPr/>
          </p:nvSpPr>
          <p:spPr>
            <a:xfrm>
              <a:off x="3889080" y="1639440"/>
              <a:ext cx="183240" cy="289080"/>
            </a:xfrm>
            <a:custGeom>
              <a:avLst/>
              <a:gdLst/>
              <a:ahLst/>
              <a:rect l="l" t="t" r="r" b="b"/>
              <a:pathLst>
                <a:path w="6302" h="9925">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w="0">
              <a:noFill/>
            </a:ln>
          </p:spPr>
          <p:style>
            <a:lnRef idx="0"/>
            <a:fillRef idx="0"/>
            <a:effectRef idx="0"/>
            <a:fontRef idx="minor"/>
          </p:style>
        </p:sp>
      </p:grpSp>
      <p:grpSp>
        <p:nvGrpSpPr>
          <p:cNvPr id="5373" name="Google Shape;6328;p53"/>
          <p:cNvGrpSpPr/>
          <p:nvPr/>
        </p:nvGrpSpPr>
        <p:grpSpPr>
          <a:xfrm>
            <a:off x="3892680" y="1992600"/>
            <a:ext cx="362880" cy="369360"/>
            <a:chOff x="3892680" y="1992600"/>
            <a:chExt cx="362880" cy="369360"/>
          </a:xfrm>
        </p:grpSpPr>
        <p:sp>
          <p:nvSpPr>
            <p:cNvPr id="5374" name="Google Shape;6329;p53"/>
            <p:cNvSpPr/>
            <p:nvPr/>
          </p:nvSpPr>
          <p:spPr>
            <a:xfrm>
              <a:off x="3892680" y="1992600"/>
              <a:ext cx="362880" cy="156240"/>
            </a:xfrm>
            <a:custGeom>
              <a:avLst/>
              <a:gdLst/>
              <a:ahLst/>
              <a:rect l="l" t="t" r="r" b="b"/>
              <a:pathLst>
                <a:path w="12446" h="5379">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w="0">
              <a:noFill/>
            </a:ln>
          </p:spPr>
          <p:style>
            <a:lnRef idx="0"/>
            <a:fillRef idx="0"/>
            <a:effectRef idx="0"/>
            <a:fontRef idx="minor"/>
          </p:style>
        </p:sp>
        <p:sp>
          <p:nvSpPr>
            <p:cNvPr id="5375" name="Google Shape;6330;p53"/>
            <p:cNvSpPr/>
            <p:nvPr/>
          </p:nvSpPr>
          <p:spPr>
            <a:xfrm>
              <a:off x="3962880" y="2139840"/>
              <a:ext cx="215640" cy="222120"/>
            </a:xfrm>
            <a:custGeom>
              <a:avLst/>
              <a:gdLst/>
              <a:ahLst/>
              <a:rect l="l" t="t" r="r" b="b"/>
              <a:pathLst>
                <a:path w="7404" h="7625">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w="0">
              <a:noFill/>
            </a:ln>
          </p:spPr>
          <p:style>
            <a:lnRef idx="0"/>
            <a:fillRef idx="0"/>
            <a:effectRef idx="0"/>
            <a:fontRef idx="minor"/>
          </p:style>
        </p:sp>
        <p:sp>
          <p:nvSpPr>
            <p:cNvPr id="5376" name="Google Shape;6331;p53"/>
            <p:cNvSpPr/>
            <p:nvPr/>
          </p:nvSpPr>
          <p:spPr>
            <a:xfrm>
              <a:off x="4035600" y="2090160"/>
              <a:ext cx="77400" cy="23400"/>
            </a:xfrm>
            <a:custGeom>
              <a:avLst/>
              <a:gdLst/>
              <a:ahLst/>
              <a:rect l="l" t="t" r="r" b="b"/>
              <a:pathLst>
                <a:path w="2678" h="82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w="0">
              <a:noFill/>
            </a:ln>
          </p:spPr>
          <p:style>
            <a:lnRef idx="0"/>
            <a:fillRef idx="0"/>
            <a:effectRef idx="0"/>
            <a:fontRef idx="minor"/>
          </p:style>
        </p:sp>
      </p:grpSp>
      <p:sp>
        <p:nvSpPr>
          <p:cNvPr id="5377" name="Google Shape;6332;p53"/>
          <p:cNvSpPr/>
          <p:nvPr/>
        </p:nvSpPr>
        <p:spPr>
          <a:xfrm>
            <a:off x="3896280" y="2436120"/>
            <a:ext cx="361800" cy="371160"/>
          </a:xfrm>
          <a:custGeom>
            <a:avLst/>
            <a:gdLst/>
            <a:ahLst/>
            <a:rect l="l" t="t" r="r" b="b"/>
            <a:pathLst>
              <a:path w="12414" h="12732">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w="0">
            <a:noFill/>
          </a:ln>
        </p:spPr>
        <p:style>
          <a:lnRef idx="0"/>
          <a:fillRef idx="0"/>
          <a:effectRef idx="0"/>
          <a:fontRef idx="minor"/>
        </p:style>
      </p:sp>
      <p:grpSp>
        <p:nvGrpSpPr>
          <p:cNvPr id="5378" name="Google Shape;6333;p53"/>
          <p:cNvGrpSpPr/>
          <p:nvPr/>
        </p:nvGrpSpPr>
        <p:grpSpPr>
          <a:xfrm>
            <a:off x="2616840" y="2885400"/>
            <a:ext cx="398160" cy="371520"/>
            <a:chOff x="2616840" y="2885400"/>
            <a:chExt cx="398160" cy="371520"/>
          </a:xfrm>
        </p:grpSpPr>
        <p:sp>
          <p:nvSpPr>
            <p:cNvPr id="5379" name="Google Shape;6334;p53"/>
            <p:cNvSpPr/>
            <p:nvPr/>
          </p:nvSpPr>
          <p:spPr>
            <a:xfrm>
              <a:off x="2616840" y="3143160"/>
              <a:ext cx="118080" cy="113760"/>
            </a:xfrm>
            <a:custGeom>
              <a:avLst/>
              <a:gdLst/>
              <a:ahLst/>
              <a:rect l="l" t="t" r="r" b="b"/>
              <a:pathLst>
                <a:path w="4070" h="3919">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w="0">
              <a:noFill/>
            </a:ln>
          </p:spPr>
          <p:style>
            <a:lnRef idx="0"/>
            <a:fillRef idx="0"/>
            <a:effectRef idx="0"/>
            <a:fontRef idx="minor"/>
          </p:style>
        </p:sp>
        <p:sp>
          <p:nvSpPr>
            <p:cNvPr id="5380" name="Google Shape;6335;p53"/>
            <p:cNvSpPr/>
            <p:nvPr/>
          </p:nvSpPr>
          <p:spPr>
            <a:xfrm>
              <a:off x="2672280" y="3042000"/>
              <a:ext cx="164880" cy="164160"/>
            </a:xfrm>
            <a:custGeom>
              <a:avLst/>
              <a:gdLst/>
              <a:ahLst/>
              <a:rect l="l" t="t" r="r" b="b"/>
              <a:pathLst>
                <a:path w="5672" h="5641">
                  <a:moveTo>
                    <a:pt x="2742" y="1"/>
                  </a:moveTo>
                  <a:lnTo>
                    <a:pt x="1" y="2710"/>
                  </a:lnTo>
                  <a:lnTo>
                    <a:pt x="2931" y="5640"/>
                  </a:lnTo>
                  <a:lnTo>
                    <a:pt x="5671" y="2899"/>
                  </a:lnTo>
                  <a:lnTo>
                    <a:pt x="2742" y="1"/>
                  </a:lnTo>
                  <a:close/>
                </a:path>
              </a:pathLst>
            </a:custGeom>
            <a:solidFill>
              <a:srgbClr val="5f7d95"/>
            </a:solidFill>
            <a:ln w="0">
              <a:noFill/>
            </a:ln>
          </p:spPr>
          <p:style>
            <a:lnRef idx="0"/>
            <a:fillRef idx="0"/>
            <a:effectRef idx="0"/>
            <a:fontRef idx="minor"/>
          </p:style>
        </p:sp>
        <p:sp>
          <p:nvSpPr>
            <p:cNvPr id="5381" name="Google Shape;6336;p53"/>
            <p:cNvSpPr/>
            <p:nvPr/>
          </p:nvSpPr>
          <p:spPr>
            <a:xfrm>
              <a:off x="2745360" y="2885400"/>
              <a:ext cx="269640" cy="223920"/>
            </a:xfrm>
            <a:custGeom>
              <a:avLst/>
              <a:gdLst/>
              <a:ahLst/>
              <a:rect l="l" t="t" r="r" b="b"/>
              <a:pathLst>
                <a:path w="9253" h="7689">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w="0">
              <a:noFill/>
            </a:ln>
          </p:spPr>
          <p:style>
            <a:lnRef idx="0"/>
            <a:fillRef idx="0"/>
            <a:effectRef idx="0"/>
            <a:fontRef idx="minor"/>
          </p:style>
        </p:sp>
      </p:grpSp>
      <p:grpSp>
        <p:nvGrpSpPr>
          <p:cNvPr id="5382" name="Google Shape;6337;p53"/>
          <p:cNvGrpSpPr/>
          <p:nvPr/>
        </p:nvGrpSpPr>
        <p:grpSpPr>
          <a:xfrm>
            <a:off x="2638800" y="3344760"/>
            <a:ext cx="369360" cy="368280"/>
            <a:chOff x="2638800" y="3344760"/>
            <a:chExt cx="369360" cy="368280"/>
          </a:xfrm>
        </p:grpSpPr>
        <p:sp>
          <p:nvSpPr>
            <p:cNvPr id="5383" name="Google Shape;6338;p53"/>
            <p:cNvSpPr/>
            <p:nvPr/>
          </p:nvSpPr>
          <p:spPr>
            <a:xfrm>
              <a:off x="2883600" y="3498480"/>
              <a:ext cx="23400" cy="48240"/>
            </a:xfrm>
            <a:custGeom>
              <a:avLst/>
              <a:gdLst/>
              <a:ahLst/>
              <a:rect l="l" t="t" r="r" b="b"/>
              <a:pathLst>
                <a:path w="820" h="167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w="0">
              <a:noFill/>
            </a:ln>
          </p:spPr>
          <p:style>
            <a:lnRef idx="0"/>
            <a:fillRef idx="0"/>
            <a:effectRef idx="0"/>
            <a:fontRef idx="minor"/>
          </p:style>
        </p:sp>
        <p:sp>
          <p:nvSpPr>
            <p:cNvPr id="5384" name="Google Shape;6339;p53"/>
            <p:cNvSpPr/>
            <p:nvPr/>
          </p:nvSpPr>
          <p:spPr>
            <a:xfrm>
              <a:off x="2738160" y="3498480"/>
              <a:ext cx="24120" cy="48240"/>
            </a:xfrm>
            <a:custGeom>
              <a:avLst/>
              <a:gdLst/>
              <a:ahLst/>
              <a:rect l="l" t="t" r="r" b="b"/>
              <a:pathLst>
                <a:path w="852" h="167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w="0">
              <a:noFill/>
            </a:ln>
          </p:spPr>
          <p:style>
            <a:lnRef idx="0"/>
            <a:fillRef idx="0"/>
            <a:effectRef idx="0"/>
            <a:fontRef idx="minor"/>
          </p:style>
        </p:sp>
        <p:sp>
          <p:nvSpPr>
            <p:cNvPr id="5385" name="Google Shape;6340;p53"/>
            <p:cNvSpPr/>
            <p:nvPr/>
          </p:nvSpPr>
          <p:spPr>
            <a:xfrm>
              <a:off x="2662560" y="3545280"/>
              <a:ext cx="321480" cy="167760"/>
            </a:xfrm>
            <a:custGeom>
              <a:avLst/>
              <a:gdLst/>
              <a:ahLst/>
              <a:rect l="l" t="t" r="r" b="b"/>
              <a:pathLst>
                <a:path w="11028" h="5767">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w="0">
              <a:noFill/>
            </a:ln>
          </p:spPr>
          <p:style>
            <a:lnRef idx="0"/>
            <a:fillRef idx="0"/>
            <a:effectRef idx="0"/>
            <a:fontRef idx="minor"/>
          </p:style>
        </p:sp>
        <p:sp>
          <p:nvSpPr>
            <p:cNvPr id="5386" name="Google Shape;6341;p53"/>
            <p:cNvSpPr/>
            <p:nvPr/>
          </p:nvSpPr>
          <p:spPr>
            <a:xfrm>
              <a:off x="2638800" y="3344760"/>
              <a:ext cx="369360" cy="176040"/>
            </a:xfrm>
            <a:custGeom>
              <a:avLst/>
              <a:gdLst/>
              <a:ahLst/>
              <a:rect l="l" t="t" r="r" b="b"/>
              <a:pathLst>
                <a:path w="12666" h="605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w="0">
              <a:noFill/>
            </a:ln>
          </p:spPr>
          <p:style>
            <a:lnRef idx="0"/>
            <a:fillRef idx="0"/>
            <a:effectRef idx="0"/>
            <a:fontRef idx="minor"/>
          </p:style>
        </p:sp>
      </p:grpSp>
      <p:grpSp>
        <p:nvGrpSpPr>
          <p:cNvPr id="5387" name="Google Shape;6342;p53"/>
          <p:cNvGrpSpPr/>
          <p:nvPr/>
        </p:nvGrpSpPr>
        <p:grpSpPr>
          <a:xfrm>
            <a:off x="2637720" y="3802320"/>
            <a:ext cx="371160" cy="369360"/>
            <a:chOff x="2637720" y="3802320"/>
            <a:chExt cx="371160" cy="369360"/>
          </a:xfrm>
        </p:grpSpPr>
        <p:sp>
          <p:nvSpPr>
            <p:cNvPr id="5388" name="Google Shape;6343;p53"/>
            <p:cNvSpPr/>
            <p:nvPr/>
          </p:nvSpPr>
          <p:spPr>
            <a:xfrm>
              <a:off x="2637720" y="3802320"/>
              <a:ext cx="296640" cy="295560"/>
            </a:xfrm>
            <a:custGeom>
              <a:avLst/>
              <a:gdLst/>
              <a:ahLst/>
              <a:rect l="l" t="t" r="r" b="b"/>
              <a:pathLst>
                <a:path w="10177" h="10145">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w="0">
              <a:noFill/>
            </a:ln>
          </p:spPr>
          <p:style>
            <a:lnRef idx="0"/>
            <a:fillRef idx="0"/>
            <a:effectRef idx="0"/>
            <a:fontRef idx="minor"/>
          </p:style>
        </p:sp>
        <p:sp>
          <p:nvSpPr>
            <p:cNvPr id="5389" name="Google Shape;6344;p53"/>
            <p:cNvSpPr/>
            <p:nvPr/>
          </p:nvSpPr>
          <p:spPr>
            <a:xfrm>
              <a:off x="2687400" y="3951360"/>
              <a:ext cx="321480" cy="220320"/>
            </a:xfrm>
            <a:custGeom>
              <a:avLst/>
              <a:gdLst/>
              <a:ahLst/>
              <a:rect l="l" t="t" r="r" b="b"/>
              <a:pathLst>
                <a:path w="11028" h="7567">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w="0">
              <a:noFill/>
            </a:ln>
          </p:spPr>
          <p:style>
            <a:lnRef idx="0"/>
            <a:fillRef idx="0"/>
            <a:effectRef idx="0"/>
            <a:fontRef idx="minor"/>
          </p:style>
        </p:sp>
      </p:grpSp>
      <p:grpSp>
        <p:nvGrpSpPr>
          <p:cNvPr id="5390" name="Google Shape;6345;p53"/>
          <p:cNvGrpSpPr/>
          <p:nvPr/>
        </p:nvGrpSpPr>
        <p:grpSpPr>
          <a:xfrm>
            <a:off x="3954960" y="3797280"/>
            <a:ext cx="375120" cy="371160"/>
            <a:chOff x="3954960" y="3797280"/>
            <a:chExt cx="375120" cy="371160"/>
          </a:xfrm>
        </p:grpSpPr>
        <p:sp>
          <p:nvSpPr>
            <p:cNvPr id="5391" name="Google Shape;6346;p53"/>
            <p:cNvSpPr/>
            <p:nvPr/>
          </p:nvSpPr>
          <p:spPr>
            <a:xfrm>
              <a:off x="4182480" y="4025520"/>
              <a:ext cx="147600" cy="142920"/>
            </a:xfrm>
            <a:custGeom>
              <a:avLst/>
              <a:gdLst/>
              <a:ahLst/>
              <a:rect l="l" t="t" r="r" b="b"/>
              <a:pathLst>
                <a:path w="5073" h="4916">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w="0">
              <a:noFill/>
            </a:ln>
          </p:spPr>
          <p:style>
            <a:lnRef idx="0"/>
            <a:fillRef idx="0"/>
            <a:effectRef idx="0"/>
            <a:fontRef idx="minor"/>
          </p:style>
        </p:sp>
        <p:sp>
          <p:nvSpPr>
            <p:cNvPr id="5392" name="Google Shape;6347;p53"/>
            <p:cNvSpPr/>
            <p:nvPr/>
          </p:nvSpPr>
          <p:spPr>
            <a:xfrm>
              <a:off x="3954960" y="3797280"/>
              <a:ext cx="289080" cy="290160"/>
            </a:xfrm>
            <a:custGeom>
              <a:avLst/>
              <a:gdLst/>
              <a:ahLst/>
              <a:rect l="l" t="t" r="r" b="b"/>
              <a:pathLst>
                <a:path w="9925" h="9958">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w="0">
              <a:noFill/>
            </a:ln>
          </p:spPr>
          <p:style>
            <a:lnRef idx="0"/>
            <a:fillRef idx="0"/>
            <a:effectRef idx="0"/>
            <a:fontRef idx="minor"/>
          </p:style>
        </p:sp>
      </p:grpSp>
      <p:grpSp>
        <p:nvGrpSpPr>
          <p:cNvPr id="5393" name="Google Shape;6348;p53"/>
          <p:cNvGrpSpPr/>
          <p:nvPr/>
        </p:nvGrpSpPr>
        <p:grpSpPr>
          <a:xfrm>
            <a:off x="2130840" y="1532880"/>
            <a:ext cx="370440" cy="369720"/>
            <a:chOff x="2130840" y="1532880"/>
            <a:chExt cx="370440" cy="369720"/>
          </a:xfrm>
        </p:grpSpPr>
        <p:sp>
          <p:nvSpPr>
            <p:cNvPr id="5394" name="Google Shape;6349;p53"/>
            <p:cNvSpPr/>
            <p:nvPr/>
          </p:nvSpPr>
          <p:spPr>
            <a:xfrm>
              <a:off x="2130840" y="1598760"/>
              <a:ext cx="48240" cy="286560"/>
            </a:xfrm>
            <a:custGeom>
              <a:avLst/>
              <a:gdLst/>
              <a:ahLst/>
              <a:rect l="l" t="t" r="r" b="b"/>
              <a:pathLst>
                <a:path w="1671" h="9830">
                  <a:moveTo>
                    <a:pt x="1" y="0"/>
                  </a:moveTo>
                  <a:lnTo>
                    <a:pt x="1" y="9830"/>
                  </a:lnTo>
                  <a:lnTo>
                    <a:pt x="1670" y="8192"/>
                  </a:lnTo>
                  <a:lnTo>
                    <a:pt x="1670" y="1639"/>
                  </a:lnTo>
                  <a:lnTo>
                    <a:pt x="1" y="0"/>
                  </a:lnTo>
                  <a:close/>
                </a:path>
              </a:pathLst>
            </a:custGeom>
            <a:solidFill>
              <a:srgbClr val="5f7d95"/>
            </a:solidFill>
            <a:ln w="0">
              <a:noFill/>
            </a:ln>
          </p:spPr>
          <p:style>
            <a:lnRef idx="0"/>
            <a:fillRef idx="0"/>
            <a:effectRef idx="0"/>
            <a:fontRef idx="minor"/>
          </p:style>
        </p:sp>
        <p:sp>
          <p:nvSpPr>
            <p:cNvPr id="5395" name="Google Shape;6350;p53"/>
            <p:cNvSpPr/>
            <p:nvPr/>
          </p:nvSpPr>
          <p:spPr>
            <a:xfrm>
              <a:off x="2453040" y="1598760"/>
              <a:ext cx="48240" cy="286560"/>
            </a:xfrm>
            <a:custGeom>
              <a:avLst/>
              <a:gdLst/>
              <a:ahLst/>
              <a:rect l="l" t="t" r="r" b="b"/>
              <a:pathLst>
                <a:path w="1671" h="9830">
                  <a:moveTo>
                    <a:pt x="1670" y="0"/>
                  </a:moveTo>
                  <a:lnTo>
                    <a:pt x="0" y="1639"/>
                  </a:lnTo>
                  <a:lnTo>
                    <a:pt x="0" y="8192"/>
                  </a:lnTo>
                  <a:lnTo>
                    <a:pt x="1670" y="9830"/>
                  </a:lnTo>
                  <a:lnTo>
                    <a:pt x="1670" y="0"/>
                  </a:lnTo>
                  <a:close/>
                </a:path>
              </a:pathLst>
            </a:custGeom>
            <a:solidFill>
              <a:srgbClr val="5f7d95"/>
            </a:solidFill>
            <a:ln w="0">
              <a:noFill/>
            </a:ln>
          </p:spPr>
          <p:style>
            <a:lnRef idx="0"/>
            <a:fillRef idx="0"/>
            <a:effectRef idx="0"/>
            <a:fontRef idx="minor"/>
          </p:style>
        </p:sp>
        <p:sp>
          <p:nvSpPr>
            <p:cNvPr id="5396" name="Google Shape;6351;p53"/>
            <p:cNvSpPr/>
            <p:nvPr/>
          </p:nvSpPr>
          <p:spPr>
            <a:xfrm>
              <a:off x="2203560" y="1654200"/>
              <a:ext cx="224640" cy="176040"/>
            </a:xfrm>
            <a:custGeom>
              <a:avLst/>
              <a:gdLst/>
              <a:ahLst/>
              <a:rect l="l" t="t" r="r" b="b"/>
              <a:pathLst>
                <a:path w="7720" h="605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w="0">
              <a:noFill/>
            </a:ln>
          </p:spPr>
          <p:style>
            <a:lnRef idx="0"/>
            <a:fillRef idx="0"/>
            <a:effectRef idx="0"/>
            <a:fontRef idx="minor"/>
          </p:style>
        </p:sp>
        <p:sp>
          <p:nvSpPr>
            <p:cNvPr id="5397" name="Google Shape;6352;p53"/>
            <p:cNvSpPr/>
            <p:nvPr/>
          </p:nvSpPr>
          <p:spPr>
            <a:xfrm>
              <a:off x="2148120" y="1855440"/>
              <a:ext cx="335160" cy="47160"/>
            </a:xfrm>
            <a:custGeom>
              <a:avLst/>
              <a:gdLst/>
              <a:ahLst/>
              <a:rect l="l" t="t" r="r" b="b"/>
              <a:pathLst>
                <a:path w="11500" h="1639">
                  <a:moveTo>
                    <a:pt x="1639" y="0"/>
                  </a:moveTo>
                  <a:lnTo>
                    <a:pt x="0" y="1638"/>
                  </a:lnTo>
                  <a:lnTo>
                    <a:pt x="11500" y="1638"/>
                  </a:lnTo>
                  <a:lnTo>
                    <a:pt x="9830" y="0"/>
                  </a:lnTo>
                  <a:close/>
                </a:path>
              </a:pathLst>
            </a:custGeom>
            <a:solidFill>
              <a:srgbClr val="5f7d95"/>
            </a:solidFill>
            <a:ln w="0">
              <a:noFill/>
            </a:ln>
          </p:spPr>
          <p:style>
            <a:lnRef idx="0"/>
            <a:fillRef idx="0"/>
            <a:effectRef idx="0"/>
            <a:fontRef idx="minor"/>
          </p:style>
        </p:sp>
        <p:sp>
          <p:nvSpPr>
            <p:cNvPr id="5398" name="Google Shape;6353;p53"/>
            <p:cNvSpPr/>
            <p:nvPr/>
          </p:nvSpPr>
          <p:spPr>
            <a:xfrm>
              <a:off x="2147400" y="1532880"/>
              <a:ext cx="336240" cy="96480"/>
            </a:xfrm>
            <a:custGeom>
              <a:avLst/>
              <a:gdLst/>
              <a:ahLst/>
              <a:rect l="l" t="t" r="r" b="b"/>
              <a:pathLst>
                <a:path w="11532" h="3333">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w="0">
              <a:noFill/>
            </a:ln>
          </p:spPr>
          <p:style>
            <a:lnRef idx="0"/>
            <a:fillRef idx="0"/>
            <a:effectRef idx="0"/>
            <a:fontRef idx="minor"/>
          </p:style>
        </p:sp>
      </p:grpSp>
      <p:grpSp>
        <p:nvGrpSpPr>
          <p:cNvPr id="5399" name="Google Shape;6354;p53"/>
          <p:cNvGrpSpPr/>
          <p:nvPr/>
        </p:nvGrpSpPr>
        <p:grpSpPr>
          <a:xfrm>
            <a:off x="2130480" y="1969560"/>
            <a:ext cx="370800" cy="369360"/>
            <a:chOff x="2130480" y="1969560"/>
            <a:chExt cx="370800" cy="369360"/>
          </a:xfrm>
        </p:grpSpPr>
        <p:sp>
          <p:nvSpPr>
            <p:cNvPr id="5400" name="Google Shape;6355;p53"/>
            <p:cNvSpPr/>
            <p:nvPr/>
          </p:nvSpPr>
          <p:spPr>
            <a:xfrm>
              <a:off x="2207520" y="2122560"/>
              <a:ext cx="217440" cy="216360"/>
            </a:xfrm>
            <a:custGeom>
              <a:avLst/>
              <a:gdLst/>
              <a:ahLst/>
              <a:rect l="l" t="t" r="r" b="b"/>
              <a:pathLst>
                <a:path w="7467" h="7436">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w="0">
              <a:noFill/>
            </a:ln>
          </p:spPr>
          <p:style>
            <a:lnRef idx="0"/>
            <a:fillRef idx="0"/>
            <a:effectRef idx="0"/>
            <a:fontRef idx="minor"/>
          </p:style>
        </p:sp>
        <p:sp>
          <p:nvSpPr>
            <p:cNvPr id="5401" name="Google Shape;6356;p53"/>
            <p:cNvSpPr/>
            <p:nvPr/>
          </p:nvSpPr>
          <p:spPr>
            <a:xfrm>
              <a:off x="2325240" y="1972080"/>
              <a:ext cx="176040" cy="172080"/>
            </a:xfrm>
            <a:custGeom>
              <a:avLst/>
              <a:gdLst/>
              <a:ahLst/>
              <a:rect l="l" t="t" r="r" b="b"/>
              <a:pathLst>
                <a:path w="6050" h="5912">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w="0">
              <a:noFill/>
            </a:ln>
          </p:spPr>
          <p:style>
            <a:lnRef idx="0"/>
            <a:fillRef idx="0"/>
            <a:effectRef idx="0"/>
            <a:fontRef idx="minor"/>
          </p:style>
        </p:sp>
        <p:sp>
          <p:nvSpPr>
            <p:cNvPr id="5402" name="Google Shape;6357;p53"/>
            <p:cNvSpPr/>
            <p:nvPr/>
          </p:nvSpPr>
          <p:spPr>
            <a:xfrm>
              <a:off x="2229840" y="1969560"/>
              <a:ext cx="172440" cy="104400"/>
            </a:xfrm>
            <a:custGeom>
              <a:avLst/>
              <a:gdLst/>
              <a:ahLst/>
              <a:rect l="l" t="t" r="r" b="b"/>
              <a:pathLst>
                <a:path w="5924" h="3593">
                  <a:moveTo>
                    <a:pt x="0" y="1"/>
                  </a:moveTo>
                  <a:lnTo>
                    <a:pt x="2962" y="3592"/>
                  </a:lnTo>
                  <a:lnTo>
                    <a:pt x="5923" y="1"/>
                  </a:lnTo>
                  <a:close/>
                </a:path>
              </a:pathLst>
            </a:custGeom>
            <a:solidFill>
              <a:srgbClr val="5f7d95"/>
            </a:solidFill>
            <a:ln w="0">
              <a:noFill/>
            </a:ln>
          </p:spPr>
          <p:style>
            <a:lnRef idx="0"/>
            <a:fillRef idx="0"/>
            <a:effectRef idx="0"/>
            <a:fontRef idx="minor"/>
          </p:style>
        </p:sp>
        <p:sp>
          <p:nvSpPr>
            <p:cNvPr id="5403" name="Google Shape;6358;p53"/>
            <p:cNvSpPr/>
            <p:nvPr/>
          </p:nvSpPr>
          <p:spPr>
            <a:xfrm>
              <a:off x="2130480" y="1972080"/>
              <a:ext cx="173160" cy="171000"/>
            </a:xfrm>
            <a:custGeom>
              <a:avLst/>
              <a:gdLst/>
              <a:ahLst/>
              <a:rect l="l" t="t" r="r" b="b"/>
              <a:pathLst>
                <a:path w="5955" h="5881">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w="0">
              <a:noFill/>
            </a:ln>
          </p:spPr>
          <p:style>
            <a:lnRef idx="0"/>
            <a:fillRef idx="0"/>
            <a:effectRef idx="0"/>
            <a:fontRef idx="minor"/>
          </p:style>
        </p:sp>
      </p:grpSp>
      <p:sp>
        <p:nvSpPr>
          <p:cNvPr id="5404" name="Google Shape;6359;p53"/>
          <p:cNvSpPr/>
          <p:nvPr/>
        </p:nvSpPr>
        <p:spPr>
          <a:xfrm>
            <a:off x="2133360" y="2414160"/>
            <a:ext cx="371160" cy="368640"/>
          </a:xfrm>
          <a:custGeom>
            <a:avLst/>
            <a:gdLst/>
            <a:ahLst/>
            <a:rect l="l" t="t" r="r" b="b"/>
            <a:pathLst>
              <a:path w="12729" h="12643">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w="0">
            <a:noFill/>
          </a:ln>
        </p:spPr>
        <p:style>
          <a:lnRef idx="0"/>
          <a:fillRef idx="0"/>
          <a:effectRef idx="0"/>
          <a:fontRef idx="minor"/>
        </p:style>
      </p:sp>
      <p:sp>
        <p:nvSpPr>
          <p:cNvPr id="5405" name="Google Shape;6360;p53"/>
          <p:cNvSpPr/>
          <p:nvPr/>
        </p:nvSpPr>
        <p:spPr>
          <a:xfrm>
            <a:off x="844920" y="2906280"/>
            <a:ext cx="438120" cy="368280"/>
          </a:xfrm>
          <a:custGeom>
            <a:avLst/>
            <a:gdLst/>
            <a:ahLst/>
            <a:rect l="l" t="t" r="r" b="b"/>
            <a:pathLst>
              <a:path w="15029" h="12634">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w="0">
            <a:noFill/>
          </a:ln>
        </p:spPr>
        <p:style>
          <a:lnRef idx="0"/>
          <a:fillRef idx="0"/>
          <a:effectRef idx="0"/>
          <a:fontRef idx="minor"/>
        </p:style>
      </p:sp>
      <p:grpSp>
        <p:nvGrpSpPr>
          <p:cNvPr id="5406" name="Google Shape;6361;p53"/>
          <p:cNvGrpSpPr/>
          <p:nvPr/>
        </p:nvGrpSpPr>
        <p:grpSpPr>
          <a:xfrm>
            <a:off x="900360" y="3364920"/>
            <a:ext cx="336960" cy="370440"/>
            <a:chOff x="900360" y="3364920"/>
            <a:chExt cx="336960" cy="370440"/>
          </a:xfrm>
        </p:grpSpPr>
        <p:sp>
          <p:nvSpPr>
            <p:cNvPr id="5407" name="Google Shape;6362;p53"/>
            <p:cNvSpPr/>
            <p:nvPr/>
          </p:nvSpPr>
          <p:spPr>
            <a:xfrm>
              <a:off x="900360" y="3592080"/>
              <a:ext cx="336960" cy="143280"/>
            </a:xfrm>
            <a:custGeom>
              <a:avLst/>
              <a:gdLst/>
              <a:ahLst/>
              <a:rect l="l" t="t" r="r" b="b"/>
              <a:pathLst>
                <a:path w="11555" h="4927">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w="0">
              <a:noFill/>
            </a:ln>
          </p:spPr>
          <p:style>
            <a:lnRef idx="0"/>
            <a:fillRef idx="0"/>
            <a:effectRef idx="0"/>
            <a:fontRef idx="minor"/>
          </p:style>
        </p:sp>
        <p:sp>
          <p:nvSpPr>
            <p:cNvPr id="5408" name="Google Shape;6363;p53"/>
            <p:cNvSpPr/>
            <p:nvPr/>
          </p:nvSpPr>
          <p:spPr>
            <a:xfrm>
              <a:off x="967320" y="3364920"/>
              <a:ext cx="187200" cy="246960"/>
            </a:xfrm>
            <a:custGeom>
              <a:avLst/>
              <a:gdLst/>
              <a:ahLst/>
              <a:rect l="l" t="t" r="r" b="b"/>
              <a:pathLst>
                <a:path w="6428" h="8482">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w="0">
              <a:noFill/>
            </a:ln>
          </p:spPr>
          <p:style>
            <a:lnRef idx="0"/>
            <a:fillRef idx="0"/>
            <a:effectRef idx="0"/>
            <a:fontRef idx="minor"/>
          </p:style>
        </p:sp>
      </p:grpSp>
      <p:grpSp>
        <p:nvGrpSpPr>
          <p:cNvPr id="5409" name="Google Shape;6364;p53"/>
          <p:cNvGrpSpPr/>
          <p:nvPr/>
        </p:nvGrpSpPr>
        <p:grpSpPr>
          <a:xfrm>
            <a:off x="884160" y="3823560"/>
            <a:ext cx="369360" cy="369360"/>
            <a:chOff x="884160" y="3823560"/>
            <a:chExt cx="369360" cy="369360"/>
          </a:xfrm>
        </p:grpSpPr>
        <p:sp>
          <p:nvSpPr>
            <p:cNvPr id="5410" name="Google Shape;6365;p53"/>
            <p:cNvSpPr/>
            <p:nvPr/>
          </p:nvSpPr>
          <p:spPr>
            <a:xfrm>
              <a:off x="884160" y="3823560"/>
              <a:ext cx="369360" cy="270720"/>
            </a:xfrm>
            <a:custGeom>
              <a:avLst/>
              <a:gdLst/>
              <a:ahLst/>
              <a:rect l="l" t="t" r="r" b="b"/>
              <a:pathLst>
                <a:path w="12666" h="9294">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w="0">
              <a:noFill/>
            </a:ln>
          </p:spPr>
          <p:style>
            <a:lnRef idx="0"/>
            <a:fillRef idx="0"/>
            <a:effectRef idx="0"/>
            <a:fontRef idx="minor"/>
          </p:style>
        </p:sp>
        <p:sp>
          <p:nvSpPr>
            <p:cNvPr id="5411" name="Google Shape;6366;p53"/>
            <p:cNvSpPr/>
            <p:nvPr/>
          </p:nvSpPr>
          <p:spPr>
            <a:xfrm>
              <a:off x="955080" y="4119840"/>
              <a:ext cx="226800" cy="73080"/>
            </a:xfrm>
            <a:custGeom>
              <a:avLst/>
              <a:gdLst/>
              <a:ahLst/>
              <a:rect l="l" t="t" r="r" b="b"/>
              <a:pathLst>
                <a:path w="7783" h="2521">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w="0">
              <a:noFill/>
            </a:ln>
          </p:spPr>
          <p:style>
            <a:lnRef idx="0"/>
            <a:fillRef idx="0"/>
            <a:effectRef idx="0"/>
            <a:fontRef idx="minor"/>
          </p:style>
        </p:sp>
      </p:grpSp>
      <p:grpSp>
        <p:nvGrpSpPr>
          <p:cNvPr id="5412" name="Google Shape;6367;p53"/>
          <p:cNvGrpSpPr/>
          <p:nvPr/>
        </p:nvGrpSpPr>
        <p:grpSpPr>
          <a:xfrm>
            <a:off x="3116160" y="2888280"/>
            <a:ext cx="266040" cy="368280"/>
            <a:chOff x="3116160" y="2888280"/>
            <a:chExt cx="266040" cy="368280"/>
          </a:xfrm>
        </p:grpSpPr>
        <p:sp>
          <p:nvSpPr>
            <p:cNvPr id="5413" name="Google Shape;6368;p53"/>
            <p:cNvSpPr/>
            <p:nvPr/>
          </p:nvSpPr>
          <p:spPr>
            <a:xfrm>
              <a:off x="3116160" y="2888280"/>
              <a:ext cx="266040" cy="265320"/>
            </a:xfrm>
            <a:custGeom>
              <a:avLst/>
              <a:gdLst/>
              <a:ahLst/>
              <a:rect l="l" t="t" r="r" b="b"/>
              <a:pathLst>
                <a:path w="9138" h="9106">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w="0">
              <a:noFill/>
            </a:ln>
          </p:spPr>
          <p:style>
            <a:lnRef idx="0"/>
            <a:fillRef idx="0"/>
            <a:effectRef idx="0"/>
            <a:fontRef idx="minor"/>
          </p:style>
        </p:sp>
        <p:sp>
          <p:nvSpPr>
            <p:cNvPr id="5414" name="Google Shape;6369;p53"/>
            <p:cNvSpPr/>
            <p:nvPr/>
          </p:nvSpPr>
          <p:spPr>
            <a:xfrm>
              <a:off x="3188880" y="3178080"/>
              <a:ext cx="119880" cy="78480"/>
            </a:xfrm>
            <a:custGeom>
              <a:avLst/>
              <a:gdLst/>
              <a:ahLst/>
              <a:rect l="l" t="t" r="r" b="b"/>
              <a:pathLst>
                <a:path w="4128" h="271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w="0">
              <a:noFill/>
            </a:ln>
          </p:spPr>
          <p:style>
            <a:lnRef idx="0"/>
            <a:fillRef idx="0"/>
            <a:effectRef idx="0"/>
            <a:fontRef idx="minor"/>
          </p:style>
        </p:sp>
      </p:grpSp>
      <p:grpSp>
        <p:nvGrpSpPr>
          <p:cNvPr id="5415" name="Google Shape;6370;p53"/>
          <p:cNvGrpSpPr/>
          <p:nvPr/>
        </p:nvGrpSpPr>
        <p:grpSpPr>
          <a:xfrm>
            <a:off x="3071160" y="3344760"/>
            <a:ext cx="370800" cy="369000"/>
            <a:chOff x="3071160" y="3344760"/>
            <a:chExt cx="370800" cy="369000"/>
          </a:xfrm>
        </p:grpSpPr>
        <p:sp>
          <p:nvSpPr>
            <p:cNvPr id="5416" name="Google Shape;6371;p53"/>
            <p:cNvSpPr/>
            <p:nvPr/>
          </p:nvSpPr>
          <p:spPr>
            <a:xfrm>
              <a:off x="3072960" y="3545640"/>
              <a:ext cx="114480" cy="105840"/>
            </a:xfrm>
            <a:custGeom>
              <a:avLst/>
              <a:gdLst/>
              <a:ahLst/>
              <a:rect l="l" t="t" r="r" b="b"/>
              <a:pathLst>
                <a:path w="3939" h="3642">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w="0">
              <a:noFill/>
            </a:ln>
          </p:spPr>
          <p:style>
            <a:lnRef idx="0"/>
            <a:fillRef idx="0"/>
            <a:effectRef idx="0"/>
            <a:fontRef idx="minor"/>
          </p:style>
        </p:sp>
        <p:sp>
          <p:nvSpPr>
            <p:cNvPr id="5417" name="Google Shape;6372;p53"/>
            <p:cNvSpPr/>
            <p:nvPr/>
          </p:nvSpPr>
          <p:spPr>
            <a:xfrm>
              <a:off x="3071160" y="3407400"/>
              <a:ext cx="167760" cy="155880"/>
            </a:xfrm>
            <a:custGeom>
              <a:avLst/>
              <a:gdLst/>
              <a:ahLst/>
              <a:rect l="l" t="t" r="r" b="b"/>
              <a:pathLst>
                <a:path w="5766" h="535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w="0">
              <a:noFill/>
            </a:ln>
          </p:spPr>
          <p:style>
            <a:lnRef idx="0"/>
            <a:fillRef idx="0"/>
            <a:effectRef idx="0"/>
            <a:fontRef idx="minor"/>
          </p:style>
        </p:sp>
        <p:sp>
          <p:nvSpPr>
            <p:cNvPr id="5418" name="Google Shape;6373;p53"/>
            <p:cNvSpPr/>
            <p:nvPr/>
          </p:nvSpPr>
          <p:spPr>
            <a:xfrm>
              <a:off x="3135600" y="3600720"/>
              <a:ext cx="89640" cy="109800"/>
            </a:xfrm>
            <a:custGeom>
              <a:avLst/>
              <a:gdLst/>
              <a:ahLst/>
              <a:rect l="l" t="t" r="r" b="b"/>
              <a:pathLst>
                <a:path w="3088" h="3781">
                  <a:moveTo>
                    <a:pt x="2332" y="0"/>
                  </a:moveTo>
                  <a:lnTo>
                    <a:pt x="0" y="2331"/>
                  </a:lnTo>
                  <a:cubicBezTo>
                    <a:pt x="883" y="3088"/>
                    <a:pt x="1891" y="3592"/>
                    <a:pt x="2962" y="3781"/>
                  </a:cubicBezTo>
                  <a:cubicBezTo>
                    <a:pt x="3088" y="2363"/>
                    <a:pt x="3088" y="1197"/>
                    <a:pt x="2332" y="0"/>
                  </a:cubicBezTo>
                  <a:close/>
                </a:path>
              </a:pathLst>
            </a:custGeom>
            <a:solidFill>
              <a:srgbClr val="5f7d95"/>
            </a:solidFill>
            <a:ln w="0">
              <a:noFill/>
            </a:ln>
          </p:spPr>
          <p:style>
            <a:lnRef idx="0"/>
            <a:fillRef idx="0"/>
            <a:effectRef idx="0"/>
            <a:fontRef idx="minor"/>
          </p:style>
        </p:sp>
        <p:sp>
          <p:nvSpPr>
            <p:cNvPr id="5419" name="Google Shape;6374;p53"/>
            <p:cNvSpPr/>
            <p:nvPr/>
          </p:nvSpPr>
          <p:spPr>
            <a:xfrm>
              <a:off x="3275280" y="3494880"/>
              <a:ext cx="166680" cy="157680"/>
            </a:xfrm>
            <a:custGeom>
              <a:avLst/>
              <a:gdLst/>
              <a:ahLst/>
              <a:rect l="l" t="t" r="r" b="b"/>
              <a:pathLst>
                <a:path w="5734" h="542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w="0">
              <a:noFill/>
            </a:ln>
          </p:spPr>
          <p:style>
            <a:lnRef idx="0"/>
            <a:fillRef idx="0"/>
            <a:effectRef idx="0"/>
            <a:fontRef idx="minor"/>
          </p:style>
        </p:sp>
        <p:sp>
          <p:nvSpPr>
            <p:cNvPr id="5420" name="Google Shape;6375;p53"/>
            <p:cNvSpPr/>
            <p:nvPr/>
          </p:nvSpPr>
          <p:spPr>
            <a:xfrm>
              <a:off x="3220920" y="3547080"/>
              <a:ext cx="157680" cy="166680"/>
            </a:xfrm>
            <a:custGeom>
              <a:avLst/>
              <a:gdLst/>
              <a:ahLst/>
              <a:rect l="l" t="t" r="r" b="b"/>
              <a:pathLst>
                <a:path w="5420" h="5735">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w="0">
              <a:noFill/>
            </a:ln>
          </p:spPr>
          <p:style>
            <a:lnRef idx="0"/>
            <a:fillRef idx="0"/>
            <a:effectRef idx="0"/>
            <a:fontRef idx="minor"/>
          </p:style>
        </p:sp>
        <p:sp>
          <p:nvSpPr>
            <p:cNvPr id="5421" name="Google Shape;6376;p53"/>
            <p:cNvSpPr/>
            <p:nvPr/>
          </p:nvSpPr>
          <p:spPr>
            <a:xfrm>
              <a:off x="3275280" y="3345840"/>
              <a:ext cx="103320" cy="113400"/>
            </a:xfrm>
            <a:custGeom>
              <a:avLst/>
              <a:gdLst/>
              <a:ahLst/>
              <a:rect l="l" t="t" r="r" b="b"/>
              <a:pathLst>
                <a:path w="3561" h="3907">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w="0">
              <a:noFill/>
            </a:ln>
          </p:spPr>
          <p:style>
            <a:lnRef idx="0"/>
            <a:fillRef idx="0"/>
            <a:effectRef idx="0"/>
            <a:fontRef idx="minor"/>
          </p:style>
        </p:sp>
        <p:sp>
          <p:nvSpPr>
            <p:cNvPr id="5422" name="Google Shape;6377;p53"/>
            <p:cNvSpPr/>
            <p:nvPr/>
          </p:nvSpPr>
          <p:spPr>
            <a:xfrm>
              <a:off x="3135600" y="3344760"/>
              <a:ext cx="157680" cy="166680"/>
            </a:xfrm>
            <a:custGeom>
              <a:avLst/>
              <a:gdLst/>
              <a:ahLst/>
              <a:rect l="l" t="t" r="r" b="b"/>
              <a:pathLst>
                <a:path w="5420" h="5735">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w="0">
              <a:noFill/>
            </a:ln>
          </p:spPr>
          <p:style>
            <a:lnRef idx="0"/>
            <a:fillRef idx="0"/>
            <a:effectRef idx="0"/>
            <a:fontRef idx="minor"/>
          </p:style>
        </p:sp>
        <p:sp>
          <p:nvSpPr>
            <p:cNvPr id="5423" name="Google Shape;6378;p53"/>
            <p:cNvSpPr/>
            <p:nvPr/>
          </p:nvSpPr>
          <p:spPr>
            <a:xfrm>
              <a:off x="3327840" y="3407400"/>
              <a:ext cx="113400" cy="100080"/>
            </a:xfrm>
            <a:custGeom>
              <a:avLst/>
              <a:gdLst/>
              <a:ahLst/>
              <a:rect l="l" t="t" r="r" b="b"/>
              <a:pathLst>
                <a:path w="3908" h="3454">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w="0">
              <a:noFill/>
            </a:ln>
          </p:spPr>
          <p:style>
            <a:lnRef idx="0"/>
            <a:fillRef idx="0"/>
            <a:effectRef idx="0"/>
            <a:fontRef idx="minor"/>
          </p:style>
        </p:sp>
      </p:grpSp>
      <p:grpSp>
        <p:nvGrpSpPr>
          <p:cNvPr id="5424" name="Google Shape;6379;p53"/>
          <p:cNvGrpSpPr/>
          <p:nvPr/>
        </p:nvGrpSpPr>
        <p:grpSpPr>
          <a:xfrm>
            <a:off x="3146760" y="3803400"/>
            <a:ext cx="219240" cy="369000"/>
            <a:chOff x="3146760" y="3803400"/>
            <a:chExt cx="219240" cy="369000"/>
          </a:xfrm>
        </p:grpSpPr>
        <p:sp>
          <p:nvSpPr>
            <p:cNvPr id="5425" name="Google Shape;6380;p53"/>
            <p:cNvSpPr/>
            <p:nvPr/>
          </p:nvSpPr>
          <p:spPr>
            <a:xfrm>
              <a:off x="3146760" y="3803400"/>
              <a:ext cx="219240" cy="257040"/>
            </a:xfrm>
            <a:custGeom>
              <a:avLst/>
              <a:gdLst/>
              <a:ahLst/>
              <a:rect l="l" t="t" r="r" b="b"/>
              <a:pathLst>
                <a:path w="7531" h="8823">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w="0">
              <a:noFill/>
            </a:ln>
          </p:spPr>
          <p:style>
            <a:lnRef idx="0"/>
            <a:fillRef idx="0"/>
            <a:effectRef idx="0"/>
            <a:fontRef idx="minor"/>
          </p:style>
        </p:sp>
        <p:sp>
          <p:nvSpPr>
            <p:cNvPr id="5426" name="Google Shape;6381;p53"/>
            <p:cNvSpPr/>
            <p:nvPr/>
          </p:nvSpPr>
          <p:spPr>
            <a:xfrm>
              <a:off x="3196440" y="4084920"/>
              <a:ext cx="121680" cy="87480"/>
            </a:xfrm>
            <a:custGeom>
              <a:avLst/>
              <a:gdLst/>
              <a:ahLst/>
              <a:rect l="l" t="t" r="r" b="b"/>
              <a:pathLst>
                <a:path w="4191" h="3025">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w="0">
              <a:noFill/>
            </a:ln>
          </p:spPr>
          <p:style>
            <a:lnRef idx="0"/>
            <a:fillRef idx="0"/>
            <a:effectRef idx="0"/>
            <a:fontRef idx="minor"/>
          </p:style>
        </p:sp>
      </p:grpSp>
      <p:sp>
        <p:nvSpPr>
          <p:cNvPr id="5427" name="Google Shape;6382;p53"/>
          <p:cNvSpPr/>
          <p:nvPr/>
        </p:nvSpPr>
        <p:spPr>
          <a:xfrm>
            <a:off x="2248560" y="4263120"/>
            <a:ext cx="383040" cy="369720"/>
          </a:xfrm>
          <a:custGeom>
            <a:avLst/>
            <a:gdLst/>
            <a:ahLst/>
            <a:rect l="l" t="t" r="r" b="b"/>
            <a:pathLst>
              <a:path w="13139" h="12676">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w="0">
            <a:noFill/>
          </a:ln>
        </p:spPr>
        <p:style>
          <a:lnRef idx="0"/>
          <a:fillRef idx="0"/>
          <a:effectRef idx="0"/>
          <a:fontRef idx="minor"/>
        </p:style>
      </p:sp>
      <p:grpSp>
        <p:nvGrpSpPr>
          <p:cNvPr id="5428" name="Google Shape;6383;p53"/>
          <p:cNvGrpSpPr/>
          <p:nvPr/>
        </p:nvGrpSpPr>
        <p:grpSpPr>
          <a:xfrm>
            <a:off x="2562480" y="1534680"/>
            <a:ext cx="372960" cy="368280"/>
            <a:chOff x="2562480" y="1534680"/>
            <a:chExt cx="372960" cy="368280"/>
          </a:xfrm>
        </p:grpSpPr>
        <p:sp>
          <p:nvSpPr>
            <p:cNvPr id="5429" name="Google Shape;6384;p53"/>
            <p:cNvSpPr/>
            <p:nvPr/>
          </p:nvSpPr>
          <p:spPr>
            <a:xfrm>
              <a:off x="2562480" y="1673280"/>
              <a:ext cx="232200" cy="229680"/>
            </a:xfrm>
            <a:custGeom>
              <a:avLst/>
              <a:gdLst/>
              <a:ahLst/>
              <a:rect l="l" t="t" r="r" b="b"/>
              <a:pathLst>
                <a:path w="7972" h="7885">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w="0">
              <a:noFill/>
            </a:ln>
          </p:spPr>
          <p:style>
            <a:lnRef idx="0"/>
            <a:fillRef idx="0"/>
            <a:effectRef idx="0"/>
            <a:fontRef idx="minor"/>
          </p:style>
        </p:sp>
        <p:sp>
          <p:nvSpPr>
            <p:cNvPr id="5430" name="Google Shape;6385;p53"/>
            <p:cNvSpPr/>
            <p:nvPr/>
          </p:nvSpPr>
          <p:spPr>
            <a:xfrm>
              <a:off x="2673720" y="1534680"/>
              <a:ext cx="261720" cy="258480"/>
            </a:xfrm>
            <a:custGeom>
              <a:avLst/>
              <a:gdLst/>
              <a:ahLst/>
              <a:rect l="l" t="t" r="r" b="b"/>
              <a:pathLst>
                <a:path w="8980" h="8878">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w="0">
              <a:noFill/>
            </a:ln>
          </p:spPr>
          <p:style>
            <a:lnRef idx="0"/>
            <a:fillRef idx="0"/>
            <a:effectRef idx="0"/>
            <a:fontRef idx="minor"/>
          </p:style>
        </p:sp>
      </p:grpSp>
      <p:grpSp>
        <p:nvGrpSpPr>
          <p:cNvPr id="5431" name="Google Shape;6386;p53"/>
          <p:cNvGrpSpPr/>
          <p:nvPr/>
        </p:nvGrpSpPr>
        <p:grpSpPr>
          <a:xfrm>
            <a:off x="2564640" y="2049840"/>
            <a:ext cx="368280" cy="288000"/>
            <a:chOff x="2564640" y="2049840"/>
            <a:chExt cx="368280" cy="288000"/>
          </a:xfrm>
        </p:grpSpPr>
        <p:sp>
          <p:nvSpPr>
            <p:cNvPr id="5432" name="Google Shape;6387;p53"/>
            <p:cNvSpPr/>
            <p:nvPr/>
          </p:nvSpPr>
          <p:spPr>
            <a:xfrm>
              <a:off x="2564640" y="2291760"/>
              <a:ext cx="368280" cy="46080"/>
            </a:xfrm>
            <a:custGeom>
              <a:avLst/>
              <a:gdLst/>
              <a:ahLst/>
              <a:rect l="l" t="t" r="r" b="b"/>
              <a:pathLst>
                <a:path w="12635" h="1608">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w="0">
              <a:noFill/>
            </a:ln>
          </p:spPr>
          <p:style>
            <a:lnRef idx="0"/>
            <a:fillRef idx="0"/>
            <a:effectRef idx="0"/>
            <a:fontRef idx="minor"/>
          </p:style>
        </p:sp>
        <p:sp>
          <p:nvSpPr>
            <p:cNvPr id="5433" name="Google Shape;6388;p53"/>
            <p:cNvSpPr/>
            <p:nvPr/>
          </p:nvSpPr>
          <p:spPr>
            <a:xfrm>
              <a:off x="2587680" y="2049840"/>
              <a:ext cx="321480" cy="217440"/>
            </a:xfrm>
            <a:custGeom>
              <a:avLst/>
              <a:gdLst/>
              <a:ahLst/>
              <a:rect l="l" t="t" r="r" b="b"/>
              <a:pathLst>
                <a:path w="11028" h="746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w="0">
              <a:noFill/>
            </a:ln>
          </p:spPr>
          <p:style>
            <a:lnRef idx="0"/>
            <a:fillRef idx="0"/>
            <a:effectRef idx="0"/>
            <a:fontRef idx="minor"/>
          </p:style>
        </p:sp>
      </p:grpSp>
      <p:grpSp>
        <p:nvGrpSpPr>
          <p:cNvPr id="5434" name="Google Shape;6389;p53"/>
          <p:cNvGrpSpPr/>
          <p:nvPr/>
        </p:nvGrpSpPr>
        <p:grpSpPr>
          <a:xfrm>
            <a:off x="2566080" y="2412360"/>
            <a:ext cx="365400" cy="369360"/>
            <a:chOff x="2566080" y="2412360"/>
            <a:chExt cx="365400" cy="369360"/>
          </a:xfrm>
        </p:grpSpPr>
        <p:sp>
          <p:nvSpPr>
            <p:cNvPr id="5435" name="Google Shape;6390;p53"/>
            <p:cNvSpPr/>
            <p:nvPr/>
          </p:nvSpPr>
          <p:spPr>
            <a:xfrm>
              <a:off x="2616480" y="2518200"/>
              <a:ext cx="263520" cy="263520"/>
            </a:xfrm>
            <a:custGeom>
              <a:avLst/>
              <a:gdLst/>
              <a:ahLst/>
              <a:rect l="l" t="t" r="r" b="b"/>
              <a:pathLst>
                <a:path w="9043" h="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w="0">
              <a:noFill/>
            </a:ln>
          </p:spPr>
          <p:style>
            <a:lnRef idx="0"/>
            <a:fillRef idx="0"/>
            <a:effectRef idx="0"/>
            <a:fontRef idx="minor"/>
          </p:style>
        </p:sp>
        <p:sp>
          <p:nvSpPr>
            <p:cNvPr id="5436" name="Google Shape;6391;p53"/>
            <p:cNvSpPr/>
            <p:nvPr/>
          </p:nvSpPr>
          <p:spPr>
            <a:xfrm>
              <a:off x="2687400" y="2603880"/>
              <a:ext cx="121680" cy="121680"/>
            </a:xfrm>
            <a:custGeom>
              <a:avLst/>
              <a:gdLst/>
              <a:ahLst/>
              <a:rect l="l" t="t" r="r" b="b"/>
              <a:pathLst>
                <a:path w="4191" h="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w="0">
              <a:noFill/>
            </a:ln>
          </p:spPr>
          <p:style>
            <a:lnRef idx="0"/>
            <a:fillRef idx="0"/>
            <a:effectRef idx="0"/>
            <a:fontRef idx="minor"/>
          </p:style>
        </p:sp>
        <p:sp>
          <p:nvSpPr>
            <p:cNvPr id="5437" name="Google Shape;6392;p53"/>
            <p:cNvSpPr/>
            <p:nvPr/>
          </p:nvSpPr>
          <p:spPr>
            <a:xfrm>
              <a:off x="2566080" y="2412360"/>
              <a:ext cx="365400" cy="192600"/>
            </a:xfrm>
            <a:custGeom>
              <a:avLst/>
              <a:gdLst/>
              <a:ahLst/>
              <a:rect l="l" t="t" r="r" b="b"/>
              <a:pathLst>
                <a:path w="12540" h="6623">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w="0">
              <a:noFill/>
            </a:ln>
          </p:spPr>
          <p:style>
            <a:lnRef idx="0"/>
            <a:fillRef idx="0"/>
            <a:effectRef idx="0"/>
            <a:fontRef idx="minor"/>
          </p:style>
        </p:sp>
      </p:grpSp>
      <p:grpSp>
        <p:nvGrpSpPr>
          <p:cNvPr id="5438" name="Google Shape;6393;p53"/>
          <p:cNvGrpSpPr/>
          <p:nvPr/>
        </p:nvGrpSpPr>
        <p:grpSpPr>
          <a:xfrm>
            <a:off x="1331280" y="2906640"/>
            <a:ext cx="338760" cy="371160"/>
            <a:chOff x="1331280" y="2906640"/>
            <a:chExt cx="338760" cy="371160"/>
          </a:xfrm>
        </p:grpSpPr>
        <p:sp>
          <p:nvSpPr>
            <p:cNvPr id="5439" name="Google Shape;6394;p53"/>
            <p:cNvSpPr/>
            <p:nvPr/>
          </p:nvSpPr>
          <p:spPr>
            <a:xfrm>
              <a:off x="1331280" y="2906640"/>
              <a:ext cx="338760" cy="371160"/>
            </a:xfrm>
            <a:custGeom>
              <a:avLst/>
              <a:gdLst/>
              <a:ahLst/>
              <a:rect l="l" t="t" r="r" b="b"/>
              <a:pathLst>
                <a:path w="11626" h="12729">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w="0">
              <a:noFill/>
            </a:ln>
          </p:spPr>
          <p:style>
            <a:lnRef idx="0"/>
            <a:fillRef idx="0"/>
            <a:effectRef idx="0"/>
            <a:fontRef idx="minor"/>
          </p:style>
        </p:sp>
        <p:sp>
          <p:nvSpPr>
            <p:cNvPr id="5440" name="Google Shape;6395;p53"/>
            <p:cNvSpPr/>
            <p:nvPr/>
          </p:nvSpPr>
          <p:spPr>
            <a:xfrm>
              <a:off x="1453680" y="3012480"/>
              <a:ext cx="95760" cy="265320"/>
            </a:xfrm>
            <a:custGeom>
              <a:avLst/>
              <a:gdLst/>
              <a:ahLst/>
              <a:rect l="l" t="t" r="r" b="b"/>
              <a:pathLst>
                <a:path w="3309" h="9106">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w="0">
              <a:noFill/>
            </a:ln>
          </p:spPr>
          <p:style>
            <a:lnRef idx="0"/>
            <a:fillRef idx="0"/>
            <a:effectRef idx="0"/>
            <a:fontRef idx="minor"/>
          </p:style>
        </p:sp>
      </p:grpSp>
      <p:sp>
        <p:nvSpPr>
          <p:cNvPr id="5441" name="Google Shape;6396;p53"/>
          <p:cNvSpPr/>
          <p:nvPr/>
        </p:nvSpPr>
        <p:spPr>
          <a:xfrm>
            <a:off x="1353600" y="3365640"/>
            <a:ext cx="315000" cy="369360"/>
          </a:xfrm>
          <a:custGeom>
            <a:avLst/>
            <a:gdLst/>
            <a:ahLst/>
            <a:rect l="l" t="t" r="r" b="b"/>
            <a:pathLst>
              <a:path w="10807" h="12666">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w="0">
            <a:noFill/>
          </a:ln>
        </p:spPr>
        <p:style>
          <a:lnRef idx="0"/>
          <a:fillRef idx="0"/>
          <a:effectRef idx="0"/>
          <a:fontRef idx="minor"/>
        </p:style>
      </p:sp>
      <p:grpSp>
        <p:nvGrpSpPr>
          <p:cNvPr id="5442" name="Google Shape;6397;p53"/>
          <p:cNvGrpSpPr/>
          <p:nvPr/>
        </p:nvGrpSpPr>
        <p:grpSpPr>
          <a:xfrm>
            <a:off x="1325160" y="3823200"/>
            <a:ext cx="365760" cy="369720"/>
            <a:chOff x="1325160" y="3823200"/>
            <a:chExt cx="365760" cy="369720"/>
          </a:xfrm>
        </p:grpSpPr>
        <p:sp>
          <p:nvSpPr>
            <p:cNvPr id="5443" name="Google Shape;6398;p53"/>
            <p:cNvSpPr/>
            <p:nvPr/>
          </p:nvSpPr>
          <p:spPr>
            <a:xfrm>
              <a:off x="1325160" y="3823200"/>
              <a:ext cx="110520" cy="179280"/>
            </a:xfrm>
            <a:custGeom>
              <a:avLst/>
              <a:gdLst/>
              <a:ahLst/>
              <a:rect l="l" t="t" r="r" b="b"/>
              <a:pathLst>
                <a:path w="3813" h="6159">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w="0">
              <a:noFill/>
            </a:ln>
          </p:spPr>
          <p:style>
            <a:lnRef idx="0"/>
            <a:fillRef idx="0"/>
            <a:effectRef idx="0"/>
            <a:fontRef idx="minor"/>
          </p:style>
        </p:sp>
        <p:sp>
          <p:nvSpPr>
            <p:cNvPr id="5444" name="Google Shape;6399;p53"/>
            <p:cNvSpPr/>
            <p:nvPr/>
          </p:nvSpPr>
          <p:spPr>
            <a:xfrm>
              <a:off x="1393560" y="3869640"/>
              <a:ext cx="252360" cy="323280"/>
            </a:xfrm>
            <a:custGeom>
              <a:avLst/>
              <a:gdLst/>
              <a:ahLst/>
              <a:rect l="l" t="t" r="r" b="b"/>
              <a:pathLst>
                <a:path w="8664" h="11092">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w="0">
              <a:noFill/>
            </a:ln>
          </p:spPr>
          <p:style>
            <a:lnRef idx="0"/>
            <a:fillRef idx="0"/>
            <a:effectRef idx="0"/>
            <a:fontRef idx="minor"/>
          </p:style>
        </p:sp>
        <p:sp>
          <p:nvSpPr>
            <p:cNvPr id="5445" name="Google Shape;6400;p53"/>
            <p:cNvSpPr/>
            <p:nvPr/>
          </p:nvSpPr>
          <p:spPr>
            <a:xfrm>
              <a:off x="1616040" y="3942360"/>
              <a:ext cx="74880" cy="82800"/>
            </a:xfrm>
            <a:custGeom>
              <a:avLst/>
              <a:gdLst/>
              <a:ahLst/>
              <a:rect l="l" t="t" r="r" b="b"/>
              <a:pathLst>
                <a:path w="2584" h="286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w="0">
              <a:noFill/>
            </a:ln>
          </p:spPr>
          <p:style>
            <a:lnRef idx="0"/>
            <a:fillRef idx="0"/>
            <a:effectRef idx="0"/>
            <a:fontRef idx="minor"/>
          </p:style>
        </p:sp>
      </p:grpSp>
      <p:grpSp>
        <p:nvGrpSpPr>
          <p:cNvPr id="5446" name="Google Shape;6401;p53"/>
          <p:cNvGrpSpPr/>
          <p:nvPr/>
        </p:nvGrpSpPr>
        <p:grpSpPr>
          <a:xfrm>
            <a:off x="3494520" y="2887200"/>
            <a:ext cx="374760" cy="370080"/>
            <a:chOff x="3494520" y="2887200"/>
            <a:chExt cx="374760" cy="370080"/>
          </a:xfrm>
        </p:grpSpPr>
        <p:sp>
          <p:nvSpPr>
            <p:cNvPr id="5447" name="Google Shape;6402;p53"/>
            <p:cNvSpPr/>
            <p:nvPr/>
          </p:nvSpPr>
          <p:spPr>
            <a:xfrm>
              <a:off x="3494520" y="2971800"/>
              <a:ext cx="304920" cy="285480"/>
            </a:xfrm>
            <a:custGeom>
              <a:avLst/>
              <a:gdLst/>
              <a:ahLst/>
              <a:rect l="l" t="t" r="r" b="b"/>
              <a:pathLst>
                <a:path w="10460" h="9798">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w="0">
              <a:noFill/>
            </a:ln>
          </p:spPr>
          <p:style>
            <a:lnRef idx="0"/>
            <a:fillRef idx="0"/>
            <a:effectRef idx="0"/>
            <a:fontRef idx="minor"/>
          </p:style>
        </p:sp>
        <p:sp>
          <p:nvSpPr>
            <p:cNvPr id="5448" name="Google Shape;6403;p53"/>
            <p:cNvSpPr/>
            <p:nvPr/>
          </p:nvSpPr>
          <p:spPr>
            <a:xfrm>
              <a:off x="3736440" y="2887200"/>
              <a:ext cx="132840" cy="129240"/>
            </a:xfrm>
            <a:custGeom>
              <a:avLst/>
              <a:gdLst/>
              <a:ahLst/>
              <a:rect l="l" t="t" r="r" b="b"/>
              <a:pathLst>
                <a:path w="4569" h="4451">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w="0">
              <a:noFill/>
            </a:ln>
          </p:spPr>
          <p:style>
            <a:lnRef idx="0"/>
            <a:fillRef idx="0"/>
            <a:effectRef idx="0"/>
            <a:fontRef idx="minor"/>
          </p:style>
        </p:sp>
      </p:grpSp>
      <p:grpSp>
        <p:nvGrpSpPr>
          <p:cNvPr id="5449" name="Google Shape;6404;p53"/>
          <p:cNvGrpSpPr/>
          <p:nvPr/>
        </p:nvGrpSpPr>
        <p:grpSpPr>
          <a:xfrm>
            <a:off x="3503160" y="3409200"/>
            <a:ext cx="371880" cy="240480"/>
            <a:chOff x="3503160" y="3409200"/>
            <a:chExt cx="371880" cy="240480"/>
          </a:xfrm>
        </p:grpSpPr>
        <p:sp>
          <p:nvSpPr>
            <p:cNvPr id="5450" name="Google Shape;6405;p53"/>
            <p:cNvSpPr/>
            <p:nvPr/>
          </p:nvSpPr>
          <p:spPr>
            <a:xfrm>
              <a:off x="3726720" y="3545280"/>
              <a:ext cx="72000" cy="72000"/>
            </a:xfrm>
            <a:custGeom>
              <a:avLst/>
              <a:gdLst/>
              <a:ahLst/>
              <a:rect l="l" t="t" r="r" b="b"/>
              <a:pathLst>
                <a:path w="2490" h="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w="0">
              <a:noFill/>
            </a:ln>
          </p:spPr>
          <p:style>
            <a:lnRef idx="0"/>
            <a:fillRef idx="0"/>
            <a:effectRef idx="0"/>
            <a:fontRef idx="minor"/>
          </p:style>
        </p:sp>
        <p:sp>
          <p:nvSpPr>
            <p:cNvPr id="5451" name="Google Shape;6406;p53"/>
            <p:cNvSpPr/>
            <p:nvPr/>
          </p:nvSpPr>
          <p:spPr>
            <a:xfrm>
              <a:off x="3503160" y="3409200"/>
              <a:ext cx="371880" cy="240480"/>
            </a:xfrm>
            <a:custGeom>
              <a:avLst/>
              <a:gdLst/>
              <a:ahLst/>
              <a:rect l="l" t="t" r="r" b="b"/>
              <a:pathLst>
                <a:path w="12761" h="8256">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w="0">
              <a:noFill/>
            </a:ln>
          </p:spPr>
          <p:style>
            <a:lnRef idx="0"/>
            <a:fillRef idx="0"/>
            <a:effectRef idx="0"/>
            <a:fontRef idx="minor"/>
          </p:style>
        </p:sp>
      </p:grpSp>
      <p:grpSp>
        <p:nvGrpSpPr>
          <p:cNvPr id="5452" name="Google Shape;6407;p53"/>
          <p:cNvGrpSpPr/>
          <p:nvPr/>
        </p:nvGrpSpPr>
        <p:grpSpPr>
          <a:xfrm>
            <a:off x="3505680" y="3801240"/>
            <a:ext cx="367200" cy="371160"/>
            <a:chOff x="3505680" y="3801240"/>
            <a:chExt cx="367200" cy="371160"/>
          </a:xfrm>
        </p:grpSpPr>
        <p:sp>
          <p:nvSpPr>
            <p:cNvPr id="5453" name="Google Shape;6408;p53"/>
            <p:cNvSpPr/>
            <p:nvPr/>
          </p:nvSpPr>
          <p:spPr>
            <a:xfrm>
              <a:off x="3728160" y="3803400"/>
              <a:ext cx="144720" cy="21672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w="0">
              <a:noFill/>
            </a:ln>
          </p:spPr>
          <p:style>
            <a:lnRef idx="0"/>
            <a:fillRef idx="0"/>
            <a:effectRef idx="0"/>
            <a:fontRef idx="minor"/>
          </p:style>
        </p:sp>
        <p:sp>
          <p:nvSpPr>
            <p:cNvPr id="5454" name="Google Shape;6409;p53"/>
            <p:cNvSpPr/>
            <p:nvPr/>
          </p:nvSpPr>
          <p:spPr>
            <a:xfrm>
              <a:off x="3556080" y="4125240"/>
              <a:ext cx="315000" cy="4716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w="0">
              <a:noFill/>
            </a:ln>
          </p:spPr>
          <p:style>
            <a:lnRef idx="0"/>
            <a:fillRef idx="0"/>
            <a:effectRef idx="0"/>
            <a:fontRef idx="minor"/>
          </p:style>
        </p:sp>
        <p:sp>
          <p:nvSpPr>
            <p:cNvPr id="5455" name="Google Shape;6410;p53"/>
            <p:cNvSpPr/>
            <p:nvPr/>
          </p:nvSpPr>
          <p:spPr>
            <a:xfrm>
              <a:off x="3505680" y="3801240"/>
              <a:ext cx="319680" cy="34488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w="0">
              <a:noFill/>
            </a:ln>
          </p:spPr>
          <p:style>
            <a:lnRef idx="0"/>
            <a:fillRef idx="0"/>
            <a:effectRef idx="0"/>
            <a:fontRef idx="minor"/>
          </p:style>
        </p:sp>
      </p:grpSp>
      <p:sp>
        <p:nvSpPr>
          <p:cNvPr id="5456" name="Google Shape;6411;p53"/>
          <p:cNvSpPr/>
          <p:nvPr/>
        </p:nvSpPr>
        <p:spPr>
          <a:xfrm>
            <a:off x="2754360" y="4266000"/>
            <a:ext cx="265320" cy="36828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w="0">
            <a:noFill/>
          </a:ln>
        </p:spPr>
        <p:style>
          <a:lnRef idx="0"/>
          <a:fillRef idx="0"/>
          <a:effectRef idx="0"/>
          <a:fontRef idx="minor"/>
        </p:style>
      </p:sp>
      <p:grpSp>
        <p:nvGrpSpPr>
          <p:cNvPr id="5457" name="Google Shape;6412;p53"/>
          <p:cNvGrpSpPr/>
          <p:nvPr/>
        </p:nvGrpSpPr>
        <p:grpSpPr>
          <a:xfrm>
            <a:off x="4861080" y="1554120"/>
            <a:ext cx="354960" cy="307800"/>
            <a:chOff x="4861080" y="1554120"/>
            <a:chExt cx="354960" cy="307800"/>
          </a:xfrm>
        </p:grpSpPr>
        <p:sp>
          <p:nvSpPr>
            <p:cNvPr id="5458" name="Google Shape;6413;p53"/>
            <p:cNvSpPr/>
            <p:nvPr/>
          </p:nvSpPr>
          <p:spPr>
            <a:xfrm>
              <a:off x="4863960" y="1655280"/>
              <a:ext cx="352080" cy="124200"/>
            </a:xfrm>
            <a:custGeom>
              <a:avLst/>
              <a:gdLst/>
              <a:ahLst/>
              <a:rect l="l" t="t" r="r" b="b"/>
              <a:pathLst>
                <a:path w="11847" h="4191">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w="0">
              <a:noFill/>
            </a:ln>
          </p:spPr>
          <p:style>
            <a:lnRef idx="0"/>
            <a:fillRef idx="0"/>
            <a:effectRef idx="0"/>
            <a:fontRef idx="minor"/>
          </p:style>
        </p:sp>
        <p:sp>
          <p:nvSpPr>
            <p:cNvPr id="5459" name="Google Shape;6414;p53"/>
            <p:cNvSpPr/>
            <p:nvPr/>
          </p:nvSpPr>
          <p:spPr>
            <a:xfrm>
              <a:off x="4861080" y="1554120"/>
              <a:ext cx="351360" cy="148680"/>
            </a:xfrm>
            <a:custGeom>
              <a:avLst/>
              <a:gdLst/>
              <a:ahLst/>
              <a:rect l="l" t="t" r="r" b="b"/>
              <a:pathLst>
                <a:path w="11816" h="5011">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w="0">
              <a:noFill/>
            </a:ln>
          </p:spPr>
          <p:style>
            <a:lnRef idx="0"/>
            <a:fillRef idx="0"/>
            <a:effectRef idx="0"/>
            <a:fontRef idx="minor"/>
          </p:style>
        </p:sp>
        <p:sp>
          <p:nvSpPr>
            <p:cNvPr id="5460" name="Google Shape;6415;p53"/>
            <p:cNvSpPr/>
            <p:nvPr/>
          </p:nvSpPr>
          <p:spPr>
            <a:xfrm>
              <a:off x="4928400" y="1745280"/>
              <a:ext cx="221760" cy="116640"/>
            </a:xfrm>
            <a:custGeom>
              <a:avLst/>
              <a:gdLst/>
              <a:ahLst/>
              <a:rect l="l" t="t" r="r" b="b"/>
              <a:pathLst>
                <a:path w="7467" h="3939">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w="0">
              <a:noFill/>
            </a:ln>
          </p:spPr>
          <p:style>
            <a:lnRef idx="0"/>
            <a:fillRef idx="0"/>
            <a:effectRef idx="0"/>
            <a:fontRef idx="minor"/>
          </p:style>
        </p:sp>
      </p:grpSp>
      <p:grpSp>
        <p:nvGrpSpPr>
          <p:cNvPr id="5461" name="Google Shape;6416;p53"/>
          <p:cNvGrpSpPr/>
          <p:nvPr/>
        </p:nvGrpSpPr>
        <p:grpSpPr>
          <a:xfrm>
            <a:off x="4861800" y="1988640"/>
            <a:ext cx="353160" cy="352080"/>
            <a:chOff x="4861800" y="1988640"/>
            <a:chExt cx="353160" cy="352080"/>
          </a:xfrm>
        </p:grpSpPr>
        <p:sp>
          <p:nvSpPr>
            <p:cNvPr id="5462" name="Google Shape;6417;p53"/>
            <p:cNvSpPr/>
            <p:nvPr/>
          </p:nvSpPr>
          <p:spPr>
            <a:xfrm>
              <a:off x="4861800" y="2133360"/>
              <a:ext cx="40680" cy="62280"/>
            </a:xfrm>
            <a:custGeom>
              <a:avLst/>
              <a:gdLst/>
              <a:ahLst/>
              <a:rect l="l" t="t" r="r" b="b"/>
              <a:pathLst>
                <a:path w="1387" h="2111">
                  <a:moveTo>
                    <a:pt x="0" y="0"/>
                  </a:moveTo>
                  <a:lnTo>
                    <a:pt x="0" y="2111"/>
                  </a:lnTo>
                  <a:lnTo>
                    <a:pt x="1386" y="2111"/>
                  </a:lnTo>
                  <a:lnTo>
                    <a:pt x="1386" y="0"/>
                  </a:lnTo>
                  <a:close/>
                </a:path>
              </a:pathLst>
            </a:custGeom>
            <a:solidFill>
              <a:srgbClr val="5f7d95"/>
            </a:solidFill>
            <a:ln w="0">
              <a:noFill/>
            </a:ln>
          </p:spPr>
          <p:style>
            <a:lnRef idx="0"/>
            <a:fillRef idx="0"/>
            <a:effectRef idx="0"/>
            <a:fontRef idx="minor"/>
          </p:style>
        </p:sp>
        <p:sp>
          <p:nvSpPr>
            <p:cNvPr id="5463" name="Google Shape;6418;p53"/>
            <p:cNvSpPr/>
            <p:nvPr/>
          </p:nvSpPr>
          <p:spPr>
            <a:xfrm>
              <a:off x="4861800" y="2217600"/>
              <a:ext cx="62280" cy="19800"/>
            </a:xfrm>
            <a:custGeom>
              <a:avLst/>
              <a:gdLst/>
              <a:ahLst/>
              <a:rect l="l" t="t" r="r" b="b"/>
              <a:pathLst>
                <a:path w="2111" h="694">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w="0">
              <a:noFill/>
            </a:ln>
          </p:spPr>
          <p:style>
            <a:lnRef idx="0"/>
            <a:fillRef idx="0"/>
            <a:effectRef idx="0"/>
            <a:fontRef idx="minor"/>
          </p:style>
        </p:sp>
        <p:sp>
          <p:nvSpPr>
            <p:cNvPr id="5464" name="Google Shape;6419;p53"/>
            <p:cNvSpPr/>
            <p:nvPr/>
          </p:nvSpPr>
          <p:spPr>
            <a:xfrm>
              <a:off x="4861800" y="2091960"/>
              <a:ext cx="62280" cy="19800"/>
            </a:xfrm>
            <a:custGeom>
              <a:avLst/>
              <a:gdLst/>
              <a:ahLst/>
              <a:rect l="l" t="t" r="r" b="b"/>
              <a:pathLst>
                <a:path w="2111" h="695">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w="0">
              <a:noFill/>
            </a:ln>
          </p:spPr>
          <p:style>
            <a:lnRef idx="0"/>
            <a:fillRef idx="0"/>
            <a:effectRef idx="0"/>
            <a:fontRef idx="minor"/>
          </p:style>
        </p:sp>
        <p:sp>
          <p:nvSpPr>
            <p:cNvPr id="5465" name="Google Shape;6420;p53"/>
            <p:cNvSpPr/>
            <p:nvPr/>
          </p:nvSpPr>
          <p:spPr>
            <a:xfrm>
              <a:off x="4862880" y="1988640"/>
              <a:ext cx="352080" cy="352080"/>
            </a:xfrm>
            <a:custGeom>
              <a:avLst/>
              <a:gdLst/>
              <a:ahLst/>
              <a:rect l="l" t="t" r="r" b="b"/>
              <a:pathLst>
                <a:path w="11847" h="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w="0">
              <a:noFill/>
            </a:ln>
          </p:spPr>
          <p:style>
            <a:lnRef idx="0"/>
            <a:fillRef idx="0"/>
            <a:effectRef idx="0"/>
            <a:fontRef idx="minor"/>
          </p:style>
        </p:sp>
        <p:sp>
          <p:nvSpPr>
            <p:cNvPr id="5466" name="Google Shape;6421;p53"/>
            <p:cNvSpPr/>
            <p:nvPr/>
          </p:nvSpPr>
          <p:spPr>
            <a:xfrm>
              <a:off x="4997160" y="2112480"/>
              <a:ext cx="102600" cy="102600"/>
            </a:xfrm>
            <a:custGeom>
              <a:avLst/>
              <a:gdLst/>
              <a:ahLst/>
              <a:rect l="l" t="t" r="r" b="b"/>
              <a:pathLst>
                <a:path w="3467" h="3466">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w="0">
              <a:noFill/>
            </a:ln>
          </p:spPr>
          <p:style>
            <a:lnRef idx="0"/>
            <a:fillRef idx="0"/>
            <a:effectRef idx="0"/>
            <a:fontRef idx="minor"/>
          </p:style>
        </p:sp>
        <p:sp>
          <p:nvSpPr>
            <p:cNvPr id="5467" name="Google Shape;6422;p53"/>
            <p:cNvSpPr/>
            <p:nvPr/>
          </p:nvSpPr>
          <p:spPr>
            <a:xfrm>
              <a:off x="4924800" y="2050560"/>
              <a:ext cx="227160" cy="228240"/>
            </a:xfrm>
            <a:custGeom>
              <a:avLst/>
              <a:gdLst/>
              <a:ahLst/>
              <a:rect l="l" t="t" r="r" b="b"/>
              <a:pathLst>
                <a:path w="7656" h="7688">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w="0">
              <a:noFill/>
            </a:ln>
          </p:spPr>
          <p:style>
            <a:lnRef idx="0"/>
            <a:fillRef idx="0"/>
            <a:effectRef idx="0"/>
            <a:fontRef idx="minor"/>
          </p:style>
        </p:sp>
      </p:grpSp>
      <p:grpSp>
        <p:nvGrpSpPr>
          <p:cNvPr id="5468" name="Google Shape;6423;p53"/>
          <p:cNvGrpSpPr/>
          <p:nvPr/>
        </p:nvGrpSpPr>
        <p:grpSpPr>
          <a:xfrm>
            <a:off x="4858200" y="2438640"/>
            <a:ext cx="360720" cy="352080"/>
            <a:chOff x="4858200" y="2438640"/>
            <a:chExt cx="360720" cy="352080"/>
          </a:xfrm>
        </p:grpSpPr>
        <p:sp>
          <p:nvSpPr>
            <p:cNvPr id="5469" name="Google Shape;6424;p53"/>
            <p:cNvSpPr/>
            <p:nvPr/>
          </p:nvSpPr>
          <p:spPr>
            <a:xfrm>
              <a:off x="5013000" y="2608560"/>
              <a:ext cx="102600" cy="76320"/>
            </a:xfrm>
            <a:custGeom>
              <a:avLst/>
              <a:gdLst/>
              <a:ahLst/>
              <a:rect l="l" t="t" r="r" b="b"/>
              <a:pathLst>
                <a:path w="3466" h="258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w="0">
              <a:noFill/>
            </a:ln>
          </p:spPr>
          <p:style>
            <a:lnRef idx="0"/>
            <a:fillRef idx="0"/>
            <a:effectRef idx="0"/>
            <a:fontRef idx="minor"/>
          </p:style>
        </p:sp>
        <p:sp>
          <p:nvSpPr>
            <p:cNvPr id="5470" name="Google Shape;6425;p53"/>
            <p:cNvSpPr/>
            <p:nvPr/>
          </p:nvSpPr>
          <p:spPr>
            <a:xfrm>
              <a:off x="4858200" y="2438640"/>
              <a:ext cx="360720" cy="352080"/>
            </a:xfrm>
            <a:custGeom>
              <a:avLst/>
              <a:gdLst/>
              <a:ahLst/>
              <a:rect l="l" t="t" r="r" b="b"/>
              <a:pathLst>
                <a:path w="12131" h="11846">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w="0">
              <a:noFill/>
            </a:ln>
          </p:spPr>
          <p:style>
            <a:lnRef idx="0"/>
            <a:fillRef idx="0"/>
            <a:effectRef idx="0"/>
            <a:fontRef idx="minor"/>
          </p:style>
        </p:sp>
      </p:grpSp>
      <p:grpSp>
        <p:nvGrpSpPr>
          <p:cNvPr id="5471" name="Google Shape;6426;p53"/>
          <p:cNvGrpSpPr/>
          <p:nvPr/>
        </p:nvGrpSpPr>
        <p:grpSpPr>
          <a:xfrm>
            <a:off x="7093080" y="1594800"/>
            <a:ext cx="351000" cy="226440"/>
            <a:chOff x="7093080" y="1594800"/>
            <a:chExt cx="351000" cy="226440"/>
          </a:xfrm>
        </p:grpSpPr>
        <p:sp>
          <p:nvSpPr>
            <p:cNvPr id="5472" name="Google Shape;6427;p53"/>
            <p:cNvSpPr/>
            <p:nvPr/>
          </p:nvSpPr>
          <p:spPr>
            <a:xfrm>
              <a:off x="7381800" y="1718280"/>
              <a:ext cx="62280" cy="81360"/>
            </a:xfrm>
            <a:custGeom>
              <a:avLst/>
              <a:gdLst/>
              <a:ahLst/>
              <a:rect l="l" t="t" r="r" b="b"/>
              <a:pathLst>
                <a:path w="2111" h="275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w="0">
              <a:noFill/>
            </a:ln>
          </p:spPr>
          <p:style>
            <a:lnRef idx="0"/>
            <a:fillRef idx="0"/>
            <a:effectRef idx="0"/>
            <a:fontRef idx="minor"/>
          </p:style>
        </p:sp>
        <p:sp>
          <p:nvSpPr>
            <p:cNvPr id="5473" name="Google Shape;6428;p53"/>
            <p:cNvSpPr/>
            <p:nvPr/>
          </p:nvSpPr>
          <p:spPr>
            <a:xfrm>
              <a:off x="7093080" y="1594800"/>
              <a:ext cx="348480" cy="226440"/>
            </a:xfrm>
            <a:custGeom>
              <a:avLst/>
              <a:gdLst/>
              <a:ahLst/>
              <a:rect l="l" t="t" r="r" b="b"/>
              <a:pathLst>
                <a:path w="11721" h="7625">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w="0">
              <a:noFill/>
            </a:ln>
          </p:spPr>
          <p:style>
            <a:lnRef idx="0"/>
            <a:fillRef idx="0"/>
            <a:effectRef idx="0"/>
            <a:fontRef idx="minor"/>
          </p:style>
        </p:sp>
      </p:grpSp>
      <p:grpSp>
        <p:nvGrpSpPr>
          <p:cNvPr id="5474" name="Google Shape;6429;p53"/>
          <p:cNvGrpSpPr/>
          <p:nvPr/>
        </p:nvGrpSpPr>
        <p:grpSpPr>
          <a:xfrm>
            <a:off x="7093080" y="1989000"/>
            <a:ext cx="351000" cy="351360"/>
            <a:chOff x="7093080" y="1989000"/>
            <a:chExt cx="351000" cy="351360"/>
          </a:xfrm>
        </p:grpSpPr>
        <p:sp>
          <p:nvSpPr>
            <p:cNvPr id="5475" name="Google Shape;6430;p53"/>
            <p:cNvSpPr/>
            <p:nvPr/>
          </p:nvSpPr>
          <p:spPr>
            <a:xfrm>
              <a:off x="7222320" y="2052360"/>
              <a:ext cx="91080" cy="45000"/>
            </a:xfrm>
            <a:custGeom>
              <a:avLst/>
              <a:gdLst/>
              <a:ahLst/>
              <a:rect l="l" t="t" r="r" b="b"/>
              <a:pathLst>
                <a:path w="3088" h="1537">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w="0">
              <a:noFill/>
            </a:ln>
          </p:spPr>
          <p:style>
            <a:lnRef idx="0"/>
            <a:fillRef idx="0"/>
            <a:effectRef idx="0"/>
            <a:fontRef idx="minor"/>
          </p:style>
        </p:sp>
        <p:sp>
          <p:nvSpPr>
            <p:cNvPr id="5476" name="Google Shape;6431;p53"/>
            <p:cNvSpPr/>
            <p:nvPr/>
          </p:nvSpPr>
          <p:spPr>
            <a:xfrm>
              <a:off x="7257960" y="2156040"/>
              <a:ext cx="19800" cy="1980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w="0">
              <a:noFill/>
            </a:ln>
          </p:spPr>
          <p:style>
            <a:lnRef idx="0"/>
            <a:fillRef idx="0"/>
            <a:effectRef idx="0"/>
            <a:fontRef idx="minor"/>
          </p:style>
        </p:sp>
        <p:sp>
          <p:nvSpPr>
            <p:cNvPr id="5477" name="Google Shape;6432;p53"/>
            <p:cNvSpPr/>
            <p:nvPr/>
          </p:nvSpPr>
          <p:spPr>
            <a:xfrm>
              <a:off x="7155720" y="2176920"/>
              <a:ext cx="65880" cy="79920"/>
            </a:xfrm>
            <a:custGeom>
              <a:avLst/>
              <a:gdLst/>
              <a:ahLst/>
              <a:rect l="l" t="t" r="r" b="b"/>
              <a:pathLst>
                <a:path w="2238" h="2711">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w="0">
              <a:noFill/>
            </a:ln>
          </p:spPr>
          <p:style>
            <a:lnRef idx="0"/>
            <a:fillRef idx="0"/>
            <a:effectRef idx="0"/>
            <a:fontRef idx="minor"/>
          </p:style>
        </p:sp>
        <p:sp>
          <p:nvSpPr>
            <p:cNvPr id="5478" name="Google Shape;6433;p53"/>
            <p:cNvSpPr/>
            <p:nvPr/>
          </p:nvSpPr>
          <p:spPr>
            <a:xfrm>
              <a:off x="7314480" y="2175840"/>
              <a:ext cx="65880" cy="79920"/>
            </a:xfrm>
            <a:custGeom>
              <a:avLst/>
              <a:gdLst/>
              <a:ahLst/>
              <a:rect l="l" t="t" r="r" b="b"/>
              <a:pathLst>
                <a:path w="2238" h="271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w="0">
              <a:noFill/>
            </a:ln>
          </p:spPr>
          <p:style>
            <a:lnRef idx="0"/>
            <a:fillRef idx="0"/>
            <a:effectRef idx="0"/>
            <a:fontRef idx="minor"/>
          </p:style>
        </p:sp>
        <p:sp>
          <p:nvSpPr>
            <p:cNvPr id="5479" name="Google Shape;6434;p53"/>
            <p:cNvSpPr/>
            <p:nvPr/>
          </p:nvSpPr>
          <p:spPr>
            <a:xfrm>
              <a:off x="7093080" y="1989000"/>
              <a:ext cx="351000" cy="351360"/>
            </a:xfrm>
            <a:custGeom>
              <a:avLst/>
              <a:gdLst/>
              <a:ahLst/>
              <a:rect l="l" t="t" r="r" b="b"/>
              <a:pathLst>
                <a:path w="11815" h="11816">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w="0">
              <a:noFill/>
            </a:ln>
          </p:spPr>
          <p:style>
            <a:lnRef idx="0"/>
            <a:fillRef idx="0"/>
            <a:effectRef idx="0"/>
            <a:fontRef idx="minor"/>
          </p:style>
        </p:sp>
      </p:grpSp>
      <p:grpSp>
        <p:nvGrpSpPr>
          <p:cNvPr id="5480" name="Google Shape;6435;p53"/>
          <p:cNvGrpSpPr/>
          <p:nvPr/>
        </p:nvGrpSpPr>
        <p:grpSpPr>
          <a:xfrm>
            <a:off x="7081200" y="2439000"/>
            <a:ext cx="374760" cy="351360"/>
            <a:chOff x="7081200" y="2439000"/>
            <a:chExt cx="374760" cy="351360"/>
          </a:xfrm>
        </p:grpSpPr>
        <p:sp>
          <p:nvSpPr>
            <p:cNvPr id="5481" name="Google Shape;6436;p53"/>
            <p:cNvSpPr/>
            <p:nvPr/>
          </p:nvSpPr>
          <p:spPr>
            <a:xfrm>
              <a:off x="7283880" y="2440800"/>
              <a:ext cx="172080" cy="160200"/>
            </a:xfrm>
            <a:custGeom>
              <a:avLst/>
              <a:gdLst/>
              <a:ahLst/>
              <a:rect l="l" t="t" r="r" b="b"/>
              <a:pathLst>
                <a:path w="5797" h="5405">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w="0">
              <a:noFill/>
            </a:ln>
          </p:spPr>
          <p:style>
            <a:lnRef idx="0"/>
            <a:fillRef idx="0"/>
            <a:effectRef idx="0"/>
            <a:fontRef idx="minor"/>
          </p:style>
        </p:sp>
        <p:sp>
          <p:nvSpPr>
            <p:cNvPr id="5482" name="Google Shape;6437;p53"/>
            <p:cNvSpPr/>
            <p:nvPr/>
          </p:nvSpPr>
          <p:spPr>
            <a:xfrm>
              <a:off x="7220880" y="2569680"/>
              <a:ext cx="93240" cy="91440"/>
            </a:xfrm>
            <a:custGeom>
              <a:avLst/>
              <a:gdLst/>
              <a:ahLst/>
              <a:rect l="l" t="t" r="r" b="b"/>
              <a:pathLst>
                <a:path w="3151" h="3089">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w="0">
              <a:noFill/>
            </a:ln>
          </p:spPr>
          <p:style>
            <a:lnRef idx="0"/>
            <a:fillRef idx="0"/>
            <a:effectRef idx="0"/>
            <a:fontRef idx="minor"/>
          </p:style>
        </p:sp>
        <p:sp>
          <p:nvSpPr>
            <p:cNvPr id="5483" name="Google Shape;6438;p53"/>
            <p:cNvSpPr/>
            <p:nvPr/>
          </p:nvSpPr>
          <p:spPr>
            <a:xfrm>
              <a:off x="7081200" y="2629800"/>
              <a:ext cx="172080" cy="159840"/>
            </a:xfrm>
            <a:custGeom>
              <a:avLst/>
              <a:gdLst/>
              <a:ahLst/>
              <a:rect l="l" t="t" r="r" b="b"/>
              <a:pathLst>
                <a:path w="5797" h="5388">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w="0">
              <a:noFill/>
            </a:ln>
          </p:spPr>
          <p:style>
            <a:lnRef idx="0"/>
            <a:fillRef idx="0"/>
            <a:effectRef idx="0"/>
            <a:fontRef idx="minor"/>
          </p:style>
        </p:sp>
        <p:sp>
          <p:nvSpPr>
            <p:cNvPr id="5484" name="Google Shape;6439;p53"/>
            <p:cNvSpPr/>
            <p:nvPr/>
          </p:nvSpPr>
          <p:spPr>
            <a:xfrm>
              <a:off x="7084080" y="2439000"/>
              <a:ext cx="370080" cy="351360"/>
            </a:xfrm>
            <a:custGeom>
              <a:avLst/>
              <a:gdLst/>
              <a:ahLst/>
              <a:rect l="l" t="t" r="r" b="b"/>
              <a:pathLst>
                <a:path w="12445" h="11824">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w="0">
              <a:noFill/>
            </a:ln>
          </p:spPr>
          <p:style>
            <a:lnRef idx="0"/>
            <a:fillRef idx="0"/>
            <a:effectRef idx="0"/>
            <a:fontRef idx="minor"/>
          </p:style>
        </p:sp>
      </p:grpSp>
      <p:sp>
        <p:nvSpPr>
          <p:cNvPr id="5485" name="Google Shape;6440;p53"/>
          <p:cNvSpPr/>
          <p:nvPr/>
        </p:nvSpPr>
        <p:spPr>
          <a:xfrm>
            <a:off x="5748480" y="2919600"/>
            <a:ext cx="352080" cy="351000"/>
          </a:xfrm>
          <a:custGeom>
            <a:avLst/>
            <a:gdLst/>
            <a:ahLst/>
            <a:rect l="l" t="t" r="r" b="b"/>
            <a:pathLst>
              <a:path w="11847" h="11815">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w="0">
            <a:noFill/>
          </a:ln>
        </p:spPr>
        <p:style>
          <a:lnRef idx="0"/>
          <a:fillRef idx="0"/>
          <a:effectRef idx="0"/>
          <a:fontRef idx="minor"/>
        </p:style>
      </p:sp>
      <p:grpSp>
        <p:nvGrpSpPr>
          <p:cNvPr id="5486" name="Google Shape;6441;p53"/>
          <p:cNvGrpSpPr/>
          <p:nvPr/>
        </p:nvGrpSpPr>
        <p:grpSpPr>
          <a:xfrm>
            <a:off x="5779800" y="3398040"/>
            <a:ext cx="288360" cy="352080"/>
            <a:chOff x="5779800" y="3398040"/>
            <a:chExt cx="288360" cy="352080"/>
          </a:xfrm>
        </p:grpSpPr>
        <p:sp>
          <p:nvSpPr>
            <p:cNvPr id="5487" name="Google Shape;6442;p53"/>
            <p:cNvSpPr/>
            <p:nvPr/>
          </p:nvSpPr>
          <p:spPr>
            <a:xfrm>
              <a:off x="5779800" y="3461760"/>
              <a:ext cx="123120" cy="133560"/>
            </a:xfrm>
            <a:custGeom>
              <a:avLst/>
              <a:gdLst/>
              <a:ahLst/>
              <a:rect l="l" t="t" r="r" b="b"/>
              <a:pathLst>
                <a:path w="4160" h="4506">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w="0">
              <a:noFill/>
            </a:ln>
          </p:spPr>
          <p:style>
            <a:lnRef idx="0"/>
            <a:fillRef idx="0"/>
            <a:effectRef idx="0"/>
            <a:fontRef idx="minor"/>
          </p:style>
        </p:sp>
        <p:sp>
          <p:nvSpPr>
            <p:cNvPr id="5488" name="Google Shape;6443;p53"/>
            <p:cNvSpPr/>
            <p:nvPr/>
          </p:nvSpPr>
          <p:spPr>
            <a:xfrm>
              <a:off x="5945040" y="3552840"/>
              <a:ext cx="123120" cy="134280"/>
            </a:xfrm>
            <a:custGeom>
              <a:avLst/>
              <a:gdLst/>
              <a:ahLst/>
              <a:rect l="l" t="t" r="r" b="b"/>
              <a:pathLst>
                <a:path w="4160" h="4538">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w="0">
              <a:noFill/>
            </a:ln>
          </p:spPr>
          <p:style>
            <a:lnRef idx="0"/>
            <a:fillRef idx="0"/>
            <a:effectRef idx="0"/>
            <a:fontRef idx="minor"/>
          </p:style>
        </p:sp>
        <p:sp>
          <p:nvSpPr>
            <p:cNvPr id="5489" name="Google Shape;6444;p53"/>
            <p:cNvSpPr/>
            <p:nvPr/>
          </p:nvSpPr>
          <p:spPr>
            <a:xfrm>
              <a:off x="5779800" y="3616560"/>
              <a:ext cx="123120" cy="133560"/>
            </a:xfrm>
            <a:custGeom>
              <a:avLst/>
              <a:gdLst/>
              <a:ahLst/>
              <a:rect l="l" t="t" r="r" b="b"/>
              <a:pathLst>
                <a:path w="4160" h="4507">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w="0">
              <a:noFill/>
            </a:ln>
          </p:spPr>
          <p:style>
            <a:lnRef idx="0"/>
            <a:fillRef idx="0"/>
            <a:effectRef idx="0"/>
            <a:fontRef idx="minor"/>
          </p:style>
        </p:sp>
        <p:sp>
          <p:nvSpPr>
            <p:cNvPr id="5490" name="Google Shape;6445;p53"/>
            <p:cNvSpPr/>
            <p:nvPr/>
          </p:nvSpPr>
          <p:spPr>
            <a:xfrm>
              <a:off x="5945040" y="3398040"/>
              <a:ext cx="123120" cy="134280"/>
            </a:xfrm>
            <a:custGeom>
              <a:avLst/>
              <a:gdLst/>
              <a:ahLst/>
              <a:rect l="l" t="t" r="r" b="b"/>
              <a:pathLst>
                <a:path w="4160" h="4537">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w="0">
              <a:noFill/>
            </a:ln>
          </p:spPr>
          <p:style>
            <a:lnRef idx="0"/>
            <a:fillRef idx="0"/>
            <a:effectRef idx="0"/>
            <a:fontRef idx="minor"/>
          </p:style>
        </p:sp>
      </p:grpSp>
      <p:grpSp>
        <p:nvGrpSpPr>
          <p:cNvPr id="5491" name="Google Shape;6446;p53"/>
          <p:cNvGrpSpPr/>
          <p:nvPr/>
        </p:nvGrpSpPr>
        <p:grpSpPr>
          <a:xfrm>
            <a:off x="5779440" y="3848040"/>
            <a:ext cx="289080" cy="352080"/>
            <a:chOff x="5779440" y="3848040"/>
            <a:chExt cx="289080" cy="352080"/>
          </a:xfrm>
        </p:grpSpPr>
        <p:sp>
          <p:nvSpPr>
            <p:cNvPr id="5492" name="Google Shape;6447;p53"/>
            <p:cNvSpPr/>
            <p:nvPr/>
          </p:nvSpPr>
          <p:spPr>
            <a:xfrm>
              <a:off x="5923800" y="3848040"/>
              <a:ext cx="124920" cy="270360"/>
            </a:xfrm>
            <a:custGeom>
              <a:avLst/>
              <a:gdLst/>
              <a:ahLst/>
              <a:rect l="l" t="t" r="r" b="b"/>
              <a:pathLst>
                <a:path w="4223" h="9106">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w="0">
              <a:noFill/>
            </a:ln>
          </p:spPr>
          <p:style>
            <a:lnRef idx="0"/>
            <a:fillRef idx="0"/>
            <a:effectRef idx="0"/>
            <a:fontRef idx="minor"/>
          </p:style>
        </p:sp>
        <p:sp>
          <p:nvSpPr>
            <p:cNvPr id="5493" name="Google Shape;6448;p53"/>
            <p:cNvSpPr/>
            <p:nvPr/>
          </p:nvSpPr>
          <p:spPr>
            <a:xfrm>
              <a:off x="5984640" y="4138200"/>
              <a:ext cx="83880" cy="19800"/>
            </a:xfrm>
            <a:custGeom>
              <a:avLst/>
              <a:gdLst/>
              <a:ahLst/>
              <a:rect l="l" t="t" r="r" b="b"/>
              <a:pathLst>
                <a:path w="2836" h="694">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w="0">
              <a:noFill/>
            </a:ln>
          </p:spPr>
          <p:style>
            <a:lnRef idx="0"/>
            <a:fillRef idx="0"/>
            <a:effectRef idx="0"/>
            <a:fontRef idx="minor"/>
          </p:style>
        </p:sp>
        <p:sp>
          <p:nvSpPr>
            <p:cNvPr id="5494" name="Google Shape;6449;p53"/>
            <p:cNvSpPr/>
            <p:nvPr/>
          </p:nvSpPr>
          <p:spPr>
            <a:xfrm>
              <a:off x="5779440" y="3937320"/>
              <a:ext cx="248040" cy="262800"/>
            </a:xfrm>
            <a:custGeom>
              <a:avLst/>
              <a:gdLst/>
              <a:ahLst/>
              <a:rect l="l" t="t" r="r" b="b"/>
              <a:pathLst>
                <a:path w="8350" h="8854">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w="0">
              <a:noFill/>
            </a:ln>
          </p:spPr>
          <p:style>
            <a:lnRef idx="0"/>
            <a:fillRef idx="0"/>
            <a:effectRef idx="0"/>
            <a:fontRef idx="minor"/>
          </p:style>
        </p:sp>
      </p:grpSp>
      <p:grpSp>
        <p:nvGrpSpPr>
          <p:cNvPr id="5495" name="Google Shape;6450;p53"/>
          <p:cNvGrpSpPr/>
          <p:nvPr/>
        </p:nvGrpSpPr>
        <p:grpSpPr>
          <a:xfrm>
            <a:off x="7979400" y="2920680"/>
            <a:ext cx="355680" cy="348840"/>
            <a:chOff x="7979400" y="2920680"/>
            <a:chExt cx="355680" cy="348840"/>
          </a:xfrm>
        </p:grpSpPr>
        <p:sp>
          <p:nvSpPr>
            <p:cNvPr id="5496" name="Google Shape;6451;p53"/>
            <p:cNvSpPr/>
            <p:nvPr/>
          </p:nvSpPr>
          <p:spPr>
            <a:xfrm>
              <a:off x="7979400" y="2920680"/>
              <a:ext cx="355680" cy="348840"/>
            </a:xfrm>
            <a:custGeom>
              <a:avLst/>
              <a:gdLst/>
              <a:ahLst/>
              <a:rect l="l" t="t" r="r" b="b"/>
              <a:pathLst>
                <a:path w="11972" h="11737">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w="0">
              <a:noFill/>
            </a:ln>
          </p:spPr>
          <p:style>
            <a:lnRef idx="0"/>
            <a:fillRef idx="0"/>
            <a:effectRef idx="0"/>
            <a:fontRef idx="minor"/>
          </p:style>
        </p:sp>
        <p:sp>
          <p:nvSpPr>
            <p:cNvPr id="5497" name="Google Shape;6452;p53"/>
            <p:cNvSpPr/>
            <p:nvPr/>
          </p:nvSpPr>
          <p:spPr>
            <a:xfrm>
              <a:off x="8126640" y="3023280"/>
              <a:ext cx="61200" cy="60480"/>
            </a:xfrm>
            <a:custGeom>
              <a:avLst/>
              <a:gdLst/>
              <a:ahLst/>
              <a:rect l="l" t="t" r="r" b="b"/>
              <a:pathLst>
                <a:path w="2080" h="2049">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w="0">
              <a:noFill/>
            </a:ln>
          </p:spPr>
          <p:style>
            <a:lnRef idx="0"/>
            <a:fillRef idx="0"/>
            <a:effectRef idx="0"/>
            <a:fontRef idx="minor"/>
          </p:style>
        </p:sp>
        <p:sp>
          <p:nvSpPr>
            <p:cNvPr id="5498" name="Google Shape;6453;p53"/>
            <p:cNvSpPr/>
            <p:nvPr/>
          </p:nvSpPr>
          <p:spPr>
            <a:xfrm>
              <a:off x="8168040" y="3147120"/>
              <a:ext cx="19800" cy="2088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w="0">
              <a:noFill/>
            </a:ln>
          </p:spPr>
          <p:style>
            <a:lnRef idx="0"/>
            <a:fillRef idx="0"/>
            <a:effectRef idx="0"/>
            <a:fontRef idx="minor"/>
          </p:style>
        </p:sp>
      </p:grpSp>
      <p:grpSp>
        <p:nvGrpSpPr>
          <p:cNvPr id="5499" name="Google Shape;6454;p53"/>
          <p:cNvGrpSpPr/>
          <p:nvPr/>
        </p:nvGrpSpPr>
        <p:grpSpPr>
          <a:xfrm>
            <a:off x="5322240" y="1531800"/>
            <a:ext cx="309600" cy="352080"/>
            <a:chOff x="5322240" y="1531800"/>
            <a:chExt cx="309600" cy="352080"/>
          </a:xfrm>
        </p:grpSpPr>
        <p:sp>
          <p:nvSpPr>
            <p:cNvPr id="5500" name="Google Shape;6455;p53"/>
            <p:cNvSpPr/>
            <p:nvPr/>
          </p:nvSpPr>
          <p:spPr>
            <a:xfrm>
              <a:off x="5334480" y="1552680"/>
              <a:ext cx="30240" cy="82800"/>
            </a:xfrm>
            <a:custGeom>
              <a:avLst/>
              <a:gdLst/>
              <a:ahLst/>
              <a:rect l="l" t="t" r="r" b="b"/>
              <a:pathLst>
                <a:path w="1041" h="2805">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w="0">
              <a:noFill/>
            </a:ln>
          </p:spPr>
          <p:style>
            <a:lnRef idx="0"/>
            <a:fillRef idx="0"/>
            <a:effectRef idx="0"/>
            <a:fontRef idx="minor"/>
          </p:style>
        </p:sp>
        <p:sp>
          <p:nvSpPr>
            <p:cNvPr id="5501" name="Google Shape;6456;p53"/>
            <p:cNvSpPr/>
            <p:nvPr/>
          </p:nvSpPr>
          <p:spPr>
            <a:xfrm>
              <a:off x="5592240" y="1552680"/>
              <a:ext cx="30240" cy="81720"/>
            </a:xfrm>
            <a:custGeom>
              <a:avLst/>
              <a:gdLst/>
              <a:ahLst/>
              <a:rect l="l" t="t" r="r" b="b"/>
              <a:pathLst>
                <a:path w="1041" h="2773">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w="0">
              <a:noFill/>
            </a:ln>
          </p:spPr>
          <p:style>
            <a:lnRef idx="0"/>
            <a:fillRef idx="0"/>
            <a:effectRef idx="0"/>
            <a:fontRef idx="minor"/>
          </p:style>
        </p:sp>
        <p:sp>
          <p:nvSpPr>
            <p:cNvPr id="5502" name="Google Shape;6457;p53"/>
            <p:cNvSpPr/>
            <p:nvPr/>
          </p:nvSpPr>
          <p:spPr>
            <a:xfrm>
              <a:off x="5437440" y="1563840"/>
              <a:ext cx="30240" cy="67680"/>
            </a:xfrm>
            <a:custGeom>
              <a:avLst/>
              <a:gdLst/>
              <a:ahLst/>
              <a:rect l="l" t="t" r="r" b="b"/>
              <a:pathLst>
                <a:path w="1040" h="2301">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w="0">
              <a:noFill/>
            </a:ln>
          </p:spPr>
          <p:style>
            <a:lnRef idx="0"/>
            <a:fillRef idx="0"/>
            <a:effectRef idx="0"/>
            <a:fontRef idx="minor"/>
          </p:style>
        </p:sp>
        <p:sp>
          <p:nvSpPr>
            <p:cNvPr id="5503" name="Google Shape;6458;p53"/>
            <p:cNvSpPr/>
            <p:nvPr/>
          </p:nvSpPr>
          <p:spPr>
            <a:xfrm>
              <a:off x="5489280" y="1563840"/>
              <a:ext cx="30240" cy="67680"/>
            </a:xfrm>
            <a:custGeom>
              <a:avLst/>
              <a:gdLst/>
              <a:ahLst/>
              <a:rect l="l" t="t" r="r" b="b"/>
              <a:pathLst>
                <a:path w="1040" h="2301">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w="0">
              <a:noFill/>
            </a:ln>
          </p:spPr>
          <p:style>
            <a:lnRef idx="0"/>
            <a:fillRef idx="0"/>
            <a:effectRef idx="0"/>
            <a:fontRef idx="minor"/>
          </p:style>
        </p:sp>
        <p:sp>
          <p:nvSpPr>
            <p:cNvPr id="5504" name="Google Shape;6459;p53"/>
            <p:cNvSpPr/>
            <p:nvPr/>
          </p:nvSpPr>
          <p:spPr>
            <a:xfrm>
              <a:off x="5385960" y="1531800"/>
              <a:ext cx="30240" cy="108000"/>
            </a:xfrm>
            <a:custGeom>
              <a:avLst/>
              <a:gdLst/>
              <a:ahLst/>
              <a:rect l="l" t="t" r="r" b="b"/>
              <a:pathLst>
                <a:path w="1041" h="3655">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w="0">
              <a:noFill/>
            </a:ln>
          </p:spPr>
          <p:style>
            <a:lnRef idx="0"/>
            <a:fillRef idx="0"/>
            <a:effectRef idx="0"/>
            <a:fontRef idx="minor"/>
          </p:style>
        </p:sp>
        <p:sp>
          <p:nvSpPr>
            <p:cNvPr id="5505" name="Google Shape;6460;p53"/>
            <p:cNvSpPr/>
            <p:nvPr/>
          </p:nvSpPr>
          <p:spPr>
            <a:xfrm>
              <a:off x="5540760" y="1532880"/>
              <a:ext cx="30240" cy="108000"/>
            </a:xfrm>
            <a:custGeom>
              <a:avLst/>
              <a:gdLst/>
              <a:ahLst/>
              <a:rect l="l" t="t" r="r" b="b"/>
              <a:pathLst>
                <a:path w="1041" h="3656">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w="0">
              <a:noFill/>
            </a:ln>
          </p:spPr>
          <p:style>
            <a:lnRef idx="0"/>
            <a:fillRef idx="0"/>
            <a:effectRef idx="0"/>
            <a:fontRef idx="minor"/>
          </p:style>
        </p:sp>
        <p:sp>
          <p:nvSpPr>
            <p:cNvPr id="5506" name="Google Shape;6461;p53"/>
            <p:cNvSpPr/>
            <p:nvPr/>
          </p:nvSpPr>
          <p:spPr>
            <a:xfrm>
              <a:off x="5384160" y="1643760"/>
              <a:ext cx="191520" cy="158040"/>
            </a:xfrm>
            <a:custGeom>
              <a:avLst/>
              <a:gdLst/>
              <a:ahLst/>
              <a:rect l="l" t="t" r="r" b="b"/>
              <a:pathLst>
                <a:path w="6459" h="5325">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w="0">
              <a:noFill/>
            </a:ln>
          </p:spPr>
          <p:style>
            <a:lnRef idx="0"/>
            <a:fillRef idx="0"/>
            <a:effectRef idx="0"/>
            <a:fontRef idx="minor"/>
          </p:style>
        </p:sp>
        <p:sp>
          <p:nvSpPr>
            <p:cNvPr id="5507" name="Google Shape;6462;p53"/>
            <p:cNvSpPr/>
            <p:nvPr/>
          </p:nvSpPr>
          <p:spPr>
            <a:xfrm>
              <a:off x="5488200" y="1644480"/>
              <a:ext cx="143640" cy="239400"/>
            </a:xfrm>
            <a:custGeom>
              <a:avLst/>
              <a:gdLst/>
              <a:ahLst/>
              <a:rect l="l" t="t" r="r" b="b"/>
              <a:pathLst>
                <a:path w="4853" h="8066">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w="0">
              <a:noFill/>
            </a:ln>
          </p:spPr>
          <p:style>
            <a:lnRef idx="0"/>
            <a:fillRef idx="0"/>
            <a:effectRef idx="0"/>
            <a:fontRef idx="minor"/>
          </p:style>
        </p:sp>
        <p:sp>
          <p:nvSpPr>
            <p:cNvPr id="5508" name="Google Shape;6463;p53"/>
            <p:cNvSpPr/>
            <p:nvPr/>
          </p:nvSpPr>
          <p:spPr>
            <a:xfrm>
              <a:off x="5322240" y="1646280"/>
              <a:ext cx="145800" cy="237600"/>
            </a:xfrm>
            <a:custGeom>
              <a:avLst/>
              <a:gdLst/>
              <a:ahLst/>
              <a:rect l="l" t="t" r="r" b="b"/>
              <a:pathLst>
                <a:path w="4915" h="8003">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w="0">
              <a:noFill/>
            </a:ln>
          </p:spPr>
          <p:style>
            <a:lnRef idx="0"/>
            <a:fillRef idx="0"/>
            <a:effectRef idx="0"/>
            <a:fontRef idx="minor"/>
          </p:style>
        </p:sp>
      </p:grpSp>
      <p:sp>
        <p:nvSpPr>
          <p:cNvPr id="5509" name="Google Shape;6464;p53"/>
          <p:cNvSpPr/>
          <p:nvPr/>
        </p:nvSpPr>
        <p:spPr>
          <a:xfrm>
            <a:off x="5301720" y="1989720"/>
            <a:ext cx="352080" cy="349920"/>
          </a:xfrm>
          <a:custGeom>
            <a:avLst/>
            <a:gdLst/>
            <a:ahLst/>
            <a:rect l="l" t="t" r="r" b="b"/>
            <a:pathLst>
              <a:path w="11846" h="1177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w="0">
            <a:noFill/>
          </a:ln>
        </p:spPr>
        <p:style>
          <a:lnRef idx="0"/>
          <a:fillRef idx="0"/>
          <a:effectRef idx="0"/>
          <a:fontRef idx="minor"/>
        </p:style>
      </p:sp>
      <p:grpSp>
        <p:nvGrpSpPr>
          <p:cNvPr id="5510" name="Google Shape;6465;p53"/>
          <p:cNvGrpSpPr/>
          <p:nvPr/>
        </p:nvGrpSpPr>
        <p:grpSpPr>
          <a:xfrm>
            <a:off x="5363280" y="2439360"/>
            <a:ext cx="227160" cy="351000"/>
            <a:chOff x="5363280" y="2439360"/>
            <a:chExt cx="227160" cy="351000"/>
          </a:xfrm>
        </p:grpSpPr>
        <p:sp>
          <p:nvSpPr>
            <p:cNvPr id="5511" name="Google Shape;6466;p53"/>
            <p:cNvSpPr/>
            <p:nvPr/>
          </p:nvSpPr>
          <p:spPr>
            <a:xfrm>
              <a:off x="5405760" y="2439360"/>
              <a:ext cx="142920" cy="60480"/>
            </a:xfrm>
            <a:custGeom>
              <a:avLst/>
              <a:gdLst/>
              <a:ahLst/>
              <a:rect l="l" t="t" r="r" b="b"/>
              <a:pathLst>
                <a:path w="4821" h="2049">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w="0">
              <a:noFill/>
            </a:ln>
          </p:spPr>
          <p:style>
            <a:lnRef idx="0"/>
            <a:fillRef idx="0"/>
            <a:effectRef idx="0"/>
            <a:fontRef idx="minor"/>
          </p:style>
        </p:sp>
        <p:sp>
          <p:nvSpPr>
            <p:cNvPr id="5512" name="Google Shape;6467;p53"/>
            <p:cNvSpPr/>
            <p:nvPr/>
          </p:nvSpPr>
          <p:spPr>
            <a:xfrm>
              <a:off x="5363280" y="2646000"/>
              <a:ext cx="227160" cy="144360"/>
            </a:xfrm>
            <a:custGeom>
              <a:avLst/>
              <a:gdLst/>
              <a:ahLst/>
              <a:rect l="l" t="t" r="r" b="b"/>
              <a:pathLst>
                <a:path w="7657" h="4874">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w="0">
              <a:noFill/>
            </a:ln>
          </p:spPr>
          <p:style>
            <a:lnRef idx="0"/>
            <a:fillRef idx="0"/>
            <a:effectRef idx="0"/>
            <a:fontRef idx="minor"/>
          </p:style>
        </p:sp>
        <p:sp>
          <p:nvSpPr>
            <p:cNvPr id="5513" name="Google Shape;6468;p53"/>
            <p:cNvSpPr/>
            <p:nvPr/>
          </p:nvSpPr>
          <p:spPr>
            <a:xfrm>
              <a:off x="5371920" y="2521800"/>
              <a:ext cx="216000" cy="144720"/>
            </a:xfrm>
            <a:custGeom>
              <a:avLst/>
              <a:gdLst/>
              <a:ahLst/>
              <a:rect l="l" t="t" r="r" b="b"/>
              <a:pathLst>
                <a:path w="7278" h="4879">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w="0">
              <a:noFill/>
            </a:ln>
          </p:spPr>
          <p:style>
            <a:lnRef idx="0"/>
            <a:fillRef idx="0"/>
            <a:effectRef idx="0"/>
            <a:fontRef idx="minor"/>
          </p:style>
        </p:sp>
      </p:grpSp>
      <p:grpSp>
        <p:nvGrpSpPr>
          <p:cNvPr id="5514" name="Google Shape;6469;p53"/>
          <p:cNvGrpSpPr/>
          <p:nvPr/>
        </p:nvGrpSpPr>
        <p:grpSpPr>
          <a:xfrm>
            <a:off x="7528680" y="1531800"/>
            <a:ext cx="352080" cy="352080"/>
            <a:chOff x="7528680" y="1531800"/>
            <a:chExt cx="352080" cy="352080"/>
          </a:xfrm>
        </p:grpSpPr>
        <p:sp>
          <p:nvSpPr>
            <p:cNvPr id="5515" name="Google Shape;6470;p53"/>
            <p:cNvSpPr/>
            <p:nvPr/>
          </p:nvSpPr>
          <p:spPr>
            <a:xfrm>
              <a:off x="7670520" y="1531800"/>
              <a:ext cx="60120" cy="269640"/>
            </a:xfrm>
            <a:custGeom>
              <a:avLst/>
              <a:gdLst/>
              <a:ahLst/>
              <a:rect l="l" t="t" r="r" b="b"/>
              <a:pathLst>
                <a:path w="2048" h="9075">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w="0">
              <a:noFill/>
            </a:ln>
          </p:spPr>
          <p:style>
            <a:lnRef idx="0"/>
            <a:fillRef idx="0"/>
            <a:effectRef idx="0"/>
            <a:fontRef idx="minor"/>
          </p:style>
        </p:sp>
        <p:sp>
          <p:nvSpPr>
            <p:cNvPr id="5516" name="Google Shape;6471;p53"/>
            <p:cNvSpPr/>
            <p:nvPr/>
          </p:nvSpPr>
          <p:spPr>
            <a:xfrm>
              <a:off x="7528680" y="1699920"/>
              <a:ext cx="352080" cy="183960"/>
            </a:xfrm>
            <a:custGeom>
              <a:avLst/>
              <a:gdLst/>
              <a:ahLst/>
              <a:rect l="l" t="t" r="r" b="b"/>
              <a:pathLst>
                <a:path w="11847" h="620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w="0">
              <a:noFill/>
            </a:ln>
          </p:spPr>
          <p:style>
            <a:lnRef idx="0"/>
            <a:fillRef idx="0"/>
            <a:effectRef idx="0"/>
            <a:fontRef idx="minor"/>
          </p:style>
        </p:sp>
      </p:grpSp>
      <p:grpSp>
        <p:nvGrpSpPr>
          <p:cNvPr id="5517" name="Google Shape;6472;p53"/>
          <p:cNvGrpSpPr/>
          <p:nvPr/>
        </p:nvGrpSpPr>
        <p:grpSpPr>
          <a:xfrm>
            <a:off x="7528320" y="1989000"/>
            <a:ext cx="353160" cy="351000"/>
            <a:chOff x="7528320" y="1989000"/>
            <a:chExt cx="353160" cy="351000"/>
          </a:xfrm>
        </p:grpSpPr>
        <p:sp>
          <p:nvSpPr>
            <p:cNvPr id="5518" name="Google Shape;6473;p53"/>
            <p:cNvSpPr/>
            <p:nvPr/>
          </p:nvSpPr>
          <p:spPr>
            <a:xfrm>
              <a:off x="7529400" y="2134440"/>
              <a:ext cx="352080" cy="205560"/>
            </a:xfrm>
            <a:custGeom>
              <a:avLst/>
              <a:gdLst/>
              <a:ahLst/>
              <a:rect l="l" t="t" r="r" b="b"/>
              <a:pathLst>
                <a:path w="11847" h="6932">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w="0">
              <a:noFill/>
            </a:ln>
          </p:spPr>
          <p:style>
            <a:lnRef idx="0"/>
            <a:fillRef idx="0"/>
            <a:effectRef idx="0"/>
            <a:fontRef idx="minor"/>
          </p:style>
        </p:sp>
        <p:sp>
          <p:nvSpPr>
            <p:cNvPr id="5519" name="Google Shape;6474;p53"/>
            <p:cNvSpPr/>
            <p:nvPr/>
          </p:nvSpPr>
          <p:spPr>
            <a:xfrm>
              <a:off x="7528320" y="1989000"/>
              <a:ext cx="353160" cy="144720"/>
            </a:xfrm>
            <a:custGeom>
              <a:avLst/>
              <a:gdLst/>
              <a:ahLst/>
              <a:rect l="l" t="t" r="r" b="b"/>
              <a:pathLst>
                <a:path w="11879" h="4884">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w="0">
              <a:noFill/>
            </a:ln>
          </p:spPr>
          <p:style>
            <a:lnRef idx="0"/>
            <a:fillRef idx="0"/>
            <a:effectRef idx="0"/>
            <a:fontRef idx="minor"/>
          </p:style>
        </p:sp>
      </p:grpSp>
      <p:sp>
        <p:nvSpPr>
          <p:cNvPr id="5520" name="Google Shape;6475;p53"/>
          <p:cNvSpPr/>
          <p:nvPr/>
        </p:nvSpPr>
        <p:spPr>
          <a:xfrm>
            <a:off x="7561080" y="2438640"/>
            <a:ext cx="288360" cy="352080"/>
          </a:xfrm>
          <a:custGeom>
            <a:avLst/>
            <a:gdLst/>
            <a:ahLst/>
            <a:rect l="l" t="t" r="r" b="b"/>
            <a:pathLst>
              <a:path w="9704" h="11847">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w="0">
            <a:noFill/>
          </a:ln>
        </p:spPr>
        <p:style>
          <a:lnRef idx="0"/>
          <a:fillRef idx="0"/>
          <a:effectRef idx="0"/>
          <a:fontRef idx="minor"/>
        </p:style>
      </p:sp>
      <p:grpSp>
        <p:nvGrpSpPr>
          <p:cNvPr id="5521" name="Google Shape;6476;p53"/>
          <p:cNvGrpSpPr/>
          <p:nvPr/>
        </p:nvGrpSpPr>
        <p:grpSpPr>
          <a:xfrm>
            <a:off x="6199560" y="2919240"/>
            <a:ext cx="344520" cy="352080"/>
            <a:chOff x="6199560" y="2919240"/>
            <a:chExt cx="344520" cy="352080"/>
          </a:xfrm>
        </p:grpSpPr>
        <p:sp>
          <p:nvSpPr>
            <p:cNvPr id="5522" name="Google Shape;6477;p53"/>
            <p:cNvSpPr/>
            <p:nvPr/>
          </p:nvSpPr>
          <p:spPr>
            <a:xfrm>
              <a:off x="6337440" y="3066480"/>
              <a:ext cx="61200" cy="60480"/>
            </a:xfrm>
            <a:custGeom>
              <a:avLst/>
              <a:gdLst/>
              <a:ahLst/>
              <a:rect l="l" t="t" r="r" b="b"/>
              <a:pathLst>
                <a:path w="2081" h="2049">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w="0">
              <a:noFill/>
            </a:ln>
          </p:spPr>
          <p:style>
            <a:lnRef idx="0"/>
            <a:fillRef idx="0"/>
            <a:effectRef idx="0"/>
            <a:fontRef idx="minor"/>
          </p:style>
        </p:sp>
        <p:sp>
          <p:nvSpPr>
            <p:cNvPr id="5523" name="Google Shape;6478;p53"/>
            <p:cNvSpPr/>
            <p:nvPr/>
          </p:nvSpPr>
          <p:spPr>
            <a:xfrm>
              <a:off x="6199560" y="2919240"/>
              <a:ext cx="344520" cy="352080"/>
            </a:xfrm>
            <a:custGeom>
              <a:avLst/>
              <a:gdLst/>
              <a:ahLst/>
              <a:rect l="l" t="t" r="r" b="b"/>
              <a:pathLst>
                <a:path w="11595" h="11847">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w="0">
              <a:noFill/>
            </a:ln>
          </p:spPr>
          <p:style>
            <a:lnRef idx="0"/>
            <a:fillRef idx="0"/>
            <a:effectRef idx="0"/>
            <a:fontRef idx="minor"/>
          </p:style>
        </p:sp>
      </p:grpSp>
      <p:grpSp>
        <p:nvGrpSpPr>
          <p:cNvPr id="5524" name="Google Shape;6479;p53"/>
          <p:cNvGrpSpPr/>
          <p:nvPr/>
        </p:nvGrpSpPr>
        <p:grpSpPr>
          <a:xfrm>
            <a:off x="6207480" y="3398400"/>
            <a:ext cx="328680" cy="351360"/>
            <a:chOff x="6207480" y="3398400"/>
            <a:chExt cx="328680" cy="351360"/>
          </a:xfrm>
        </p:grpSpPr>
        <p:sp>
          <p:nvSpPr>
            <p:cNvPr id="5525" name="Google Shape;6480;p53"/>
            <p:cNvSpPr/>
            <p:nvPr/>
          </p:nvSpPr>
          <p:spPr>
            <a:xfrm>
              <a:off x="6331320" y="3439800"/>
              <a:ext cx="81720" cy="40320"/>
            </a:xfrm>
            <a:custGeom>
              <a:avLst/>
              <a:gdLst/>
              <a:ahLst/>
              <a:rect l="l" t="t" r="r" b="b"/>
              <a:pathLst>
                <a:path w="2773" h="1378">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w="0">
              <a:noFill/>
            </a:ln>
          </p:spPr>
          <p:style>
            <a:lnRef idx="0"/>
            <a:fillRef idx="0"/>
            <a:effectRef idx="0"/>
            <a:fontRef idx="minor"/>
          </p:style>
        </p:sp>
        <p:sp>
          <p:nvSpPr>
            <p:cNvPr id="5526" name="Google Shape;6481;p53"/>
            <p:cNvSpPr/>
            <p:nvPr/>
          </p:nvSpPr>
          <p:spPr>
            <a:xfrm>
              <a:off x="6207480" y="3398400"/>
              <a:ext cx="328680" cy="351360"/>
            </a:xfrm>
            <a:custGeom>
              <a:avLst/>
              <a:gdLst/>
              <a:ahLst/>
              <a:rect l="l" t="t" r="r" b="b"/>
              <a:pathLst>
                <a:path w="11059" h="11816">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w="0">
              <a:noFill/>
            </a:ln>
          </p:spPr>
          <p:style>
            <a:lnRef idx="0"/>
            <a:fillRef idx="0"/>
            <a:effectRef idx="0"/>
            <a:fontRef idx="minor"/>
          </p:style>
        </p:sp>
      </p:grpSp>
      <p:grpSp>
        <p:nvGrpSpPr>
          <p:cNvPr id="5527" name="Google Shape;6482;p53"/>
          <p:cNvGrpSpPr/>
          <p:nvPr/>
        </p:nvGrpSpPr>
        <p:grpSpPr>
          <a:xfrm>
            <a:off x="6197040" y="3850560"/>
            <a:ext cx="349200" cy="347400"/>
            <a:chOff x="6197040" y="3850560"/>
            <a:chExt cx="349200" cy="347400"/>
          </a:xfrm>
        </p:grpSpPr>
        <p:sp>
          <p:nvSpPr>
            <p:cNvPr id="5528" name="Google Shape;6483;p53"/>
            <p:cNvSpPr/>
            <p:nvPr/>
          </p:nvSpPr>
          <p:spPr>
            <a:xfrm>
              <a:off x="6318360" y="3994920"/>
              <a:ext cx="104400" cy="77040"/>
            </a:xfrm>
            <a:custGeom>
              <a:avLst/>
              <a:gdLst/>
              <a:ahLst/>
              <a:rect l="l" t="t" r="r" b="b"/>
              <a:pathLst>
                <a:path w="3529" h="2616">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w="0">
              <a:noFill/>
            </a:ln>
          </p:spPr>
          <p:style>
            <a:lnRef idx="0"/>
            <a:fillRef idx="0"/>
            <a:effectRef idx="0"/>
            <a:fontRef idx="minor"/>
          </p:style>
        </p:sp>
        <p:sp>
          <p:nvSpPr>
            <p:cNvPr id="5529" name="Google Shape;6484;p53"/>
            <p:cNvSpPr/>
            <p:nvPr/>
          </p:nvSpPr>
          <p:spPr>
            <a:xfrm>
              <a:off x="6197040" y="3850560"/>
              <a:ext cx="349200" cy="347400"/>
            </a:xfrm>
            <a:custGeom>
              <a:avLst/>
              <a:gdLst/>
              <a:ahLst/>
              <a:rect l="l" t="t" r="r" b="b"/>
              <a:pathLst>
                <a:path w="11752" h="11689">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w="0">
              <a:noFill/>
            </a:ln>
          </p:spPr>
          <p:style>
            <a:lnRef idx="0"/>
            <a:fillRef idx="0"/>
            <a:effectRef idx="0"/>
            <a:fontRef idx="minor"/>
          </p:style>
        </p:sp>
      </p:grpSp>
      <p:grpSp>
        <p:nvGrpSpPr>
          <p:cNvPr id="5530" name="Google Shape;6485;p53"/>
          <p:cNvGrpSpPr/>
          <p:nvPr/>
        </p:nvGrpSpPr>
        <p:grpSpPr>
          <a:xfrm>
            <a:off x="7980840" y="3398760"/>
            <a:ext cx="352800" cy="350640"/>
            <a:chOff x="7980840" y="3398760"/>
            <a:chExt cx="352800" cy="350640"/>
          </a:xfrm>
        </p:grpSpPr>
        <p:sp>
          <p:nvSpPr>
            <p:cNvPr id="5531" name="Google Shape;6486;p53"/>
            <p:cNvSpPr/>
            <p:nvPr/>
          </p:nvSpPr>
          <p:spPr>
            <a:xfrm>
              <a:off x="8167320" y="3398760"/>
              <a:ext cx="166320" cy="350640"/>
            </a:xfrm>
            <a:custGeom>
              <a:avLst/>
              <a:gdLst/>
              <a:ahLst/>
              <a:rect l="l" t="t" r="r" b="b"/>
              <a:pathLst>
                <a:path w="5608" h="1180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w="0">
              <a:noFill/>
            </a:ln>
          </p:spPr>
          <p:style>
            <a:lnRef idx="0"/>
            <a:fillRef idx="0"/>
            <a:effectRef idx="0"/>
            <a:fontRef idx="minor"/>
          </p:style>
        </p:sp>
        <p:sp>
          <p:nvSpPr>
            <p:cNvPr id="5532" name="Google Shape;6487;p53"/>
            <p:cNvSpPr/>
            <p:nvPr/>
          </p:nvSpPr>
          <p:spPr>
            <a:xfrm>
              <a:off x="7980840" y="3398760"/>
              <a:ext cx="165240" cy="349920"/>
            </a:xfrm>
            <a:custGeom>
              <a:avLst/>
              <a:gdLst/>
              <a:ahLst/>
              <a:rect l="l" t="t" r="r" b="b"/>
              <a:pathLst>
                <a:path w="5577" h="1177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w="0">
              <a:noFill/>
            </a:ln>
          </p:spPr>
          <p:style>
            <a:lnRef idx="0"/>
            <a:fillRef idx="0"/>
            <a:effectRef idx="0"/>
            <a:fontRef idx="minor"/>
          </p:style>
        </p:sp>
      </p:grpSp>
      <p:grpSp>
        <p:nvGrpSpPr>
          <p:cNvPr id="5533" name="Google Shape;6488;p53"/>
          <p:cNvGrpSpPr/>
          <p:nvPr/>
        </p:nvGrpSpPr>
        <p:grpSpPr>
          <a:xfrm>
            <a:off x="5774040" y="1532520"/>
            <a:ext cx="298800" cy="351360"/>
            <a:chOff x="5774040" y="1532520"/>
            <a:chExt cx="298800" cy="351360"/>
          </a:xfrm>
        </p:grpSpPr>
        <p:sp>
          <p:nvSpPr>
            <p:cNvPr id="5534" name="Google Shape;6489;p53"/>
            <p:cNvSpPr/>
            <p:nvPr/>
          </p:nvSpPr>
          <p:spPr>
            <a:xfrm>
              <a:off x="6010200" y="1678680"/>
              <a:ext cx="20880" cy="20880"/>
            </a:xfrm>
            <a:custGeom>
              <a:avLst/>
              <a:gdLst/>
              <a:ahLst/>
              <a:rect l="l" t="t" r="r" b="b"/>
              <a:pathLst>
                <a:path w="725" h="726">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w="0">
              <a:noFill/>
            </a:ln>
          </p:spPr>
          <p:style>
            <a:lnRef idx="0"/>
            <a:fillRef idx="0"/>
            <a:effectRef idx="0"/>
            <a:fontRef idx="minor"/>
          </p:style>
        </p:sp>
        <p:sp>
          <p:nvSpPr>
            <p:cNvPr id="5535" name="Google Shape;6490;p53"/>
            <p:cNvSpPr/>
            <p:nvPr/>
          </p:nvSpPr>
          <p:spPr>
            <a:xfrm>
              <a:off x="5866920" y="1532520"/>
              <a:ext cx="71640" cy="124920"/>
            </a:xfrm>
            <a:custGeom>
              <a:avLst/>
              <a:gdLst/>
              <a:ahLst/>
              <a:rect l="l" t="t" r="r" b="b"/>
              <a:pathLst>
                <a:path w="2426" h="4222">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w="0">
              <a:noFill/>
            </a:ln>
          </p:spPr>
          <p:style>
            <a:lnRef idx="0"/>
            <a:fillRef idx="0"/>
            <a:effectRef idx="0"/>
            <a:fontRef idx="minor"/>
          </p:style>
        </p:sp>
        <p:sp>
          <p:nvSpPr>
            <p:cNvPr id="5536" name="Google Shape;6491;p53"/>
            <p:cNvSpPr/>
            <p:nvPr/>
          </p:nvSpPr>
          <p:spPr>
            <a:xfrm>
              <a:off x="5774040" y="1532520"/>
              <a:ext cx="71640" cy="124920"/>
            </a:xfrm>
            <a:custGeom>
              <a:avLst/>
              <a:gdLst/>
              <a:ahLst/>
              <a:rect l="l" t="t" r="r" b="b"/>
              <a:pathLst>
                <a:path w="2426" h="4222">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w="0">
              <a:noFill/>
            </a:ln>
          </p:spPr>
          <p:style>
            <a:lnRef idx="0"/>
            <a:fillRef idx="0"/>
            <a:effectRef idx="0"/>
            <a:fontRef idx="minor"/>
          </p:style>
        </p:sp>
        <p:sp>
          <p:nvSpPr>
            <p:cNvPr id="5537" name="Google Shape;6492;p53"/>
            <p:cNvSpPr/>
            <p:nvPr/>
          </p:nvSpPr>
          <p:spPr>
            <a:xfrm>
              <a:off x="5774040" y="1637640"/>
              <a:ext cx="298800" cy="246240"/>
            </a:xfrm>
            <a:custGeom>
              <a:avLst/>
              <a:gdLst/>
              <a:ahLst/>
              <a:rect l="l" t="t" r="r" b="b"/>
              <a:pathLst>
                <a:path w="10051" h="8287">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w="0">
              <a:noFill/>
            </a:ln>
          </p:spPr>
          <p:style>
            <a:lnRef idx="0"/>
            <a:fillRef idx="0"/>
            <a:effectRef idx="0"/>
            <a:fontRef idx="minor"/>
          </p:style>
        </p:sp>
      </p:grpSp>
      <p:grpSp>
        <p:nvGrpSpPr>
          <p:cNvPr id="5538" name="Google Shape;6493;p53"/>
          <p:cNvGrpSpPr/>
          <p:nvPr/>
        </p:nvGrpSpPr>
        <p:grpSpPr>
          <a:xfrm>
            <a:off x="5746320" y="2050920"/>
            <a:ext cx="353880" cy="227160"/>
            <a:chOff x="5746320" y="2050920"/>
            <a:chExt cx="353880" cy="227160"/>
          </a:xfrm>
        </p:grpSpPr>
        <p:sp>
          <p:nvSpPr>
            <p:cNvPr id="5539" name="Google Shape;6494;p53"/>
            <p:cNvSpPr/>
            <p:nvPr/>
          </p:nvSpPr>
          <p:spPr>
            <a:xfrm>
              <a:off x="5871960" y="2115000"/>
              <a:ext cx="102600" cy="102600"/>
            </a:xfrm>
            <a:custGeom>
              <a:avLst/>
              <a:gdLst/>
              <a:ahLst/>
              <a:rect l="l" t="t" r="r" b="b"/>
              <a:pathLst>
                <a:path w="3466" h="3467">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w="0">
              <a:noFill/>
            </a:ln>
          </p:spPr>
          <p:style>
            <a:lnRef idx="0"/>
            <a:fillRef idx="0"/>
            <a:effectRef idx="0"/>
            <a:fontRef idx="minor"/>
          </p:style>
        </p:sp>
        <p:sp>
          <p:nvSpPr>
            <p:cNvPr id="5540" name="Google Shape;6495;p53"/>
            <p:cNvSpPr/>
            <p:nvPr/>
          </p:nvSpPr>
          <p:spPr>
            <a:xfrm>
              <a:off x="5746320" y="2050920"/>
              <a:ext cx="353880" cy="227160"/>
            </a:xfrm>
            <a:custGeom>
              <a:avLst/>
              <a:gdLst/>
              <a:ahLst/>
              <a:rect l="l" t="t" r="r" b="b"/>
              <a:pathLst>
                <a:path w="11910" h="7656">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w="0">
              <a:noFill/>
            </a:ln>
          </p:spPr>
          <p:style>
            <a:lnRef idx="0"/>
            <a:fillRef idx="0"/>
            <a:effectRef idx="0"/>
            <a:fontRef idx="minor"/>
          </p:style>
        </p:sp>
      </p:grpSp>
      <p:grpSp>
        <p:nvGrpSpPr>
          <p:cNvPr id="5541" name="Google Shape;6496;p53"/>
          <p:cNvGrpSpPr/>
          <p:nvPr/>
        </p:nvGrpSpPr>
        <p:grpSpPr>
          <a:xfrm>
            <a:off x="5747400" y="2444760"/>
            <a:ext cx="351360" cy="339840"/>
            <a:chOff x="5747400" y="2444760"/>
            <a:chExt cx="351360" cy="339840"/>
          </a:xfrm>
        </p:grpSpPr>
        <p:sp>
          <p:nvSpPr>
            <p:cNvPr id="5542" name="Google Shape;6497;p53"/>
            <p:cNvSpPr/>
            <p:nvPr/>
          </p:nvSpPr>
          <p:spPr>
            <a:xfrm>
              <a:off x="5893920" y="2444760"/>
              <a:ext cx="204840" cy="192960"/>
            </a:xfrm>
            <a:custGeom>
              <a:avLst/>
              <a:gdLst/>
              <a:ahLst/>
              <a:rect l="l" t="t" r="r" b="b"/>
              <a:pathLst>
                <a:path w="6901" h="6503">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w="0">
              <a:noFill/>
            </a:ln>
          </p:spPr>
          <p:style>
            <a:lnRef idx="0"/>
            <a:fillRef idx="0"/>
            <a:effectRef idx="0"/>
            <a:fontRef idx="minor"/>
          </p:style>
        </p:sp>
        <p:sp>
          <p:nvSpPr>
            <p:cNvPr id="5543" name="Google Shape;6498;p53"/>
            <p:cNvSpPr/>
            <p:nvPr/>
          </p:nvSpPr>
          <p:spPr>
            <a:xfrm>
              <a:off x="5747400" y="2597760"/>
              <a:ext cx="186840" cy="186840"/>
            </a:xfrm>
            <a:custGeom>
              <a:avLst/>
              <a:gdLst/>
              <a:ahLst/>
              <a:rect l="l" t="t" r="r" b="b"/>
              <a:pathLst>
                <a:path w="6302" h="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w="0">
              <a:noFill/>
            </a:ln>
          </p:spPr>
          <p:style>
            <a:lnRef idx="0"/>
            <a:fillRef idx="0"/>
            <a:effectRef idx="0"/>
            <a:fontRef idx="minor"/>
          </p:style>
        </p:sp>
      </p:grpSp>
      <p:grpSp>
        <p:nvGrpSpPr>
          <p:cNvPr id="5544" name="Google Shape;6499;p53"/>
          <p:cNvGrpSpPr/>
          <p:nvPr/>
        </p:nvGrpSpPr>
        <p:grpSpPr>
          <a:xfrm>
            <a:off x="7968960" y="1531440"/>
            <a:ext cx="352800" cy="353160"/>
            <a:chOff x="7968960" y="1531440"/>
            <a:chExt cx="352800" cy="353160"/>
          </a:xfrm>
        </p:grpSpPr>
        <p:sp>
          <p:nvSpPr>
            <p:cNvPr id="5545" name="Google Shape;6500;p53"/>
            <p:cNvSpPr/>
            <p:nvPr/>
          </p:nvSpPr>
          <p:spPr>
            <a:xfrm>
              <a:off x="8217360" y="1697400"/>
              <a:ext cx="81720" cy="101520"/>
            </a:xfrm>
            <a:custGeom>
              <a:avLst/>
              <a:gdLst/>
              <a:ahLst/>
              <a:rect l="l" t="t" r="r" b="b"/>
              <a:pathLst>
                <a:path w="2773" h="3435">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w="0">
              <a:noFill/>
            </a:ln>
          </p:spPr>
          <p:style>
            <a:lnRef idx="0"/>
            <a:fillRef idx="0"/>
            <a:effectRef idx="0"/>
            <a:fontRef idx="minor"/>
          </p:style>
        </p:sp>
        <p:sp>
          <p:nvSpPr>
            <p:cNvPr id="5546" name="Google Shape;6501;p53"/>
            <p:cNvSpPr/>
            <p:nvPr/>
          </p:nvSpPr>
          <p:spPr>
            <a:xfrm>
              <a:off x="8094600" y="1531440"/>
              <a:ext cx="227160" cy="353160"/>
            </a:xfrm>
            <a:custGeom>
              <a:avLst/>
              <a:gdLst/>
              <a:ahLst/>
              <a:rect l="l" t="t" r="r" b="b"/>
              <a:pathLst>
                <a:path w="7657" h="11878">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w="0">
              <a:noFill/>
            </a:ln>
          </p:spPr>
          <p:style>
            <a:lnRef idx="0"/>
            <a:fillRef idx="0"/>
            <a:effectRef idx="0"/>
            <a:fontRef idx="minor"/>
          </p:style>
        </p:sp>
        <p:sp>
          <p:nvSpPr>
            <p:cNvPr id="5547" name="Google Shape;6502;p53"/>
            <p:cNvSpPr/>
            <p:nvPr/>
          </p:nvSpPr>
          <p:spPr>
            <a:xfrm>
              <a:off x="7968960" y="1737720"/>
              <a:ext cx="81720" cy="113760"/>
            </a:xfrm>
            <a:custGeom>
              <a:avLst/>
              <a:gdLst/>
              <a:ahLst/>
              <a:rect l="l" t="t" r="r" b="b"/>
              <a:pathLst>
                <a:path w="2773" h="3844">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w="0">
              <a:noFill/>
            </a:ln>
          </p:spPr>
          <p:style>
            <a:lnRef idx="0"/>
            <a:fillRef idx="0"/>
            <a:effectRef idx="0"/>
            <a:fontRef idx="minor"/>
          </p:style>
        </p:sp>
        <p:sp>
          <p:nvSpPr>
            <p:cNvPr id="5548" name="Google Shape;6503;p53"/>
            <p:cNvSpPr/>
            <p:nvPr/>
          </p:nvSpPr>
          <p:spPr>
            <a:xfrm>
              <a:off x="8010000" y="1759320"/>
              <a:ext cx="124200" cy="123120"/>
            </a:xfrm>
            <a:custGeom>
              <a:avLst/>
              <a:gdLst/>
              <a:ahLst/>
              <a:rect l="l" t="t" r="r" b="b"/>
              <a:pathLst>
                <a:path w="4191" h="416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w="0">
              <a:noFill/>
            </a:ln>
          </p:spPr>
          <p:style>
            <a:lnRef idx="0"/>
            <a:fillRef idx="0"/>
            <a:effectRef idx="0"/>
            <a:fontRef idx="minor"/>
          </p:style>
        </p:sp>
        <p:sp>
          <p:nvSpPr>
            <p:cNvPr id="5549" name="Google Shape;6504;p53"/>
            <p:cNvSpPr/>
            <p:nvPr/>
          </p:nvSpPr>
          <p:spPr>
            <a:xfrm>
              <a:off x="8114400" y="1698480"/>
              <a:ext cx="40680" cy="102600"/>
            </a:xfrm>
            <a:custGeom>
              <a:avLst/>
              <a:gdLst/>
              <a:ahLst/>
              <a:rect l="l" t="t" r="r" b="b"/>
              <a:pathLst>
                <a:path w="1387" h="3466">
                  <a:moveTo>
                    <a:pt x="1" y="0"/>
                  </a:moveTo>
                  <a:lnTo>
                    <a:pt x="1" y="1764"/>
                  </a:lnTo>
                  <a:cubicBezTo>
                    <a:pt x="631" y="2111"/>
                    <a:pt x="1072" y="2709"/>
                    <a:pt x="1261" y="3466"/>
                  </a:cubicBezTo>
                  <a:lnTo>
                    <a:pt x="1387" y="3466"/>
                  </a:lnTo>
                  <a:lnTo>
                    <a:pt x="1387" y="0"/>
                  </a:lnTo>
                  <a:close/>
                </a:path>
              </a:pathLst>
            </a:custGeom>
            <a:solidFill>
              <a:srgbClr val="5f7d95"/>
            </a:solidFill>
            <a:ln w="0">
              <a:noFill/>
            </a:ln>
          </p:spPr>
          <p:style>
            <a:lnRef idx="0"/>
            <a:fillRef idx="0"/>
            <a:effectRef idx="0"/>
            <a:fontRef idx="minor"/>
          </p:style>
        </p:sp>
      </p:grpSp>
      <p:grpSp>
        <p:nvGrpSpPr>
          <p:cNvPr id="5550" name="Google Shape;6505;p53"/>
          <p:cNvGrpSpPr/>
          <p:nvPr/>
        </p:nvGrpSpPr>
        <p:grpSpPr>
          <a:xfrm>
            <a:off x="7968960" y="1999440"/>
            <a:ext cx="352800" cy="330480"/>
            <a:chOff x="7968960" y="1999440"/>
            <a:chExt cx="352800" cy="330480"/>
          </a:xfrm>
        </p:grpSpPr>
        <p:sp>
          <p:nvSpPr>
            <p:cNvPr id="5551" name="Google Shape;6506;p53"/>
            <p:cNvSpPr/>
            <p:nvPr/>
          </p:nvSpPr>
          <p:spPr>
            <a:xfrm>
              <a:off x="8136000" y="2165400"/>
              <a:ext cx="19800" cy="19800"/>
            </a:xfrm>
            <a:custGeom>
              <a:avLst/>
              <a:gdLst/>
              <a:ahLst/>
              <a:rect l="l" t="t" r="r" b="b"/>
              <a:pathLst>
                <a:path w="694" h="695">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w="0">
              <a:noFill/>
            </a:ln>
          </p:spPr>
          <p:style>
            <a:lnRef idx="0"/>
            <a:fillRef idx="0"/>
            <a:effectRef idx="0"/>
            <a:fontRef idx="minor"/>
          </p:style>
        </p:sp>
        <p:sp>
          <p:nvSpPr>
            <p:cNvPr id="5552" name="Google Shape;6507;p53"/>
            <p:cNvSpPr/>
            <p:nvPr/>
          </p:nvSpPr>
          <p:spPr>
            <a:xfrm>
              <a:off x="8258760" y="2165400"/>
              <a:ext cx="63000" cy="20880"/>
            </a:xfrm>
            <a:custGeom>
              <a:avLst/>
              <a:gdLst/>
              <a:ahLst/>
              <a:rect l="l" t="t" r="r" b="b"/>
              <a:pathLst>
                <a:path w="2143" h="726">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w="0">
              <a:noFill/>
            </a:ln>
          </p:spPr>
          <p:style>
            <a:lnRef idx="0"/>
            <a:fillRef idx="0"/>
            <a:effectRef idx="0"/>
            <a:fontRef idx="minor"/>
          </p:style>
        </p:sp>
        <p:sp>
          <p:nvSpPr>
            <p:cNvPr id="5553" name="Google Shape;6508;p53"/>
            <p:cNvSpPr/>
            <p:nvPr/>
          </p:nvSpPr>
          <p:spPr>
            <a:xfrm>
              <a:off x="7968960" y="2165400"/>
              <a:ext cx="63000" cy="20880"/>
            </a:xfrm>
            <a:custGeom>
              <a:avLst/>
              <a:gdLst/>
              <a:ahLst/>
              <a:rect l="l" t="t" r="r" b="b"/>
              <a:pathLst>
                <a:path w="2143" h="726">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w="0">
              <a:noFill/>
            </a:ln>
          </p:spPr>
          <p:style>
            <a:lnRef idx="0"/>
            <a:fillRef idx="0"/>
            <a:effectRef idx="0"/>
            <a:fontRef idx="minor"/>
          </p:style>
        </p:sp>
        <p:sp>
          <p:nvSpPr>
            <p:cNvPr id="5554" name="Google Shape;6509;p53"/>
            <p:cNvSpPr/>
            <p:nvPr/>
          </p:nvSpPr>
          <p:spPr>
            <a:xfrm>
              <a:off x="8134920" y="1999440"/>
              <a:ext cx="19800" cy="62280"/>
            </a:xfrm>
            <a:custGeom>
              <a:avLst/>
              <a:gdLst/>
              <a:ahLst/>
              <a:rect l="l" t="t" r="r" b="b"/>
              <a:pathLst>
                <a:path w="694" h="2112">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w="0">
              <a:noFill/>
            </a:ln>
          </p:spPr>
          <p:style>
            <a:lnRef idx="0"/>
            <a:fillRef idx="0"/>
            <a:effectRef idx="0"/>
            <a:fontRef idx="minor"/>
          </p:style>
        </p:sp>
        <p:sp>
          <p:nvSpPr>
            <p:cNvPr id="5555" name="Google Shape;6510;p53"/>
            <p:cNvSpPr/>
            <p:nvPr/>
          </p:nvSpPr>
          <p:spPr>
            <a:xfrm>
              <a:off x="8018640" y="2049120"/>
              <a:ext cx="50040" cy="48240"/>
            </a:xfrm>
            <a:custGeom>
              <a:avLst/>
              <a:gdLst/>
              <a:ahLst/>
              <a:rect l="l" t="t" r="r" b="b"/>
              <a:pathLst>
                <a:path w="1702" h="1639">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w="0">
              <a:noFill/>
            </a:ln>
          </p:spPr>
          <p:style>
            <a:lnRef idx="0"/>
            <a:fillRef idx="0"/>
            <a:effectRef idx="0"/>
            <a:fontRef idx="minor"/>
          </p:style>
        </p:sp>
        <p:sp>
          <p:nvSpPr>
            <p:cNvPr id="5556" name="Google Shape;6511;p53"/>
            <p:cNvSpPr/>
            <p:nvPr/>
          </p:nvSpPr>
          <p:spPr>
            <a:xfrm>
              <a:off x="8222040" y="2049120"/>
              <a:ext cx="50760" cy="48240"/>
            </a:xfrm>
            <a:custGeom>
              <a:avLst/>
              <a:gdLst/>
              <a:ahLst/>
              <a:rect l="l" t="t" r="r" b="b"/>
              <a:pathLst>
                <a:path w="1734" h="1639">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w="0">
              <a:noFill/>
            </a:ln>
          </p:spPr>
          <p:style>
            <a:lnRef idx="0"/>
            <a:fillRef idx="0"/>
            <a:effectRef idx="0"/>
            <a:fontRef idx="minor"/>
          </p:style>
        </p:sp>
        <p:sp>
          <p:nvSpPr>
            <p:cNvPr id="5557" name="Google Shape;6512;p53"/>
            <p:cNvSpPr/>
            <p:nvPr/>
          </p:nvSpPr>
          <p:spPr>
            <a:xfrm>
              <a:off x="8029800" y="2288520"/>
              <a:ext cx="228240" cy="41400"/>
            </a:xfrm>
            <a:custGeom>
              <a:avLst/>
              <a:gdLst/>
              <a:ahLst/>
              <a:rect l="l" t="t" r="r" b="b"/>
              <a:pathLst>
                <a:path w="7688" h="141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w="0">
              <a:noFill/>
            </a:ln>
          </p:spPr>
          <p:style>
            <a:lnRef idx="0"/>
            <a:fillRef idx="0"/>
            <a:effectRef idx="0"/>
            <a:fontRef idx="minor"/>
          </p:style>
        </p:sp>
        <p:sp>
          <p:nvSpPr>
            <p:cNvPr id="5558" name="Google Shape;6513;p53"/>
            <p:cNvSpPr/>
            <p:nvPr/>
          </p:nvSpPr>
          <p:spPr>
            <a:xfrm>
              <a:off x="8052480" y="2084040"/>
              <a:ext cx="182160" cy="183960"/>
            </a:xfrm>
            <a:custGeom>
              <a:avLst/>
              <a:gdLst/>
              <a:ahLst/>
              <a:rect l="l" t="t" r="r" b="b"/>
              <a:pathLst>
                <a:path w="6144" h="6207">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w="0">
              <a:noFill/>
            </a:ln>
          </p:spPr>
          <p:style>
            <a:lnRef idx="0"/>
            <a:fillRef idx="0"/>
            <a:effectRef idx="0"/>
            <a:fontRef idx="minor"/>
          </p:style>
        </p:sp>
      </p:grpSp>
      <p:grpSp>
        <p:nvGrpSpPr>
          <p:cNvPr id="5559" name="Google Shape;6514;p53"/>
          <p:cNvGrpSpPr/>
          <p:nvPr/>
        </p:nvGrpSpPr>
        <p:grpSpPr>
          <a:xfrm>
            <a:off x="7966800" y="2439000"/>
            <a:ext cx="356760" cy="351720"/>
            <a:chOff x="7966800" y="2439000"/>
            <a:chExt cx="356760" cy="351720"/>
          </a:xfrm>
        </p:grpSpPr>
        <p:sp>
          <p:nvSpPr>
            <p:cNvPr id="5560" name="Google Shape;6515;p53"/>
            <p:cNvSpPr/>
            <p:nvPr/>
          </p:nvSpPr>
          <p:spPr>
            <a:xfrm>
              <a:off x="8153640" y="2439000"/>
              <a:ext cx="169920" cy="163440"/>
            </a:xfrm>
            <a:custGeom>
              <a:avLst/>
              <a:gdLst/>
              <a:ahLst/>
              <a:rect l="l" t="t" r="r" b="b"/>
              <a:pathLst>
                <a:path w="5735" h="5507">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w="0">
              <a:noFill/>
            </a:ln>
          </p:spPr>
          <p:style>
            <a:lnRef idx="0"/>
            <a:fillRef idx="0"/>
            <a:effectRef idx="0"/>
            <a:fontRef idx="minor"/>
          </p:style>
        </p:sp>
        <p:sp>
          <p:nvSpPr>
            <p:cNvPr id="5561" name="Google Shape;6516;p53"/>
            <p:cNvSpPr/>
            <p:nvPr/>
          </p:nvSpPr>
          <p:spPr>
            <a:xfrm>
              <a:off x="7966800" y="2738880"/>
              <a:ext cx="50760" cy="51840"/>
            </a:xfrm>
            <a:custGeom>
              <a:avLst/>
              <a:gdLst/>
              <a:ahLst/>
              <a:rect l="l" t="t" r="r" b="b"/>
              <a:pathLst>
                <a:path w="1734" h="1765">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w="0">
              <a:noFill/>
            </a:ln>
          </p:spPr>
          <p:style>
            <a:lnRef idx="0"/>
            <a:fillRef idx="0"/>
            <a:effectRef idx="0"/>
            <a:fontRef idx="minor"/>
          </p:style>
        </p:sp>
        <p:sp>
          <p:nvSpPr>
            <p:cNvPr id="5562" name="Google Shape;6517;p53"/>
            <p:cNvSpPr/>
            <p:nvPr/>
          </p:nvSpPr>
          <p:spPr>
            <a:xfrm>
              <a:off x="8007480" y="2506320"/>
              <a:ext cx="245160" cy="246960"/>
            </a:xfrm>
            <a:custGeom>
              <a:avLst/>
              <a:gdLst/>
              <a:ahLst/>
              <a:rect l="l" t="t" r="r" b="b"/>
              <a:pathLst>
                <a:path w="8255" h="8318">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w="0">
              <a:noFill/>
            </a:ln>
          </p:spPr>
          <p:style>
            <a:lnRef idx="0"/>
            <a:fillRef idx="0"/>
            <a:effectRef idx="0"/>
            <a:fontRef idx="minor"/>
          </p:style>
        </p:sp>
      </p:grpSp>
      <p:grpSp>
        <p:nvGrpSpPr>
          <p:cNvPr id="5563" name="Google Shape;6518;p53"/>
          <p:cNvGrpSpPr/>
          <p:nvPr/>
        </p:nvGrpSpPr>
        <p:grpSpPr>
          <a:xfrm>
            <a:off x="6702480" y="2919960"/>
            <a:ext cx="227880" cy="350280"/>
            <a:chOff x="6702480" y="2919960"/>
            <a:chExt cx="227880" cy="350280"/>
          </a:xfrm>
        </p:grpSpPr>
        <p:sp>
          <p:nvSpPr>
            <p:cNvPr id="5564" name="Google Shape;6519;p53"/>
            <p:cNvSpPr/>
            <p:nvPr/>
          </p:nvSpPr>
          <p:spPr>
            <a:xfrm>
              <a:off x="6703200" y="2919960"/>
              <a:ext cx="227160" cy="41400"/>
            </a:xfrm>
            <a:custGeom>
              <a:avLst/>
              <a:gdLst/>
              <a:ahLst/>
              <a:rect l="l" t="t" r="r" b="b"/>
              <a:pathLst>
                <a:path w="7656" h="1419">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w="0">
              <a:noFill/>
            </a:ln>
          </p:spPr>
          <p:style>
            <a:lnRef idx="0"/>
            <a:fillRef idx="0"/>
            <a:effectRef idx="0"/>
            <a:fontRef idx="minor"/>
          </p:style>
        </p:sp>
        <p:sp>
          <p:nvSpPr>
            <p:cNvPr id="5565" name="Google Shape;6520;p53"/>
            <p:cNvSpPr/>
            <p:nvPr/>
          </p:nvSpPr>
          <p:spPr>
            <a:xfrm>
              <a:off x="6764400" y="3025080"/>
              <a:ext cx="102600" cy="102600"/>
            </a:xfrm>
            <a:custGeom>
              <a:avLst/>
              <a:gdLst/>
              <a:ahLst/>
              <a:rect l="l" t="t" r="r" b="b"/>
              <a:pathLst>
                <a:path w="3466" h="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w="0">
              <a:noFill/>
            </a:ln>
          </p:spPr>
          <p:style>
            <a:lnRef idx="0"/>
            <a:fillRef idx="0"/>
            <a:effectRef idx="0"/>
            <a:fontRef idx="minor"/>
          </p:style>
        </p:sp>
        <p:sp>
          <p:nvSpPr>
            <p:cNvPr id="5566" name="Google Shape;6521;p53"/>
            <p:cNvSpPr/>
            <p:nvPr/>
          </p:nvSpPr>
          <p:spPr>
            <a:xfrm>
              <a:off x="6702480" y="3189240"/>
              <a:ext cx="226440" cy="81000"/>
            </a:xfrm>
            <a:custGeom>
              <a:avLst/>
              <a:gdLst/>
              <a:ahLst/>
              <a:rect l="l" t="t" r="r" b="b"/>
              <a:pathLst>
                <a:path w="7625" h="2743">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w="0">
              <a:noFill/>
            </a:ln>
          </p:spPr>
          <p:style>
            <a:lnRef idx="0"/>
            <a:fillRef idx="0"/>
            <a:effectRef idx="0"/>
            <a:fontRef idx="minor"/>
          </p:style>
        </p:sp>
        <p:sp>
          <p:nvSpPr>
            <p:cNvPr id="5567" name="Google Shape;6522;p53"/>
            <p:cNvSpPr/>
            <p:nvPr/>
          </p:nvSpPr>
          <p:spPr>
            <a:xfrm>
              <a:off x="6702480" y="2982960"/>
              <a:ext cx="226440" cy="185040"/>
            </a:xfrm>
            <a:custGeom>
              <a:avLst/>
              <a:gdLst/>
              <a:ahLst/>
              <a:rect l="l" t="t" r="r" b="b"/>
              <a:pathLst>
                <a:path w="7625" h="6239">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w="0">
              <a:noFill/>
            </a:ln>
          </p:spPr>
          <p:style>
            <a:lnRef idx="0"/>
            <a:fillRef idx="0"/>
            <a:effectRef idx="0"/>
            <a:fontRef idx="minor"/>
          </p:style>
        </p:sp>
      </p:grpSp>
      <p:grpSp>
        <p:nvGrpSpPr>
          <p:cNvPr id="5568" name="Google Shape;6523;p53"/>
          <p:cNvGrpSpPr/>
          <p:nvPr/>
        </p:nvGrpSpPr>
        <p:grpSpPr>
          <a:xfrm>
            <a:off x="6659280" y="3398400"/>
            <a:ext cx="314640" cy="351360"/>
            <a:chOff x="6659280" y="3398400"/>
            <a:chExt cx="314640" cy="351360"/>
          </a:xfrm>
        </p:grpSpPr>
        <p:sp>
          <p:nvSpPr>
            <p:cNvPr id="5569" name="Google Shape;6524;p53"/>
            <p:cNvSpPr/>
            <p:nvPr/>
          </p:nvSpPr>
          <p:spPr>
            <a:xfrm>
              <a:off x="6660360" y="3471840"/>
              <a:ext cx="313560" cy="277920"/>
            </a:xfrm>
            <a:custGeom>
              <a:avLst/>
              <a:gdLst/>
              <a:ahLst/>
              <a:rect l="l" t="t" r="r" b="b"/>
              <a:pathLst>
                <a:path w="10555" h="9358">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w="0">
              <a:noFill/>
            </a:ln>
          </p:spPr>
          <p:style>
            <a:lnRef idx="0"/>
            <a:fillRef idx="0"/>
            <a:effectRef idx="0"/>
            <a:fontRef idx="minor"/>
          </p:style>
        </p:sp>
        <p:sp>
          <p:nvSpPr>
            <p:cNvPr id="5570" name="Google Shape;6525;p53"/>
            <p:cNvSpPr/>
            <p:nvPr/>
          </p:nvSpPr>
          <p:spPr>
            <a:xfrm>
              <a:off x="6659280" y="3398400"/>
              <a:ext cx="187920" cy="144720"/>
            </a:xfrm>
            <a:custGeom>
              <a:avLst/>
              <a:gdLst/>
              <a:ahLst/>
              <a:rect l="l" t="t" r="r" b="b"/>
              <a:pathLst>
                <a:path w="6334" h="4885">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w="0">
              <a:noFill/>
            </a:ln>
          </p:spPr>
          <p:style>
            <a:lnRef idx="0"/>
            <a:fillRef idx="0"/>
            <a:effectRef idx="0"/>
            <a:fontRef idx="minor"/>
          </p:style>
        </p:sp>
      </p:grpSp>
      <p:sp>
        <p:nvSpPr>
          <p:cNvPr id="5571" name="Google Shape;6526;p53"/>
          <p:cNvSpPr/>
          <p:nvPr/>
        </p:nvSpPr>
        <p:spPr>
          <a:xfrm>
            <a:off x="6629760" y="3852360"/>
            <a:ext cx="374760" cy="343800"/>
          </a:xfrm>
          <a:custGeom>
            <a:avLst/>
            <a:gdLst/>
            <a:ahLst/>
            <a:rect l="l" t="t" r="r" b="b"/>
            <a:pathLst>
              <a:path w="12603" h="11565">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w="0">
            <a:noFill/>
          </a:ln>
        </p:spPr>
        <p:style>
          <a:lnRef idx="0"/>
          <a:fillRef idx="0"/>
          <a:effectRef idx="0"/>
          <a:fontRef idx="minor"/>
        </p:style>
      </p:sp>
      <p:grpSp>
        <p:nvGrpSpPr>
          <p:cNvPr id="5572" name="Google Shape;6527;p53"/>
          <p:cNvGrpSpPr/>
          <p:nvPr/>
        </p:nvGrpSpPr>
        <p:grpSpPr>
          <a:xfrm>
            <a:off x="8038080" y="3848760"/>
            <a:ext cx="238320" cy="351000"/>
            <a:chOff x="8038080" y="3848760"/>
            <a:chExt cx="238320" cy="351000"/>
          </a:xfrm>
        </p:grpSpPr>
        <p:sp>
          <p:nvSpPr>
            <p:cNvPr id="5573" name="Google Shape;6528;p53"/>
            <p:cNvSpPr/>
            <p:nvPr/>
          </p:nvSpPr>
          <p:spPr>
            <a:xfrm>
              <a:off x="8052840" y="4159080"/>
              <a:ext cx="77040" cy="40680"/>
            </a:xfrm>
            <a:custGeom>
              <a:avLst/>
              <a:gdLst/>
              <a:ahLst/>
              <a:rect l="l" t="t" r="r" b="b"/>
              <a:pathLst>
                <a:path w="2616" h="1387">
                  <a:moveTo>
                    <a:pt x="32" y="1"/>
                  </a:moveTo>
                  <a:cubicBezTo>
                    <a:pt x="1" y="883"/>
                    <a:pt x="631" y="1387"/>
                    <a:pt x="1292" y="1387"/>
                  </a:cubicBezTo>
                  <a:cubicBezTo>
                    <a:pt x="1985" y="1387"/>
                    <a:pt x="2615" y="851"/>
                    <a:pt x="2552" y="1"/>
                  </a:cubicBezTo>
                  <a:close/>
                </a:path>
              </a:pathLst>
            </a:custGeom>
            <a:solidFill>
              <a:srgbClr val="5f7d95"/>
            </a:solidFill>
            <a:ln w="0">
              <a:noFill/>
            </a:ln>
          </p:spPr>
          <p:style>
            <a:lnRef idx="0"/>
            <a:fillRef idx="0"/>
            <a:effectRef idx="0"/>
            <a:fontRef idx="minor"/>
          </p:style>
        </p:sp>
        <p:sp>
          <p:nvSpPr>
            <p:cNvPr id="5574" name="Google Shape;6529;p53"/>
            <p:cNvSpPr/>
            <p:nvPr/>
          </p:nvSpPr>
          <p:spPr>
            <a:xfrm>
              <a:off x="8179560" y="3848760"/>
              <a:ext cx="96840" cy="290160"/>
            </a:xfrm>
            <a:custGeom>
              <a:avLst/>
              <a:gdLst/>
              <a:ahLst/>
              <a:rect l="l" t="t" r="r" b="b"/>
              <a:pathLst>
                <a:path w="3278" h="9764">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w="0">
              <a:noFill/>
            </a:ln>
          </p:spPr>
          <p:style>
            <a:lnRef idx="0"/>
            <a:fillRef idx="0"/>
            <a:effectRef idx="0"/>
            <a:fontRef idx="minor"/>
          </p:style>
        </p:sp>
        <p:sp>
          <p:nvSpPr>
            <p:cNvPr id="5575" name="Google Shape;6530;p53"/>
            <p:cNvSpPr/>
            <p:nvPr/>
          </p:nvSpPr>
          <p:spPr>
            <a:xfrm>
              <a:off x="8038080" y="3848760"/>
              <a:ext cx="103320" cy="290160"/>
            </a:xfrm>
            <a:custGeom>
              <a:avLst/>
              <a:gdLst/>
              <a:ahLst/>
              <a:rect l="l" t="t" r="r" b="b"/>
              <a:pathLst>
                <a:path w="3498" h="976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w="0">
              <a:noFill/>
            </a:ln>
          </p:spPr>
          <p:style>
            <a:lnRef idx="0"/>
            <a:fillRef idx="0"/>
            <a:effectRef idx="0"/>
            <a:fontRef idx="minor"/>
          </p:style>
        </p:sp>
        <p:sp>
          <p:nvSpPr>
            <p:cNvPr id="5576" name="Google Shape;6531;p53"/>
            <p:cNvSpPr/>
            <p:nvPr/>
          </p:nvSpPr>
          <p:spPr>
            <a:xfrm>
              <a:off x="8177760" y="4159080"/>
              <a:ext cx="76320" cy="40680"/>
            </a:xfrm>
            <a:custGeom>
              <a:avLst/>
              <a:gdLst/>
              <a:ahLst/>
              <a:rect l="l" t="t" r="r" b="b"/>
              <a:pathLst>
                <a:path w="2585" h="1387">
                  <a:moveTo>
                    <a:pt x="32" y="1"/>
                  </a:moveTo>
                  <a:cubicBezTo>
                    <a:pt x="1" y="883"/>
                    <a:pt x="631" y="1387"/>
                    <a:pt x="1292" y="1387"/>
                  </a:cubicBezTo>
                  <a:cubicBezTo>
                    <a:pt x="1954" y="1387"/>
                    <a:pt x="2584" y="851"/>
                    <a:pt x="2553" y="1"/>
                  </a:cubicBezTo>
                  <a:close/>
                </a:path>
              </a:pathLst>
            </a:custGeom>
            <a:solidFill>
              <a:srgbClr val="5f7d95"/>
            </a:solidFill>
            <a:ln w="0">
              <a:noFill/>
            </a:ln>
          </p:spPr>
          <p:style>
            <a:lnRef idx="0"/>
            <a:fillRef idx="0"/>
            <a:effectRef idx="0"/>
            <a:fontRef idx="minor"/>
          </p:style>
        </p:sp>
      </p:grpSp>
      <p:grpSp>
        <p:nvGrpSpPr>
          <p:cNvPr id="5577" name="Google Shape;6532;p53"/>
          <p:cNvGrpSpPr/>
          <p:nvPr/>
        </p:nvGrpSpPr>
        <p:grpSpPr>
          <a:xfrm>
            <a:off x="6193080" y="1531800"/>
            <a:ext cx="354240" cy="352080"/>
            <a:chOff x="6193080" y="1531800"/>
            <a:chExt cx="354240" cy="352080"/>
          </a:xfrm>
        </p:grpSpPr>
        <p:sp>
          <p:nvSpPr>
            <p:cNvPr id="5578" name="Google Shape;6533;p53"/>
            <p:cNvSpPr/>
            <p:nvPr/>
          </p:nvSpPr>
          <p:spPr>
            <a:xfrm>
              <a:off x="6193080" y="1531800"/>
              <a:ext cx="353160" cy="186840"/>
            </a:xfrm>
            <a:custGeom>
              <a:avLst/>
              <a:gdLst/>
              <a:ahLst/>
              <a:rect l="l" t="t" r="r" b="b"/>
              <a:pathLst>
                <a:path w="11879" h="6302">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w="0">
              <a:noFill/>
            </a:ln>
          </p:spPr>
          <p:style>
            <a:lnRef idx="0"/>
            <a:fillRef idx="0"/>
            <a:effectRef idx="0"/>
            <a:fontRef idx="minor"/>
          </p:style>
        </p:sp>
        <p:sp>
          <p:nvSpPr>
            <p:cNvPr id="5579" name="Google Shape;6534;p53"/>
            <p:cNvSpPr/>
            <p:nvPr/>
          </p:nvSpPr>
          <p:spPr>
            <a:xfrm>
              <a:off x="6464520" y="1719720"/>
              <a:ext cx="19800" cy="61200"/>
            </a:xfrm>
            <a:custGeom>
              <a:avLst/>
              <a:gdLst/>
              <a:ahLst/>
              <a:rect l="l" t="t" r="r" b="b"/>
              <a:pathLst>
                <a:path w="694" h="208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w="0">
              <a:noFill/>
            </a:ln>
          </p:spPr>
          <p:style>
            <a:lnRef idx="0"/>
            <a:fillRef idx="0"/>
            <a:effectRef idx="0"/>
            <a:fontRef idx="minor"/>
          </p:style>
        </p:sp>
        <p:sp>
          <p:nvSpPr>
            <p:cNvPr id="5580" name="Google Shape;6535;p53"/>
            <p:cNvSpPr/>
            <p:nvPr/>
          </p:nvSpPr>
          <p:spPr>
            <a:xfrm>
              <a:off x="6194160" y="1740240"/>
              <a:ext cx="353160" cy="143640"/>
            </a:xfrm>
            <a:custGeom>
              <a:avLst/>
              <a:gdLst/>
              <a:ahLst/>
              <a:rect l="l" t="t" r="r" b="b"/>
              <a:pathLst>
                <a:path w="11878" h="4852">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w="0">
              <a:noFill/>
            </a:ln>
          </p:spPr>
          <p:style>
            <a:lnRef idx="0"/>
            <a:fillRef idx="0"/>
            <a:effectRef idx="0"/>
            <a:fontRef idx="minor"/>
          </p:style>
        </p:sp>
        <p:sp>
          <p:nvSpPr>
            <p:cNvPr id="5581" name="Google Shape;6536;p53"/>
            <p:cNvSpPr/>
            <p:nvPr/>
          </p:nvSpPr>
          <p:spPr>
            <a:xfrm>
              <a:off x="6255000" y="1719720"/>
              <a:ext cx="20880" cy="61200"/>
            </a:xfrm>
            <a:custGeom>
              <a:avLst/>
              <a:gdLst/>
              <a:ahLst/>
              <a:rect l="l" t="t" r="r" b="b"/>
              <a:pathLst>
                <a:path w="725" h="208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w="0">
              <a:noFill/>
            </a:ln>
          </p:spPr>
          <p:style>
            <a:lnRef idx="0"/>
            <a:fillRef idx="0"/>
            <a:effectRef idx="0"/>
            <a:fontRef idx="minor"/>
          </p:style>
        </p:sp>
      </p:grpSp>
      <p:grpSp>
        <p:nvGrpSpPr>
          <p:cNvPr id="5582" name="Google Shape;6537;p53"/>
          <p:cNvGrpSpPr/>
          <p:nvPr/>
        </p:nvGrpSpPr>
        <p:grpSpPr>
          <a:xfrm>
            <a:off x="6235920" y="1988640"/>
            <a:ext cx="268560" cy="352440"/>
            <a:chOff x="6235920" y="1988640"/>
            <a:chExt cx="268560" cy="352440"/>
          </a:xfrm>
        </p:grpSpPr>
        <p:sp>
          <p:nvSpPr>
            <p:cNvPr id="5583" name="Google Shape;6538;p53"/>
            <p:cNvSpPr/>
            <p:nvPr/>
          </p:nvSpPr>
          <p:spPr>
            <a:xfrm>
              <a:off x="6246360" y="2052000"/>
              <a:ext cx="248040" cy="205560"/>
            </a:xfrm>
            <a:custGeom>
              <a:avLst/>
              <a:gdLst/>
              <a:ahLst/>
              <a:rect l="l" t="t" r="r" b="b"/>
              <a:pathLst>
                <a:path w="8350" h="6924">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w="0">
              <a:noFill/>
            </a:ln>
          </p:spPr>
          <p:style>
            <a:lnRef idx="0"/>
            <a:fillRef idx="0"/>
            <a:effectRef idx="0"/>
            <a:fontRef idx="minor"/>
          </p:style>
        </p:sp>
        <p:sp>
          <p:nvSpPr>
            <p:cNvPr id="5584" name="Google Shape;6539;p53"/>
            <p:cNvSpPr/>
            <p:nvPr/>
          </p:nvSpPr>
          <p:spPr>
            <a:xfrm>
              <a:off x="6235920" y="2257200"/>
              <a:ext cx="268560" cy="83880"/>
            </a:xfrm>
            <a:custGeom>
              <a:avLst/>
              <a:gdLst/>
              <a:ahLst/>
              <a:rect l="l" t="t" r="r" b="b"/>
              <a:pathLst>
                <a:path w="9042" h="2837">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w="0">
              <a:noFill/>
            </a:ln>
          </p:spPr>
          <p:style>
            <a:lnRef idx="0"/>
            <a:fillRef idx="0"/>
            <a:effectRef idx="0"/>
            <a:fontRef idx="minor"/>
          </p:style>
        </p:sp>
        <p:sp>
          <p:nvSpPr>
            <p:cNvPr id="5585" name="Google Shape;6540;p53"/>
            <p:cNvSpPr/>
            <p:nvPr/>
          </p:nvSpPr>
          <p:spPr>
            <a:xfrm>
              <a:off x="6298920" y="1988640"/>
              <a:ext cx="144720" cy="60480"/>
            </a:xfrm>
            <a:custGeom>
              <a:avLst/>
              <a:gdLst/>
              <a:ahLst/>
              <a:rect l="l" t="t" r="r" b="b"/>
              <a:pathLst>
                <a:path w="4884" h="2057">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w="0">
              <a:noFill/>
            </a:ln>
          </p:spPr>
          <p:style>
            <a:lnRef idx="0"/>
            <a:fillRef idx="0"/>
            <a:effectRef idx="0"/>
            <a:fontRef idx="minor"/>
          </p:style>
        </p:sp>
      </p:grpSp>
      <p:grpSp>
        <p:nvGrpSpPr>
          <p:cNvPr id="5586" name="Google Shape;6541;p53"/>
          <p:cNvGrpSpPr/>
          <p:nvPr/>
        </p:nvGrpSpPr>
        <p:grpSpPr>
          <a:xfrm>
            <a:off x="6193080" y="2436840"/>
            <a:ext cx="354240" cy="355680"/>
            <a:chOff x="6193080" y="2436840"/>
            <a:chExt cx="354240" cy="355680"/>
          </a:xfrm>
        </p:grpSpPr>
        <p:sp>
          <p:nvSpPr>
            <p:cNvPr id="5587" name="Google Shape;6542;p53"/>
            <p:cNvSpPr/>
            <p:nvPr/>
          </p:nvSpPr>
          <p:spPr>
            <a:xfrm>
              <a:off x="6193080" y="2607480"/>
              <a:ext cx="182160" cy="185040"/>
            </a:xfrm>
            <a:custGeom>
              <a:avLst/>
              <a:gdLst/>
              <a:ahLst/>
              <a:rect l="l" t="t" r="r" b="b"/>
              <a:pathLst>
                <a:path w="6145" h="6239">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w="0">
              <a:noFill/>
            </a:ln>
          </p:spPr>
          <p:style>
            <a:lnRef idx="0"/>
            <a:fillRef idx="0"/>
            <a:effectRef idx="0"/>
            <a:fontRef idx="minor"/>
          </p:style>
        </p:sp>
        <p:sp>
          <p:nvSpPr>
            <p:cNvPr id="5588" name="Google Shape;6543;p53"/>
            <p:cNvSpPr/>
            <p:nvPr/>
          </p:nvSpPr>
          <p:spPr>
            <a:xfrm>
              <a:off x="6305760" y="2436840"/>
              <a:ext cx="241560" cy="240480"/>
            </a:xfrm>
            <a:custGeom>
              <a:avLst/>
              <a:gdLst/>
              <a:ahLst/>
              <a:rect l="l" t="t" r="r" b="b"/>
              <a:pathLst>
                <a:path w="8129" h="8098">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w="0">
              <a:noFill/>
            </a:ln>
          </p:spPr>
          <p:style>
            <a:lnRef idx="0"/>
            <a:fillRef idx="0"/>
            <a:effectRef idx="0"/>
            <a:fontRef idx="minor"/>
          </p:style>
        </p:sp>
      </p:grpSp>
      <p:grpSp>
        <p:nvGrpSpPr>
          <p:cNvPr id="5589" name="Google Shape;6544;p53"/>
          <p:cNvGrpSpPr/>
          <p:nvPr/>
        </p:nvGrpSpPr>
        <p:grpSpPr>
          <a:xfrm>
            <a:off x="4880520" y="2918880"/>
            <a:ext cx="318600" cy="352440"/>
            <a:chOff x="4880520" y="2918880"/>
            <a:chExt cx="318600" cy="352440"/>
          </a:xfrm>
        </p:grpSpPr>
        <p:sp>
          <p:nvSpPr>
            <p:cNvPr id="5590" name="Google Shape;6545;p53"/>
            <p:cNvSpPr/>
            <p:nvPr/>
          </p:nvSpPr>
          <p:spPr>
            <a:xfrm>
              <a:off x="4880520" y="3147120"/>
              <a:ext cx="146520" cy="124200"/>
            </a:xfrm>
            <a:custGeom>
              <a:avLst/>
              <a:gdLst/>
              <a:ahLst/>
              <a:rect l="l" t="t" r="r" b="b"/>
              <a:pathLst>
                <a:path w="4947" h="4191">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w="0">
              <a:noFill/>
            </a:ln>
          </p:spPr>
          <p:style>
            <a:lnRef idx="0"/>
            <a:fillRef idx="0"/>
            <a:effectRef idx="0"/>
            <a:fontRef idx="minor"/>
          </p:style>
        </p:sp>
        <p:sp>
          <p:nvSpPr>
            <p:cNvPr id="5591" name="Google Shape;6546;p53"/>
            <p:cNvSpPr/>
            <p:nvPr/>
          </p:nvSpPr>
          <p:spPr>
            <a:xfrm>
              <a:off x="4937040" y="2918880"/>
              <a:ext cx="262080" cy="352440"/>
            </a:xfrm>
            <a:custGeom>
              <a:avLst/>
              <a:gdLst/>
              <a:ahLst/>
              <a:rect l="l" t="t" r="r" b="b"/>
              <a:pathLst>
                <a:path w="8822" h="11854">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w="0">
              <a:noFill/>
            </a:ln>
          </p:spPr>
          <p:style>
            <a:lnRef idx="0"/>
            <a:fillRef idx="0"/>
            <a:effectRef idx="0"/>
            <a:fontRef idx="minor"/>
          </p:style>
        </p:sp>
        <p:sp>
          <p:nvSpPr>
            <p:cNvPr id="5592" name="Google Shape;6547;p53"/>
            <p:cNvSpPr/>
            <p:nvPr/>
          </p:nvSpPr>
          <p:spPr>
            <a:xfrm>
              <a:off x="5019480" y="2961360"/>
              <a:ext cx="41400" cy="42480"/>
            </a:xfrm>
            <a:custGeom>
              <a:avLst/>
              <a:gdLst/>
              <a:ahLst/>
              <a:rect l="l" t="t" r="r" b="b"/>
              <a:pathLst>
                <a:path w="1419" h="145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w="0">
              <a:noFill/>
            </a:ln>
          </p:spPr>
          <p:style>
            <a:lnRef idx="0"/>
            <a:fillRef idx="0"/>
            <a:effectRef idx="0"/>
            <a:fontRef idx="minor"/>
          </p:style>
        </p:sp>
      </p:grpSp>
      <p:grpSp>
        <p:nvGrpSpPr>
          <p:cNvPr id="5593" name="Google Shape;6548;p53"/>
          <p:cNvGrpSpPr/>
          <p:nvPr/>
        </p:nvGrpSpPr>
        <p:grpSpPr>
          <a:xfrm>
            <a:off x="4862520" y="3409200"/>
            <a:ext cx="354960" cy="329760"/>
            <a:chOff x="4862520" y="3409200"/>
            <a:chExt cx="354960" cy="329760"/>
          </a:xfrm>
        </p:grpSpPr>
        <p:sp>
          <p:nvSpPr>
            <p:cNvPr id="5594" name="Google Shape;6549;p53"/>
            <p:cNvSpPr/>
            <p:nvPr/>
          </p:nvSpPr>
          <p:spPr>
            <a:xfrm>
              <a:off x="4924440" y="3409200"/>
              <a:ext cx="204840" cy="123120"/>
            </a:xfrm>
            <a:custGeom>
              <a:avLst/>
              <a:gdLst/>
              <a:ahLst/>
              <a:rect l="l" t="t" r="r" b="b"/>
              <a:pathLst>
                <a:path w="6900" h="4159">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w="0">
              <a:noFill/>
            </a:ln>
          </p:spPr>
          <p:style>
            <a:lnRef idx="0"/>
            <a:fillRef idx="0"/>
            <a:effectRef idx="0"/>
            <a:fontRef idx="minor"/>
          </p:style>
        </p:sp>
        <p:sp>
          <p:nvSpPr>
            <p:cNvPr id="5595" name="Google Shape;6550;p53"/>
            <p:cNvSpPr/>
            <p:nvPr/>
          </p:nvSpPr>
          <p:spPr>
            <a:xfrm>
              <a:off x="4862520" y="3510720"/>
              <a:ext cx="354960" cy="228240"/>
            </a:xfrm>
            <a:custGeom>
              <a:avLst/>
              <a:gdLst/>
              <a:ahLst/>
              <a:rect l="l" t="t" r="r" b="b"/>
              <a:pathLst>
                <a:path w="11941" h="7688">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w="0">
              <a:noFill/>
            </a:ln>
          </p:spPr>
          <p:style>
            <a:lnRef idx="0"/>
            <a:fillRef idx="0"/>
            <a:effectRef idx="0"/>
            <a:fontRef idx="minor"/>
          </p:style>
        </p:sp>
      </p:grpSp>
      <p:grpSp>
        <p:nvGrpSpPr>
          <p:cNvPr id="5596" name="Google Shape;6551;p53"/>
          <p:cNvGrpSpPr/>
          <p:nvPr/>
        </p:nvGrpSpPr>
        <p:grpSpPr>
          <a:xfrm>
            <a:off x="4861800" y="3848760"/>
            <a:ext cx="356040" cy="350640"/>
            <a:chOff x="4861800" y="3848760"/>
            <a:chExt cx="356040" cy="350640"/>
          </a:xfrm>
        </p:grpSpPr>
        <p:sp>
          <p:nvSpPr>
            <p:cNvPr id="5597" name="Google Shape;6552;p53"/>
            <p:cNvSpPr/>
            <p:nvPr/>
          </p:nvSpPr>
          <p:spPr>
            <a:xfrm>
              <a:off x="5039280" y="3848760"/>
              <a:ext cx="178560" cy="177120"/>
            </a:xfrm>
            <a:custGeom>
              <a:avLst/>
              <a:gdLst/>
              <a:ahLst/>
              <a:rect l="l" t="t" r="r" b="b"/>
              <a:pathLst>
                <a:path w="6018" h="5967">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w="0">
              <a:noFill/>
            </a:ln>
          </p:spPr>
          <p:style>
            <a:lnRef idx="0"/>
            <a:fillRef idx="0"/>
            <a:effectRef idx="0"/>
            <a:fontRef idx="minor"/>
          </p:style>
        </p:sp>
        <p:sp>
          <p:nvSpPr>
            <p:cNvPr id="5598" name="Google Shape;6553;p53"/>
            <p:cNvSpPr/>
            <p:nvPr/>
          </p:nvSpPr>
          <p:spPr>
            <a:xfrm>
              <a:off x="4861800" y="3953520"/>
              <a:ext cx="248040" cy="245880"/>
            </a:xfrm>
            <a:custGeom>
              <a:avLst/>
              <a:gdLst/>
              <a:ahLst/>
              <a:rect l="l" t="t" r="r" b="b"/>
              <a:pathLst>
                <a:path w="8349" h="8286">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w="0">
              <a:noFill/>
            </a:ln>
          </p:spPr>
          <p:style>
            <a:lnRef idx="0"/>
            <a:fillRef idx="0"/>
            <a:effectRef idx="0"/>
            <a:fontRef idx="minor"/>
          </p:style>
        </p:sp>
      </p:grpSp>
      <p:grpSp>
        <p:nvGrpSpPr>
          <p:cNvPr id="5599" name="Google Shape;6554;p53"/>
          <p:cNvGrpSpPr/>
          <p:nvPr/>
        </p:nvGrpSpPr>
        <p:grpSpPr>
          <a:xfrm>
            <a:off x="7089480" y="2919240"/>
            <a:ext cx="351000" cy="352080"/>
            <a:chOff x="7089480" y="2919240"/>
            <a:chExt cx="351000" cy="352080"/>
          </a:xfrm>
        </p:grpSpPr>
        <p:sp>
          <p:nvSpPr>
            <p:cNvPr id="5600" name="Google Shape;6555;p53"/>
            <p:cNvSpPr/>
            <p:nvPr/>
          </p:nvSpPr>
          <p:spPr>
            <a:xfrm>
              <a:off x="7233840" y="2961360"/>
              <a:ext cx="62280" cy="63000"/>
            </a:xfrm>
            <a:custGeom>
              <a:avLst/>
              <a:gdLst/>
              <a:ahLst/>
              <a:rect l="l" t="t" r="r" b="b"/>
              <a:pathLst>
                <a:path w="2111" h="2144">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w="0">
              <a:noFill/>
            </a:ln>
          </p:spPr>
          <p:style>
            <a:lnRef idx="0"/>
            <a:fillRef idx="0"/>
            <a:effectRef idx="0"/>
            <a:fontRef idx="minor"/>
          </p:style>
        </p:sp>
        <p:sp>
          <p:nvSpPr>
            <p:cNvPr id="5601" name="Google Shape;6556;p53"/>
            <p:cNvSpPr/>
            <p:nvPr/>
          </p:nvSpPr>
          <p:spPr>
            <a:xfrm>
              <a:off x="7089480" y="3061800"/>
              <a:ext cx="40680" cy="205560"/>
            </a:xfrm>
            <a:custGeom>
              <a:avLst/>
              <a:gdLst/>
              <a:ahLst/>
              <a:rect l="l" t="t" r="r" b="b"/>
              <a:pathLst>
                <a:path w="1387" h="6932">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w="0">
              <a:noFill/>
            </a:ln>
          </p:spPr>
          <p:style>
            <a:lnRef idx="0"/>
            <a:fillRef idx="0"/>
            <a:effectRef idx="0"/>
            <a:fontRef idx="minor"/>
          </p:style>
        </p:sp>
        <p:sp>
          <p:nvSpPr>
            <p:cNvPr id="5602" name="Google Shape;6557;p53"/>
            <p:cNvSpPr/>
            <p:nvPr/>
          </p:nvSpPr>
          <p:spPr>
            <a:xfrm>
              <a:off x="7399800" y="3064680"/>
              <a:ext cx="40680" cy="205560"/>
            </a:xfrm>
            <a:custGeom>
              <a:avLst/>
              <a:gdLst/>
              <a:ahLst/>
              <a:rect l="l" t="t" r="r" b="b"/>
              <a:pathLst>
                <a:path w="1387" h="6932">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w="0">
              <a:noFill/>
            </a:ln>
          </p:spPr>
          <p:style>
            <a:lnRef idx="0"/>
            <a:fillRef idx="0"/>
            <a:effectRef idx="0"/>
            <a:fontRef idx="minor"/>
          </p:style>
        </p:sp>
        <p:sp>
          <p:nvSpPr>
            <p:cNvPr id="5603" name="Google Shape;6558;p53"/>
            <p:cNvSpPr/>
            <p:nvPr/>
          </p:nvSpPr>
          <p:spPr>
            <a:xfrm>
              <a:off x="7152120" y="2919240"/>
              <a:ext cx="227160" cy="352080"/>
            </a:xfrm>
            <a:custGeom>
              <a:avLst/>
              <a:gdLst/>
              <a:ahLst/>
              <a:rect l="l" t="t" r="r" b="b"/>
              <a:pathLst>
                <a:path w="7656" h="1184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w="0">
              <a:noFill/>
            </a:ln>
          </p:spPr>
          <p:style>
            <a:lnRef idx="0"/>
            <a:fillRef idx="0"/>
            <a:effectRef idx="0"/>
            <a:fontRef idx="minor"/>
          </p:style>
        </p:sp>
      </p:grpSp>
      <p:sp>
        <p:nvSpPr>
          <p:cNvPr id="5604" name="Google Shape;6559;p53"/>
          <p:cNvSpPr/>
          <p:nvPr/>
        </p:nvSpPr>
        <p:spPr>
          <a:xfrm>
            <a:off x="7087320" y="3397680"/>
            <a:ext cx="356040" cy="353160"/>
          </a:xfrm>
          <a:custGeom>
            <a:avLst/>
            <a:gdLst/>
            <a:ahLst/>
            <a:rect l="l" t="t" r="r" b="b"/>
            <a:pathLst>
              <a:path w="11973" h="11882">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w="0">
            <a:noFill/>
          </a:ln>
        </p:spPr>
        <p:style>
          <a:lnRef idx="0"/>
          <a:fillRef idx="0"/>
          <a:effectRef idx="0"/>
          <a:fontRef idx="minor"/>
        </p:style>
      </p:sp>
      <p:grpSp>
        <p:nvGrpSpPr>
          <p:cNvPr id="5605" name="Google Shape;6560;p53"/>
          <p:cNvGrpSpPr/>
          <p:nvPr/>
        </p:nvGrpSpPr>
        <p:grpSpPr>
          <a:xfrm>
            <a:off x="7088760" y="3858480"/>
            <a:ext cx="352080" cy="331200"/>
            <a:chOff x="7088760" y="3858480"/>
            <a:chExt cx="352080" cy="331200"/>
          </a:xfrm>
        </p:grpSpPr>
        <p:sp>
          <p:nvSpPr>
            <p:cNvPr id="5606" name="Google Shape;6561;p53"/>
            <p:cNvSpPr/>
            <p:nvPr/>
          </p:nvSpPr>
          <p:spPr>
            <a:xfrm>
              <a:off x="7088760" y="3915720"/>
              <a:ext cx="352080" cy="230040"/>
            </a:xfrm>
            <a:custGeom>
              <a:avLst/>
              <a:gdLst/>
              <a:ahLst/>
              <a:rect l="l" t="t" r="r" b="b"/>
              <a:pathLst>
                <a:path w="11847" h="7751">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w="0">
              <a:noFill/>
            </a:ln>
          </p:spPr>
          <p:style>
            <a:lnRef idx="0"/>
            <a:fillRef idx="0"/>
            <a:effectRef idx="0"/>
            <a:fontRef idx="minor"/>
          </p:style>
        </p:sp>
        <p:sp>
          <p:nvSpPr>
            <p:cNvPr id="5607" name="Google Shape;6562;p53"/>
            <p:cNvSpPr/>
            <p:nvPr/>
          </p:nvSpPr>
          <p:spPr>
            <a:xfrm>
              <a:off x="7088760" y="3858480"/>
              <a:ext cx="91080" cy="91440"/>
            </a:xfrm>
            <a:custGeom>
              <a:avLst/>
              <a:gdLst/>
              <a:ahLst/>
              <a:rect l="l" t="t" r="r" b="b"/>
              <a:pathLst>
                <a:path w="3088" h="3089">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w="0">
              <a:noFill/>
            </a:ln>
          </p:spPr>
          <p:style>
            <a:lnRef idx="0"/>
            <a:fillRef idx="0"/>
            <a:effectRef idx="0"/>
            <a:fontRef idx="minor"/>
          </p:style>
        </p:sp>
        <p:sp>
          <p:nvSpPr>
            <p:cNvPr id="5608" name="Google Shape;6563;p53"/>
            <p:cNvSpPr/>
            <p:nvPr/>
          </p:nvSpPr>
          <p:spPr>
            <a:xfrm>
              <a:off x="7174440" y="4169880"/>
              <a:ext cx="182160" cy="19800"/>
            </a:xfrm>
            <a:custGeom>
              <a:avLst/>
              <a:gdLst/>
              <a:ahLst/>
              <a:rect l="l" t="t" r="r" b="b"/>
              <a:pathLst>
                <a:path w="6144" h="694">
                  <a:moveTo>
                    <a:pt x="0" y="0"/>
                  </a:moveTo>
                  <a:cubicBezTo>
                    <a:pt x="158" y="378"/>
                    <a:pt x="536" y="693"/>
                    <a:pt x="1008" y="693"/>
                  </a:cubicBezTo>
                  <a:lnTo>
                    <a:pt x="5167" y="693"/>
                  </a:lnTo>
                  <a:cubicBezTo>
                    <a:pt x="5608" y="693"/>
                    <a:pt x="5986" y="441"/>
                    <a:pt x="6144" y="0"/>
                  </a:cubicBezTo>
                  <a:close/>
                </a:path>
              </a:pathLst>
            </a:custGeom>
            <a:solidFill>
              <a:srgbClr val="5f7d95"/>
            </a:solidFill>
            <a:ln w="0">
              <a:noFill/>
            </a:ln>
          </p:spPr>
          <p:style>
            <a:lnRef idx="0"/>
            <a:fillRef idx="0"/>
            <a:effectRef idx="0"/>
            <a:fontRef idx="minor"/>
          </p:style>
        </p:sp>
      </p:grpSp>
      <p:sp>
        <p:nvSpPr>
          <p:cNvPr id="5609" name="Google Shape;6564;p53"/>
          <p:cNvSpPr/>
          <p:nvPr/>
        </p:nvSpPr>
        <p:spPr>
          <a:xfrm>
            <a:off x="6207840" y="4290480"/>
            <a:ext cx="351000" cy="350280"/>
          </a:xfrm>
          <a:custGeom>
            <a:avLst/>
            <a:gdLst/>
            <a:ahLst/>
            <a:rect l="l" t="t" r="r" b="b"/>
            <a:pathLst>
              <a:path w="11815" h="11784">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w="0">
            <a:noFill/>
          </a:ln>
        </p:spPr>
        <p:style>
          <a:lnRef idx="0"/>
          <a:fillRef idx="0"/>
          <a:effectRef idx="0"/>
          <a:fontRef idx="minor"/>
        </p:style>
      </p:sp>
      <p:grpSp>
        <p:nvGrpSpPr>
          <p:cNvPr id="5610" name="Google Shape;6565;p53"/>
          <p:cNvGrpSpPr/>
          <p:nvPr/>
        </p:nvGrpSpPr>
        <p:grpSpPr>
          <a:xfrm>
            <a:off x="6638040" y="1532160"/>
            <a:ext cx="353160" cy="351720"/>
            <a:chOff x="6638040" y="1532160"/>
            <a:chExt cx="353160" cy="351720"/>
          </a:xfrm>
        </p:grpSpPr>
        <p:sp>
          <p:nvSpPr>
            <p:cNvPr id="5611" name="Google Shape;6566;p53"/>
            <p:cNvSpPr/>
            <p:nvPr/>
          </p:nvSpPr>
          <p:spPr>
            <a:xfrm>
              <a:off x="6854760" y="1532160"/>
              <a:ext cx="136440" cy="135000"/>
            </a:xfrm>
            <a:custGeom>
              <a:avLst/>
              <a:gdLst/>
              <a:ahLst/>
              <a:rect l="l" t="t" r="r" b="b"/>
              <a:pathLst>
                <a:path w="4600" h="4561">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w="0">
              <a:noFill/>
            </a:ln>
          </p:spPr>
          <p:style>
            <a:lnRef idx="0"/>
            <a:fillRef idx="0"/>
            <a:effectRef idx="0"/>
            <a:fontRef idx="minor"/>
          </p:style>
        </p:sp>
        <p:sp>
          <p:nvSpPr>
            <p:cNvPr id="5612" name="Google Shape;6567;p53"/>
            <p:cNvSpPr/>
            <p:nvPr/>
          </p:nvSpPr>
          <p:spPr>
            <a:xfrm>
              <a:off x="6638040" y="1711080"/>
              <a:ext cx="200160" cy="172800"/>
            </a:xfrm>
            <a:custGeom>
              <a:avLst/>
              <a:gdLst/>
              <a:ahLst/>
              <a:rect l="l" t="t" r="r" b="b"/>
              <a:pathLst>
                <a:path w="6743" h="5829">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w="0">
              <a:noFill/>
            </a:ln>
          </p:spPr>
          <p:style>
            <a:lnRef idx="0"/>
            <a:fillRef idx="0"/>
            <a:effectRef idx="0"/>
            <a:fontRef idx="minor"/>
          </p:style>
        </p:sp>
        <p:sp>
          <p:nvSpPr>
            <p:cNvPr id="5613" name="Google Shape;6568;p53"/>
            <p:cNvSpPr/>
            <p:nvPr/>
          </p:nvSpPr>
          <p:spPr>
            <a:xfrm>
              <a:off x="6741000" y="1593000"/>
              <a:ext cx="189000" cy="163440"/>
            </a:xfrm>
            <a:custGeom>
              <a:avLst/>
              <a:gdLst/>
              <a:ahLst/>
              <a:rect l="l" t="t" r="r" b="b"/>
              <a:pathLst>
                <a:path w="6365" h="5514">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w="0">
              <a:noFill/>
            </a:ln>
          </p:spPr>
          <p:style>
            <a:lnRef idx="0"/>
            <a:fillRef idx="0"/>
            <a:effectRef idx="0"/>
            <a:fontRef idx="minor"/>
          </p:style>
        </p:sp>
      </p:grpSp>
      <p:sp>
        <p:nvSpPr>
          <p:cNvPr id="5614" name="Google Shape;6569;p53"/>
          <p:cNvSpPr/>
          <p:nvPr/>
        </p:nvSpPr>
        <p:spPr>
          <a:xfrm>
            <a:off x="6660360" y="1989000"/>
            <a:ext cx="308880" cy="351360"/>
          </a:xfrm>
          <a:custGeom>
            <a:avLst/>
            <a:gdLst/>
            <a:ahLst/>
            <a:rect l="l" t="t" r="r" b="b"/>
            <a:pathLst>
              <a:path w="10397" h="11816">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w="0">
            <a:noFill/>
          </a:ln>
        </p:spPr>
        <p:style>
          <a:lnRef idx="0"/>
          <a:fillRef idx="0"/>
          <a:effectRef idx="0"/>
          <a:fontRef idx="minor"/>
        </p:style>
      </p:sp>
      <p:grpSp>
        <p:nvGrpSpPr>
          <p:cNvPr id="5615" name="Google Shape;6570;p53"/>
          <p:cNvGrpSpPr/>
          <p:nvPr/>
        </p:nvGrpSpPr>
        <p:grpSpPr>
          <a:xfrm>
            <a:off x="6638400" y="2470680"/>
            <a:ext cx="352080" cy="288360"/>
            <a:chOff x="6638400" y="2470680"/>
            <a:chExt cx="352080" cy="288360"/>
          </a:xfrm>
        </p:grpSpPr>
        <p:sp>
          <p:nvSpPr>
            <p:cNvPr id="5616" name="Google Shape;6571;p53"/>
            <p:cNvSpPr/>
            <p:nvPr/>
          </p:nvSpPr>
          <p:spPr>
            <a:xfrm>
              <a:off x="6642000" y="2470680"/>
              <a:ext cx="205560" cy="185040"/>
            </a:xfrm>
            <a:custGeom>
              <a:avLst/>
              <a:gdLst/>
              <a:ahLst/>
              <a:rect l="l" t="t" r="r" b="b"/>
              <a:pathLst>
                <a:path w="6932" h="6239">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w="0">
              <a:noFill/>
            </a:ln>
          </p:spPr>
          <p:style>
            <a:lnRef idx="0"/>
            <a:fillRef idx="0"/>
            <a:effectRef idx="0"/>
            <a:fontRef idx="minor"/>
          </p:style>
        </p:sp>
        <p:sp>
          <p:nvSpPr>
            <p:cNvPr id="5617" name="Google Shape;6572;p53"/>
            <p:cNvSpPr/>
            <p:nvPr/>
          </p:nvSpPr>
          <p:spPr>
            <a:xfrm>
              <a:off x="6638400" y="2676240"/>
              <a:ext cx="206640" cy="82800"/>
            </a:xfrm>
            <a:custGeom>
              <a:avLst/>
              <a:gdLst/>
              <a:ahLst/>
              <a:rect l="l" t="t" r="r" b="b"/>
              <a:pathLst>
                <a:path w="6963" h="2805">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w="0">
              <a:noFill/>
            </a:ln>
          </p:spPr>
          <p:style>
            <a:lnRef idx="0"/>
            <a:fillRef idx="0"/>
            <a:effectRef idx="0"/>
            <a:fontRef idx="minor"/>
          </p:style>
        </p:sp>
        <p:sp>
          <p:nvSpPr>
            <p:cNvPr id="5618" name="Google Shape;6573;p53"/>
            <p:cNvSpPr/>
            <p:nvPr/>
          </p:nvSpPr>
          <p:spPr>
            <a:xfrm>
              <a:off x="6866280" y="2530800"/>
              <a:ext cx="124200" cy="228240"/>
            </a:xfrm>
            <a:custGeom>
              <a:avLst/>
              <a:gdLst/>
              <a:ahLst/>
              <a:rect l="l" t="t" r="r" b="b"/>
              <a:pathLst>
                <a:path w="4191" h="7688">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w="0">
              <a:noFill/>
            </a:ln>
          </p:spPr>
          <p:style>
            <a:lnRef idx="0"/>
            <a:fillRef idx="0"/>
            <a:effectRef idx="0"/>
            <a:fontRef idx="minor"/>
          </p:style>
        </p:sp>
      </p:grpSp>
      <p:grpSp>
        <p:nvGrpSpPr>
          <p:cNvPr id="5619" name="Google Shape;6574;p53"/>
          <p:cNvGrpSpPr/>
          <p:nvPr/>
        </p:nvGrpSpPr>
        <p:grpSpPr>
          <a:xfrm>
            <a:off x="5303520" y="2918160"/>
            <a:ext cx="351360" cy="354240"/>
            <a:chOff x="5303520" y="2918160"/>
            <a:chExt cx="351360" cy="354240"/>
          </a:xfrm>
        </p:grpSpPr>
        <p:sp>
          <p:nvSpPr>
            <p:cNvPr id="5620" name="Google Shape;6575;p53"/>
            <p:cNvSpPr/>
            <p:nvPr/>
          </p:nvSpPr>
          <p:spPr>
            <a:xfrm>
              <a:off x="5428440" y="2918160"/>
              <a:ext cx="103320" cy="145080"/>
            </a:xfrm>
            <a:custGeom>
              <a:avLst/>
              <a:gdLst/>
              <a:ahLst/>
              <a:rect l="l" t="t" r="r" b="b"/>
              <a:pathLst>
                <a:path w="3488" h="490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w="0">
              <a:noFill/>
            </a:ln>
          </p:spPr>
          <p:style>
            <a:lnRef idx="0"/>
            <a:fillRef idx="0"/>
            <a:effectRef idx="0"/>
            <a:fontRef idx="minor"/>
          </p:style>
        </p:sp>
        <p:sp>
          <p:nvSpPr>
            <p:cNvPr id="5621" name="Google Shape;6576;p53"/>
            <p:cNvSpPr/>
            <p:nvPr/>
          </p:nvSpPr>
          <p:spPr>
            <a:xfrm>
              <a:off x="5303520" y="2922120"/>
              <a:ext cx="351360" cy="346320"/>
            </a:xfrm>
            <a:custGeom>
              <a:avLst/>
              <a:gdLst/>
              <a:ahLst/>
              <a:rect l="l" t="t" r="r" b="b"/>
              <a:pathLst>
                <a:path w="11816" h="11658">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w="0">
              <a:noFill/>
            </a:ln>
          </p:spPr>
          <p:style>
            <a:lnRef idx="0"/>
            <a:fillRef idx="0"/>
            <a:effectRef idx="0"/>
            <a:fontRef idx="minor"/>
          </p:style>
        </p:sp>
        <p:sp>
          <p:nvSpPr>
            <p:cNvPr id="5622" name="Google Shape;6577;p53"/>
            <p:cNvSpPr/>
            <p:nvPr/>
          </p:nvSpPr>
          <p:spPr>
            <a:xfrm>
              <a:off x="5428440" y="3126600"/>
              <a:ext cx="103320" cy="145800"/>
            </a:xfrm>
            <a:custGeom>
              <a:avLst/>
              <a:gdLst/>
              <a:ahLst/>
              <a:rect l="l" t="t" r="r" b="b"/>
              <a:pathLst>
                <a:path w="3488" h="4914">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w="0">
              <a:noFill/>
            </a:ln>
          </p:spPr>
          <p:style>
            <a:lnRef idx="0"/>
            <a:fillRef idx="0"/>
            <a:effectRef idx="0"/>
            <a:fontRef idx="minor"/>
          </p:style>
        </p:sp>
      </p:grpSp>
      <p:grpSp>
        <p:nvGrpSpPr>
          <p:cNvPr id="5623" name="Google Shape;6578;p53"/>
          <p:cNvGrpSpPr/>
          <p:nvPr/>
        </p:nvGrpSpPr>
        <p:grpSpPr>
          <a:xfrm>
            <a:off x="5303520" y="3398400"/>
            <a:ext cx="351000" cy="351000"/>
            <a:chOff x="5303520" y="3398400"/>
            <a:chExt cx="351000" cy="351000"/>
          </a:xfrm>
        </p:grpSpPr>
        <p:sp>
          <p:nvSpPr>
            <p:cNvPr id="5624" name="Google Shape;6579;p53"/>
            <p:cNvSpPr/>
            <p:nvPr/>
          </p:nvSpPr>
          <p:spPr>
            <a:xfrm>
              <a:off x="5427360" y="3439080"/>
              <a:ext cx="19800" cy="1980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5625" name="Google Shape;6580;p53"/>
            <p:cNvSpPr/>
            <p:nvPr/>
          </p:nvSpPr>
          <p:spPr>
            <a:xfrm>
              <a:off x="5366160" y="3543120"/>
              <a:ext cx="61200" cy="61200"/>
            </a:xfrm>
            <a:custGeom>
              <a:avLst/>
              <a:gdLst/>
              <a:ahLst/>
              <a:rect l="l" t="t" r="r" b="b"/>
              <a:pathLst>
                <a:path w="2081" h="2080">
                  <a:moveTo>
                    <a:pt x="1" y="0"/>
                  </a:moveTo>
                  <a:lnTo>
                    <a:pt x="1" y="2080"/>
                  </a:lnTo>
                  <a:lnTo>
                    <a:pt x="2080" y="2080"/>
                  </a:lnTo>
                  <a:lnTo>
                    <a:pt x="2080" y="0"/>
                  </a:lnTo>
                  <a:close/>
                </a:path>
              </a:pathLst>
            </a:custGeom>
            <a:solidFill>
              <a:srgbClr val="5f7d95"/>
            </a:solidFill>
            <a:ln w="0">
              <a:noFill/>
            </a:ln>
          </p:spPr>
          <p:style>
            <a:lnRef idx="0"/>
            <a:fillRef idx="0"/>
            <a:effectRef idx="0"/>
            <a:fontRef idx="minor"/>
          </p:style>
        </p:sp>
        <p:sp>
          <p:nvSpPr>
            <p:cNvPr id="5626" name="Google Shape;6581;p53"/>
            <p:cNvSpPr/>
            <p:nvPr/>
          </p:nvSpPr>
          <p:spPr>
            <a:xfrm>
              <a:off x="5303520" y="3398400"/>
              <a:ext cx="266760" cy="351000"/>
            </a:xfrm>
            <a:custGeom>
              <a:avLst/>
              <a:gdLst/>
              <a:ahLst/>
              <a:rect l="l" t="t" r="r" b="b"/>
              <a:pathLst>
                <a:path w="8980" h="11815">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w="0">
              <a:noFill/>
            </a:ln>
          </p:spPr>
          <p:style>
            <a:lnRef idx="0"/>
            <a:fillRef idx="0"/>
            <a:effectRef idx="0"/>
            <a:fontRef idx="minor"/>
          </p:style>
        </p:sp>
        <p:sp>
          <p:nvSpPr>
            <p:cNvPr id="5627" name="Google Shape;6582;p53"/>
            <p:cNvSpPr/>
            <p:nvPr/>
          </p:nvSpPr>
          <p:spPr>
            <a:xfrm>
              <a:off x="5592240" y="3440520"/>
              <a:ext cx="62280" cy="226440"/>
            </a:xfrm>
            <a:custGeom>
              <a:avLst/>
              <a:gdLst/>
              <a:ahLst/>
              <a:rect l="l" t="t" r="r" b="b"/>
              <a:pathLst>
                <a:path w="2112" h="7633">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w="0">
              <a:noFill/>
            </a:ln>
          </p:spPr>
          <p:style>
            <a:lnRef idx="0"/>
            <a:fillRef idx="0"/>
            <a:effectRef idx="0"/>
            <a:fontRef idx="minor"/>
          </p:style>
        </p:sp>
        <p:sp>
          <p:nvSpPr>
            <p:cNvPr id="5628" name="Google Shape;6583;p53"/>
            <p:cNvSpPr/>
            <p:nvPr/>
          </p:nvSpPr>
          <p:spPr>
            <a:xfrm>
              <a:off x="5593320" y="3685680"/>
              <a:ext cx="61200" cy="63000"/>
            </a:xfrm>
            <a:custGeom>
              <a:avLst/>
              <a:gdLst/>
              <a:ahLst/>
              <a:rect l="l" t="t" r="r" b="b"/>
              <a:pathLst>
                <a:path w="2081" h="2144">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w="0">
              <a:noFill/>
            </a:ln>
          </p:spPr>
          <p:style>
            <a:lnRef idx="0"/>
            <a:fillRef idx="0"/>
            <a:effectRef idx="0"/>
            <a:fontRef idx="minor"/>
          </p:style>
        </p:sp>
      </p:grpSp>
      <p:sp>
        <p:nvSpPr>
          <p:cNvPr id="5629" name="Google Shape;6584;p53"/>
          <p:cNvSpPr/>
          <p:nvPr/>
        </p:nvSpPr>
        <p:spPr>
          <a:xfrm>
            <a:off x="5303520" y="3903480"/>
            <a:ext cx="352080" cy="241200"/>
          </a:xfrm>
          <a:custGeom>
            <a:avLst/>
            <a:gdLst/>
            <a:ahLst/>
            <a:rect l="l" t="t" r="r" b="b"/>
            <a:pathLst>
              <a:path w="11847" h="8121">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w="0">
            <a:noFill/>
          </a:ln>
        </p:spPr>
        <p:style>
          <a:lnRef idx="0"/>
          <a:fillRef idx="0"/>
          <a:effectRef idx="0"/>
          <a:fontRef idx="minor"/>
        </p:style>
      </p:sp>
      <p:grpSp>
        <p:nvGrpSpPr>
          <p:cNvPr id="5630" name="Google Shape;6585;p53"/>
          <p:cNvGrpSpPr/>
          <p:nvPr/>
        </p:nvGrpSpPr>
        <p:grpSpPr>
          <a:xfrm>
            <a:off x="7535520" y="2919240"/>
            <a:ext cx="352080" cy="352080"/>
            <a:chOff x="7535520" y="2919240"/>
            <a:chExt cx="352080" cy="352080"/>
          </a:xfrm>
        </p:grpSpPr>
        <p:sp>
          <p:nvSpPr>
            <p:cNvPr id="5631" name="Google Shape;6586;p53"/>
            <p:cNvSpPr/>
            <p:nvPr/>
          </p:nvSpPr>
          <p:spPr>
            <a:xfrm>
              <a:off x="7598160" y="3042000"/>
              <a:ext cx="228240" cy="124920"/>
            </a:xfrm>
            <a:custGeom>
              <a:avLst/>
              <a:gdLst/>
              <a:ahLst/>
              <a:rect l="l" t="t" r="r" b="b"/>
              <a:pathLst>
                <a:path w="7689" h="4222">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w="0">
              <a:noFill/>
            </a:ln>
          </p:spPr>
          <p:style>
            <a:lnRef idx="0"/>
            <a:fillRef idx="0"/>
            <a:effectRef idx="0"/>
            <a:fontRef idx="minor"/>
          </p:style>
        </p:sp>
        <p:sp>
          <p:nvSpPr>
            <p:cNvPr id="5632" name="Google Shape;6587;p53"/>
            <p:cNvSpPr/>
            <p:nvPr/>
          </p:nvSpPr>
          <p:spPr>
            <a:xfrm>
              <a:off x="7597440" y="2981160"/>
              <a:ext cx="228240" cy="126000"/>
            </a:xfrm>
            <a:custGeom>
              <a:avLst/>
              <a:gdLst/>
              <a:ahLst/>
              <a:rect l="l" t="t" r="r" b="b"/>
              <a:pathLst>
                <a:path w="7688" h="4254">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w="0">
              <a:noFill/>
            </a:ln>
          </p:spPr>
          <p:style>
            <a:lnRef idx="0"/>
            <a:fillRef idx="0"/>
            <a:effectRef idx="0"/>
            <a:fontRef idx="minor"/>
          </p:style>
        </p:sp>
        <p:sp>
          <p:nvSpPr>
            <p:cNvPr id="5633" name="Google Shape;6588;p53"/>
            <p:cNvSpPr/>
            <p:nvPr/>
          </p:nvSpPr>
          <p:spPr>
            <a:xfrm>
              <a:off x="7535520" y="2919240"/>
              <a:ext cx="352080" cy="352080"/>
            </a:xfrm>
            <a:custGeom>
              <a:avLst/>
              <a:gdLst/>
              <a:ahLst/>
              <a:rect l="l" t="t" r="r" b="b"/>
              <a:pathLst>
                <a:path w="11846" h="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w="0">
              <a:noFill/>
            </a:ln>
          </p:spPr>
          <p:style>
            <a:lnRef idx="0"/>
            <a:fillRef idx="0"/>
            <a:effectRef idx="0"/>
            <a:fontRef idx="minor"/>
          </p:style>
        </p:sp>
      </p:grpSp>
      <p:sp>
        <p:nvSpPr>
          <p:cNvPr id="5634" name="Google Shape;6589;p53"/>
          <p:cNvSpPr/>
          <p:nvPr/>
        </p:nvSpPr>
        <p:spPr>
          <a:xfrm>
            <a:off x="7577640" y="3398400"/>
            <a:ext cx="268560" cy="351360"/>
          </a:xfrm>
          <a:custGeom>
            <a:avLst/>
            <a:gdLst/>
            <a:ahLst/>
            <a:rect l="l" t="t" r="r" b="b"/>
            <a:pathLst>
              <a:path w="9043" h="11816">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w="0">
            <a:noFill/>
          </a:ln>
        </p:spPr>
        <p:style>
          <a:lnRef idx="0"/>
          <a:fillRef idx="0"/>
          <a:effectRef idx="0"/>
          <a:fontRef idx="minor"/>
        </p:style>
      </p:sp>
      <p:grpSp>
        <p:nvGrpSpPr>
          <p:cNvPr id="5635" name="Google Shape;6590;p53"/>
          <p:cNvGrpSpPr/>
          <p:nvPr/>
        </p:nvGrpSpPr>
        <p:grpSpPr>
          <a:xfrm>
            <a:off x="7535880" y="3848040"/>
            <a:ext cx="351000" cy="352080"/>
            <a:chOff x="7535880" y="3848040"/>
            <a:chExt cx="351000" cy="352080"/>
          </a:xfrm>
        </p:grpSpPr>
        <p:sp>
          <p:nvSpPr>
            <p:cNvPr id="5636" name="Google Shape;6591;p53"/>
            <p:cNvSpPr/>
            <p:nvPr/>
          </p:nvSpPr>
          <p:spPr>
            <a:xfrm>
              <a:off x="7701120" y="3932640"/>
              <a:ext cx="20880" cy="19800"/>
            </a:xfrm>
            <a:custGeom>
              <a:avLst/>
              <a:gdLst/>
              <a:ahLst/>
              <a:rect l="l" t="t" r="r" b="b"/>
              <a:pathLst>
                <a:path w="726" h="694">
                  <a:moveTo>
                    <a:pt x="0" y="0"/>
                  </a:moveTo>
                  <a:lnTo>
                    <a:pt x="0" y="694"/>
                  </a:lnTo>
                  <a:lnTo>
                    <a:pt x="725" y="694"/>
                  </a:lnTo>
                  <a:lnTo>
                    <a:pt x="725" y="0"/>
                  </a:lnTo>
                  <a:close/>
                </a:path>
              </a:pathLst>
            </a:custGeom>
            <a:solidFill>
              <a:srgbClr val="5f7d95"/>
            </a:solidFill>
            <a:ln w="0">
              <a:noFill/>
            </a:ln>
          </p:spPr>
          <p:style>
            <a:lnRef idx="0"/>
            <a:fillRef idx="0"/>
            <a:effectRef idx="0"/>
            <a:fontRef idx="minor"/>
          </p:style>
        </p:sp>
        <p:sp>
          <p:nvSpPr>
            <p:cNvPr id="5637" name="Google Shape;6592;p53"/>
            <p:cNvSpPr/>
            <p:nvPr/>
          </p:nvSpPr>
          <p:spPr>
            <a:xfrm>
              <a:off x="7701120" y="3972960"/>
              <a:ext cx="20880" cy="20880"/>
            </a:xfrm>
            <a:custGeom>
              <a:avLst/>
              <a:gdLst/>
              <a:ahLst/>
              <a:rect l="l" t="t" r="r" b="b"/>
              <a:pathLst>
                <a:path w="726" h="725">
                  <a:moveTo>
                    <a:pt x="0" y="0"/>
                  </a:moveTo>
                  <a:lnTo>
                    <a:pt x="0" y="725"/>
                  </a:lnTo>
                  <a:lnTo>
                    <a:pt x="725" y="725"/>
                  </a:lnTo>
                  <a:lnTo>
                    <a:pt x="725" y="0"/>
                  </a:lnTo>
                  <a:close/>
                </a:path>
              </a:pathLst>
            </a:custGeom>
            <a:solidFill>
              <a:srgbClr val="5f7d95"/>
            </a:solidFill>
            <a:ln w="0">
              <a:noFill/>
            </a:ln>
          </p:spPr>
          <p:style>
            <a:lnRef idx="0"/>
            <a:fillRef idx="0"/>
            <a:effectRef idx="0"/>
            <a:fontRef idx="minor"/>
          </p:style>
        </p:sp>
        <p:sp>
          <p:nvSpPr>
            <p:cNvPr id="5638" name="Google Shape;6593;p53"/>
            <p:cNvSpPr/>
            <p:nvPr/>
          </p:nvSpPr>
          <p:spPr>
            <a:xfrm>
              <a:off x="7701120" y="4056480"/>
              <a:ext cx="20880" cy="40680"/>
            </a:xfrm>
            <a:custGeom>
              <a:avLst/>
              <a:gdLst/>
              <a:ahLst/>
              <a:rect l="l" t="t" r="r" b="b"/>
              <a:pathLst>
                <a:path w="726" h="1387">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w="0">
              <a:noFill/>
            </a:ln>
          </p:spPr>
          <p:style>
            <a:lnRef idx="0"/>
            <a:fillRef idx="0"/>
            <a:effectRef idx="0"/>
            <a:fontRef idx="minor"/>
          </p:style>
        </p:sp>
        <p:sp>
          <p:nvSpPr>
            <p:cNvPr id="5639" name="Google Shape;6594;p53"/>
            <p:cNvSpPr/>
            <p:nvPr/>
          </p:nvSpPr>
          <p:spPr>
            <a:xfrm>
              <a:off x="7743240" y="3911040"/>
              <a:ext cx="62280" cy="31320"/>
            </a:xfrm>
            <a:custGeom>
              <a:avLst/>
              <a:gdLst/>
              <a:ahLst/>
              <a:rect l="l" t="t" r="r" b="b"/>
              <a:pathLst>
                <a:path w="2111" h="1073">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w="0">
              <a:noFill/>
            </a:ln>
          </p:spPr>
          <p:style>
            <a:lnRef idx="0"/>
            <a:fillRef idx="0"/>
            <a:effectRef idx="0"/>
            <a:fontRef idx="minor"/>
          </p:style>
        </p:sp>
        <p:sp>
          <p:nvSpPr>
            <p:cNvPr id="5640" name="Google Shape;6595;p53"/>
            <p:cNvSpPr/>
            <p:nvPr/>
          </p:nvSpPr>
          <p:spPr>
            <a:xfrm>
              <a:off x="7701120" y="3890160"/>
              <a:ext cx="20880" cy="19800"/>
            </a:xfrm>
            <a:custGeom>
              <a:avLst/>
              <a:gdLst/>
              <a:ahLst/>
              <a:rect l="l" t="t" r="r" b="b"/>
              <a:pathLst>
                <a:path w="726" h="694">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w="0">
              <a:noFill/>
            </a:ln>
          </p:spPr>
          <p:style>
            <a:lnRef idx="0"/>
            <a:fillRef idx="0"/>
            <a:effectRef idx="0"/>
            <a:fontRef idx="minor"/>
          </p:style>
        </p:sp>
        <p:sp>
          <p:nvSpPr>
            <p:cNvPr id="5641" name="Google Shape;6596;p53"/>
            <p:cNvSpPr/>
            <p:nvPr/>
          </p:nvSpPr>
          <p:spPr>
            <a:xfrm>
              <a:off x="7701120" y="4014360"/>
              <a:ext cx="20880" cy="20880"/>
            </a:xfrm>
            <a:custGeom>
              <a:avLst/>
              <a:gdLst/>
              <a:ahLst/>
              <a:rect l="l" t="t" r="r" b="b"/>
              <a:pathLst>
                <a:path w="726" h="725">
                  <a:moveTo>
                    <a:pt x="0" y="0"/>
                  </a:moveTo>
                  <a:lnTo>
                    <a:pt x="0" y="725"/>
                  </a:lnTo>
                  <a:lnTo>
                    <a:pt x="725" y="725"/>
                  </a:lnTo>
                  <a:lnTo>
                    <a:pt x="725" y="0"/>
                  </a:lnTo>
                  <a:close/>
                </a:path>
              </a:pathLst>
            </a:custGeom>
            <a:solidFill>
              <a:srgbClr val="5f7d95"/>
            </a:solidFill>
            <a:ln w="0">
              <a:noFill/>
            </a:ln>
          </p:spPr>
          <p:style>
            <a:lnRef idx="0"/>
            <a:fillRef idx="0"/>
            <a:effectRef idx="0"/>
            <a:fontRef idx="minor"/>
          </p:style>
        </p:sp>
        <p:sp>
          <p:nvSpPr>
            <p:cNvPr id="5642" name="Google Shape;6597;p53"/>
            <p:cNvSpPr/>
            <p:nvPr/>
          </p:nvSpPr>
          <p:spPr>
            <a:xfrm>
              <a:off x="7535880" y="3848040"/>
              <a:ext cx="351000" cy="352080"/>
            </a:xfrm>
            <a:custGeom>
              <a:avLst/>
              <a:gdLst/>
              <a:ahLst/>
              <a:rect l="l" t="t" r="r" b="b"/>
              <a:pathLst>
                <a:path w="11815" h="11846">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w="0">
              <a:noFill/>
            </a:ln>
          </p:spPr>
          <p:style>
            <a:lnRef idx="0"/>
            <a:fillRef idx="0"/>
            <a:effectRef idx="0"/>
            <a:fontRef idx="minor"/>
          </p:style>
        </p:sp>
        <p:sp>
          <p:nvSpPr>
            <p:cNvPr id="5643" name="Google Shape;6598;p53"/>
            <p:cNvSpPr/>
            <p:nvPr/>
          </p:nvSpPr>
          <p:spPr>
            <a:xfrm>
              <a:off x="7743240" y="3952440"/>
              <a:ext cx="50760" cy="31320"/>
            </a:xfrm>
            <a:custGeom>
              <a:avLst/>
              <a:gdLst/>
              <a:ahLst/>
              <a:rect l="l" t="t" r="r" b="b"/>
              <a:pathLst>
                <a:path w="1733" h="1072">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w="0">
              <a:noFill/>
            </a:ln>
          </p:spPr>
          <p:style>
            <a:lnRef idx="0"/>
            <a:fillRef idx="0"/>
            <a:effectRef idx="0"/>
            <a:fontRef idx="minor"/>
          </p:style>
        </p:sp>
        <p:sp>
          <p:nvSpPr>
            <p:cNvPr id="5644" name="Google Shape;6599;p53"/>
            <p:cNvSpPr/>
            <p:nvPr/>
          </p:nvSpPr>
          <p:spPr>
            <a:xfrm>
              <a:off x="7639200" y="4097520"/>
              <a:ext cx="143640" cy="61200"/>
            </a:xfrm>
            <a:custGeom>
              <a:avLst/>
              <a:gdLst/>
              <a:ahLst/>
              <a:rect l="l" t="t" r="r" b="b"/>
              <a:pathLst>
                <a:path w="4852" h="208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w="0">
              <a:noFill/>
            </a:ln>
          </p:spPr>
          <p:style>
            <a:lnRef idx="0"/>
            <a:fillRef idx="0"/>
            <a:effectRef idx="0"/>
            <a:fontRef idx="minor"/>
          </p:style>
        </p:sp>
        <p:sp>
          <p:nvSpPr>
            <p:cNvPr id="5645" name="Google Shape;6600;p53"/>
            <p:cNvSpPr/>
            <p:nvPr/>
          </p:nvSpPr>
          <p:spPr>
            <a:xfrm>
              <a:off x="7617600" y="3911040"/>
              <a:ext cx="62280" cy="31320"/>
            </a:xfrm>
            <a:custGeom>
              <a:avLst/>
              <a:gdLst/>
              <a:ahLst/>
              <a:rect l="l" t="t" r="r" b="b"/>
              <a:pathLst>
                <a:path w="2112" h="1073">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w="0">
              <a:noFill/>
            </a:ln>
          </p:spPr>
          <p:style>
            <a:lnRef idx="0"/>
            <a:fillRef idx="0"/>
            <a:effectRef idx="0"/>
            <a:fontRef idx="minor"/>
          </p:style>
        </p:sp>
        <p:sp>
          <p:nvSpPr>
            <p:cNvPr id="5646" name="Google Shape;6601;p53"/>
            <p:cNvSpPr/>
            <p:nvPr/>
          </p:nvSpPr>
          <p:spPr>
            <a:xfrm>
              <a:off x="7629840" y="3953160"/>
              <a:ext cx="51840" cy="31320"/>
            </a:xfrm>
            <a:custGeom>
              <a:avLst/>
              <a:gdLst/>
              <a:ahLst/>
              <a:rect l="l" t="t" r="r" b="b"/>
              <a:pathLst>
                <a:path w="1765" h="1072">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w="0">
              <a:noFill/>
            </a:ln>
          </p:spPr>
          <p:style>
            <a:lnRef idx="0"/>
            <a:fillRef idx="0"/>
            <a:effectRef idx="0"/>
            <a:fontRef idx="minor"/>
          </p:style>
        </p:sp>
      </p:grpSp>
      <p:sp>
        <p:nvSpPr>
          <p:cNvPr id="5647" name="Google Shape;6602;p53"/>
          <p:cNvSpPr/>
          <p:nvPr/>
        </p:nvSpPr>
        <p:spPr>
          <a:xfrm>
            <a:off x="6612120" y="4289040"/>
            <a:ext cx="353160" cy="353160"/>
          </a:xfrm>
          <a:custGeom>
            <a:avLst/>
            <a:gdLst/>
            <a:ahLst/>
            <a:rect l="l" t="t" r="r" b="b"/>
            <a:pathLst>
              <a:path w="11879" h="11878">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5648" name="PlaceHolder 1"/>
          <p:cNvSpPr>
            <a:spLocks noGrp="1"/>
          </p:cNvSpPr>
          <p:nvPr>
            <p:ph type="title"/>
          </p:nvPr>
        </p:nvSpPr>
        <p:spPr>
          <a:xfrm>
            <a:off x="849600" y="943920"/>
            <a:ext cx="348156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Business Icons</a:t>
            </a:r>
            <a:endParaRPr b="0" lang="en-US" sz="2400" spc="-1" strike="noStrike">
              <a:latin typeface="Arial"/>
            </a:endParaRPr>
          </a:p>
        </p:txBody>
      </p:sp>
      <p:sp>
        <p:nvSpPr>
          <p:cNvPr id="5649" name="PlaceHolder 2"/>
          <p:cNvSpPr>
            <a:spLocks noGrp="1"/>
          </p:cNvSpPr>
          <p:nvPr>
            <p:ph type="title"/>
          </p:nvPr>
        </p:nvSpPr>
        <p:spPr>
          <a:xfrm>
            <a:off x="4858560" y="943920"/>
            <a:ext cx="348156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Teamwork Icons</a:t>
            </a:r>
            <a:endParaRPr b="0" lang="en-US" sz="2400" spc="-1" strike="noStrike">
              <a:latin typeface="Arial"/>
            </a:endParaRPr>
          </a:p>
        </p:txBody>
      </p:sp>
      <p:sp>
        <p:nvSpPr>
          <p:cNvPr id="5650" name="Google Shape;6609;p54"/>
          <p:cNvSpPr/>
          <p:nvPr/>
        </p:nvSpPr>
        <p:spPr>
          <a:xfrm>
            <a:off x="849960" y="1532880"/>
            <a:ext cx="366480" cy="365760"/>
          </a:xfrm>
          <a:custGeom>
            <a:avLst/>
            <a:gdLst/>
            <a:ahLst/>
            <a:rect l="l" t="t" r="r" b="b"/>
            <a:pathLst>
              <a:path w="12697" h="12666">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w="0">
            <a:noFill/>
          </a:ln>
        </p:spPr>
        <p:style>
          <a:lnRef idx="0"/>
          <a:fillRef idx="0"/>
          <a:effectRef idx="0"/>
          <a:fontRef idx="minor"/>
        </p:style>
      </p:sp>
      <p:grpSp>
        <p:nvGrpSpPr>
          <p:cNvPr id="5651" name="Google Shape;6610;p54"/>
          <p:cNvGrpSpPr/>
          <p:nvPr/>
        </p:nvGrpSpPr>
        <p:grpSpPr>
          <a:xfrm>
            <a:off x="849960" y="1975320"/>
            <a:ext cx="366480" cy="366480"/>
            <a:chOff x="849960" y="1975320"/>
            <a:chExt cx="366480" cy="366480"/>
          </a:xfrm>
        </p:grpSpPr>
        <p:sp>
          <p:nvSpPr>
            <p:cNvPr id="5652" name="Google Shape;6611;p54"/>
            <p:cNvSpPr/>
            <p:nvPr/>
          </p:nvSpPr>
          <p:spPr>
            <a:xfrm>
              <a:off x="849960" y="2023560"/>
              <a:ext cx="318240" cy="318240"/>
            </a:xfrm>
            <a:custGeom>
              <a:avLst/>
              <a:gdLst/>
              <a:ahLst/>
              <a:rect l="l" t="t" r="r" b="b"/>
              <a:pathLst>
                <a:path w="11027" h="11028">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w="0">
              <a:noFill/>
            </a:ln>
          </p:spPr>
          <p:style>
            <a:lnRef idx="0"/>
            <a:fillRef idx="0"/>
            <a:effectRef idx="0"/>
            <a:fontRef idx="minor"/>
          </p:style>
        </p:sp>
        <p:sp>
          <p:nvSpPr>
            <p:cNvPr id="5653" name="Google Shape;6612;p54"/>
            <p:cNvSpPr/>
            <p:nvPr/>
          </p:nvSpPr>
          <p:spPr>
            <a:xfrm>
              <a:off x="1045080" y="1975320"/>
              <a:ext cx="171360" cy="169560"/>
            </a:xfrm>
            <a:custGeom>
              <a:avLst/>
              <a:gdLst/>
              <a:ahLst/>
              <a:rect l="l" t="t" r="r" b="b"/>
              <a:pathLst>
                <a:path w="5955" h="5892">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w="0">
              <a:noFill/>
            </a:ln>
          </p:spPr>
          <p:style>
            <a:lnRef idx="0"/>
            <a:fillRef idx="0"/>
            <a:effectRef idx="0"/>
            <a:fontRef idx="minor"/>
          </p:style>
        </p:sp>
      </p:grpSp>
      <p:grpSp>
        <p:nvGrpSpPr>
          <p:cNvPr id="5654" name="Google Shape;6613;p54"/>
          <p:cNvGrpSpPr/>
          <p:nvPr/>
        </p:nvGrpSpPr>
        <p:grpSpPr>
          <a:xfrm>
            <a:off x="853200" y="2404440"/>
            <a:ext cx="360000" cy="366480"/>
            <a:chOff x="853200" y="2404440"/>
            <a:chExt cx="360000" cy="366480"/>
          </a:xfrm>
        </p:grpSpPr>
        <p:sp>
          <p:nvSpPr>
            <p:cNvPr id="5655" name="Google Shape;6614;p54"/>
            <p:cNvSpPr/>
            <p:nvPr/>
          </p:nvSpPr>
          <p:spPr>
            <a:xfrm>
              <a:off x="928080" y="2507400"/>
              <a:ext cx="214200" cy="214200"/>
            </a:xfrm>
            <a:custGeom>
              <a:avLst/>
              <a:gdLst/>
              <a:ahLst/>
              <a:rect l="l" t="t" r="r" b="b"/>
              <a:pathLst>
                <a:path w="7436" h="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w="0">
              <a:noFill/>
            </a:ln>
          </p:spPr>
          <p:style>
            <a:lnRef idx="0"/>
            <a:fillRef idx="0"/>
            <a:effectRef idx="0"/>
            <a:fontRef idx="minor"/>
          </p:style>
        </p:sp>
        <p:sp>
          <p:nvSpPr>
            <p:cNvPr id="5656" name="Google Shape;6615;p54"/>
            <p:cNvSpPr/>
            <p:nvPr/>
          </p:nvSpPr>
          <p:spPr>
            <a:xfrm>
              <a:off x="974520" y="2404440"/>
              <a:ext cx="120600" cy="21960"/>
            </a:xfrm>
            <a:custGeom>
              <a:avLst/>
              <a:gdLst/>
              <a:ahLst/>
              <a:rect l="l" t="t" r="r" b="b"/>
              <a:pathLst>
                <a:path w="4191" h="788">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w="0">
              <a:noFill/>
            </a:ln>
          </p:spPr>
          <p:style>
            <a:lnRef idx="0"/>
            <a:fillRef idx="0"/>
            <a:effectRef idx="0"/>
            <a:fontRef idx="minor"/>
          </p:style>
        </p:sp>
        <p:sp>
          <p:nvSpPr>
            <p:cNvPr id="5657" name="Google Shape;6616;p54"/>
            <p:cNvSpPr/>
            <p:nvPr/>
          </p:nvSpPr>
          <p:spPr>
            <a:xfrm>
              <a:off x="853200" y="2435040"/>
              <a:ext cx="360000" cy="335880"/>
            </a:xfrm>
            <a:custGeom>
              <a:avLst/>
              <a:gdLst/>
              <a:ahLst/>
              <a:rect l="l" t="t" r="r" b="b"/>
              <a:pathLst>
                <a:path w="12476" h="11634">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w="0">
              <a:noFill/>
            </a:ln>
          </p:spPr>
          <p:style>
            <a:lnRef idx="0"/>
            <a:fillRef idx="0"/>
            <a:effectRef idx="0"/>
            <a:fontRef idx="minor"/>
          </p:style>
        </p:sp>
      </p:grpSp>
      <p:sp>
        <p:nvSpPr>
          <p:cNvPr id="5658" name="Google Shape;6617;p54"/>
          <p:cNvSpPr/>
          <p:nvPr/>
        </p:nvSpPr>
        <p:spPr>
          <a:xfrm>
            <a:off x="3057480" y="1531440"/>
            <a:ext cx="368280" cy="36828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w="0">
            <a:noFill/>
          </a:ln>
        </p:spPr>
        <p:style>
          <a:lnRef idx="0"/>
          <a:fillRef idx="0"/>
          <a:effectRef idx="0"/>
          <a:fontRef idx="minor"/>
        </p:style>
      </p:sp>
      <p:grpSp>
        <p:nvGrpSpPr>
          <p:cNvPr id="5659" name="Google Shape;6618;p54"/>
          <p:cNvGrpSpPr/>
          <p:nvPr/>
        </p:nvGrpSpPr>
        <p:grpSpPr>
          <a:xfrm>
            <a:off x="3056760" y="1974960"/>
            <a:ext cx="370080" cy="367560"/>
            <a:chOff x="3056760" y="1974960"/>
            <a:chExt cx="370080" cy="367560"/>
          </a:xfrm>
        </p:grpSpPr>
        <p:sp>
          <p:nvSpPr>
            <p:cNvPr id="5660" name="Google Shape;6619;p54"/>
            <p:cNvSpPr/>
            <p:nvPr/>
          </p:nvSpPr>
          <p:spPr>
            <a:xfrm>
              <a:off x="3200760" y="1974960"/>
              <a:ext cx="226080" cy="222480"/>
            </a:xfrm>
            <a:custGeom>
              <a:avLst/>
              <a:gdLst/>
              <a:ahLst/>
              <a:rect l="l" t="t" r="r" b="b"/>
              <a:pathLst>
                <a:path w="7837" h="7715">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w="0">
              <a:noFill/>
            </a:ln>
          </p:spPr>
          <p:style>
            <a:lnRef idx="0"/>
            <a:fillRef idx="0"/>
            <a:effectRef idx="0"/>
            <a:fontRef idx="minor"/>
          </p:style>
        </p:sp>
        <p:sp>
          <p:nvSpPr>
            <p:cNvPr id="5661" name="Google Shape;6620;p54"/>
            <p:cNvSpPr/>
            <p:nvPr/>
          </p:nvSpPr>
          <p:spPr>
            <a:xfrm>
              <a:off x="3126960" y="2055960"/>
              <a:ext cx="215280" cy="214200"/>
            </a:xfrm>
            <a:custGeom>
              <a:avLst/>
              <a:gdLst/>
              <a:ahLst/>
              <a:rect l="l" t="t" r="r" b="b"/>
              <a:pathLst>
                <a:path w="7467" h="7436">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w="0">
              <a:noFill/>
            </a:ln>
          </p:spPr>
          <p:style>
            <a:lnRef idx="0"/>
            <a:fillRef idx="0"/>
            <a:effectRef idx="0"/>
            <a:fontRef idx="minor"/>
          </p:style>
        </p:sp>
        <p:sp>
          <p:nvSpPr>
            <p:cNvPr id="5662" name="Google Shape;6621;p54"/>
            <p:cNvSpPr/>
            <p:nvPr/>
          </p:nvSpPr>
          <p:spPr>
            <a:xfrm>
              <a:off x="3056760" y="1983240"/>
              <a:ext cx="359280" cy="359280"/>
            </a:xfrm>
            <a:custGeom>
              <a:avLst/>
              <a:gdLst/>
              <a:ahLst/>
              <a:rect l="l" t="t" r="r" b="b"/>
              <a:pathLst>
                <a:path w="12445" h="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w="0">
              <a:noFill/>
            </a:ln>
          </p:spPr>
          <p:style>
            <a:lnRef idx="0"/>
            <a:fillRef idx="0"/>
            <a:effectRef idx="0"/>
            <a:fontRef idx="minor"/>
          </p:style>
        </p:sp>
      </p:grpSp>
      <p:grpSp>
        <p:nvGrpSpPr>
          <p:cNvPr id="5663" name="Google Shape;6622;p54"/>
          <p:cNvGrpSpPr/>
          <p:nvPr/>
        </p:nvGrpSpPr>
        <p:grpSpPr>
          <a:xfrm>
            <a:off x="3058560" y="2404440"/>
            <a:ext cx="366480" cy="366480"/>
            <a:chOff x="3058560" y="2404440"/>
            <a:chExt cx="366480" cy="366480"/>
          </a:xfrm>
        </p:grpSpPr>
        <p:sp>
          <p:nvSpPr>
            <p:cNvPr id="5664" name="Google Shape;6623;p54"/>
            <p:cNvSpPr/>
            <p:nvPr/>
          </p:nvSpPr>
          <p:spPr>
            <a:xfrm>
              <a:off x="3340080" y="2454840"/>
              <a:ext cx="34920" cy="33840"/>
            </a:xfrm>
            <a:custGeom>
              <a:avLst/>
              <a:gdLst/>
              <a:ahLst/>
              <a:rect l="l" t="t" r="r" b="b"/>
              <a:pathLst>
                <a:path w="1229" h="119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w="0">
              <a:noFill/>
            </a:ln>
          </p:spPr>
          <p:style>
            <a:lnRef idx="0"/>
            <a:fillRef idx="0"/>
            <a:effectRef idx="0"/>
            <a:fontRef idx="minor"/>
          </p:style>
        </p:sp>
        <p:sp>
          <p:nvSpPr>
            <p:cNvPr id="5665" name="Google Shape;6624;p54"/>
            <p:cNvSpPr/>
            <p:nvPr/>
          </p:nvSpPr>
          <p:spPr>
            <a:xfrm>
              <a:off x="3113280" y="2460960"/>
              <a:ext cx="257040" cy="256320"/>
            </a:xfrm>
            <a:custGeom>
              <a:avLst/>
              <a:gdLst/>
              <a:ahLst/>
              <a:rect l="l" t="t" r="r" b="b"/>
              <a:pathLst>
                <a:path w="8917" h="8886">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w="0">
              <a:noFill/>
            </a:ln>
          </p:spPr>
          <p:style>
            <a:lnRef idx="0"/>
            <a:fillRef idx="0"/>
            <a:effectRef idx="0"/>
            <a:fontRef idx="minor"/>
          </p:style>
        </p:sp>
        <p:sp>
          <p:nvSpPr>
            <p:cNvPr id="5666" name="Google Shape;6625;p54"/>
            <p:cNvSpPr/>
            <p:nvPr/>
          </p:nvSpPr>
          <p:spPr>
            <a:xfrm>
              <a:off x="3229920" y="2741400"/>
              <a:ext cx="23040" cy="29520"/>
            </a:xfrm>
            <a:custGeom>
              <a:avLst/>
              <a:gdLst/>
              <a:ahLst/>
              <a:rect l="l" t="t" r="r" b="b"/>
              <a:pathLst>
                <a:path w="820" h="104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w="0">
              <a:noFill/>
            </a:ln>
          </p:spPr>
          <p:style>
            <a:lnRef idx="0"/>
            <a:fillRef idx="0"/>
            <a:effectRef idx="0"/>
            <a:fontRef idx="minor"/>
          </p:style>
        </p:sp>
        <p:sp>
          <p:nvSpPr>
            <p:cNvPr id="5667" name="Google Shape;6626;p54"/>
            <p:cNvSpPr/>
            <p:nvPr/>
          </p:nvSpPr>
          <p:spPr>
            <a:xfrm>
              <a:off x="3340800" y="2686680"/>
              <a:ext cx="33840" cy="33840"/>
            </a:xfrm>
            <a:custGeom>
              <a:avLst/>
              <a:gdLst/>
              <a:ahLst/>
              <a:rect l="l" t="t" r="r" b="b"/>
              <a:pathLst>
                <a:path w="1198" h="1199">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w="0">
              <a:noFill/>
            </a:ln>
          </p:spPr>
          <p:style>
            <a:lnRef idx="0"/>
            <a:fillRef idx="0"/>
            <a:effectRef idx="0"/>
            <a:fontRef idx="minor"/>
          </p:style>
        </p:sp>
        <p:sp>
          <p:nvSpPr>
            <p:cNvPr id="5668" name="Google Shape;6627;p54"/>
            <p:cNvSpPr/>
            <p:nvPr/>
          </p:nvSpPr>
          <p:spPr>
            <a:xfrm>
              <a:off x="3393720" y="2575800"/>
              <a:ext cx="31320" cy="23040"/>
            </a:xfrm>
            <a:custGeom>
              <a:avLst/>
              <a:gdLst/>
              <a:ahLst/>
              <a:rect l="l" t="t" r="r" b="b"/>
              <a:pathLst>
                <a:path w="1103" h="82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w="0">
              <a:noFill/>
            </a:ln>
          </p:spPr>
          <p:style>
            <a:lnRef idx="0"/>
            <a:fillRef idx="0"/>
            <a:effectRef idx="0"/>
            <a:fontRef idx="minor"/>
          </p:style>
        </p:sp>
        <p:sp>
          <p:nvSpPr>
            <p:cNvPr id="5669" name="Google Shape;6628;p54"/>
            <p:cNvSpPr/>
            <p:nvPr/>
          </p:nvSpPr>
          <p:spPr>
            <a:xfrm>
              <a:off x="3058560" y="2576520"/>
              <a:ext cx="30240" cy="23040"/>
            </a:xfrm>
            <a:custGeom>
              <a:avLst/>
              <a:gdLst/>
              <a:ahLst/>
              <a:rect l="l" t="t" r="r" b="b"/>
              <a:pathLst>
                <a:path w="1072" h="82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w="0">
              <a:noFill/>
            </a:ln>
          </p:spPr>
          <p:style>
            <a:lnRef idx="0"/>
            <a:fillRef idx="0"/>
            <a:effectRef idx="0"/>
            <a:fontRef idx="minor"/>
          </p:style>
        </p:sp>
        <p:sp>
          <p:nvSpPr>
            <p:cNvPr id="5670" name="Google Shape;6629;p54"/>
            <p:cNvSpPr/>
            <p:nvPr/>
          </p:nvSpPr>
          <p:spPr>
            <a:xfrm>
              <a:off x="3106800" y="2686680"/>
              <a:ext cx="33120" cy="33840"/>
            </a:xfrm>
            <a:custGeom>
              <a:avLst/>
              <a:gdLst/>
              <a:ahLst/>
              <a:rect l="l" t="t" r="r" b="b"/>
              <a:pathLst>
                <a:path w="1167" h="1199">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w="0">
              <a:noFill/>
            </a:ln>
          </p:spPr>
          <p:style>
            <a:lnRef idx="0"/>
            <a:fillRef idx="0"/>
            <a:effectRef idx="0"/>
            <a:fontRef idx="minor"/>
          </p:style>
        </p:sp>
        <p:sp>
          <p:nvSpPr>
            <p:cNvPr id="5671" name="Google Shape;6630;p54"/>
            <p:cNvSpPr/>
            <p:nvPr/>
          </p:nvSpPr>
          <p:spPr>
            <a:xfrm>
              <a:off x="3107520" y="2454840"/>
              <a:ext cx="34920" cy="33840"/>
            </a:xfrm>
            <a:custGeom>
              <a:avLst/>
              <a:gdLst/>
              <a:ahLst/>
              <a:rect l="l" t="t" r="r" b="b"/>
              <a:pathLst>
                <a:path w="1229" h="119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w="0">
              <a:noFill/>
            </a:ln>
          </p:spPr>
          <p:style>
            <a:lnRef idx="0"/>
            <a:fillRef idx="0"/>
            <a:effectRef idx="0"/>
            <a:fontRef idx="minor"/>
          </p:style>
        </p:sp>
        <p:sp>
          <p:nvSpPr>
            <p:cNvPr id="5672" name="Google Shape;6631;p54"/>
            <p:cNvSpPr/>
            <p:nvPr/>
          </p:nvSpPr>
          <p:spPr>
            <a:xfrm>
              <a:off x="3229920" y="2404440"/>
              <a:ext cx="23040" cy="31320"/>
            </a:xfrm>
            <a:custGeom>
              <a:avLst/>
              <a:gdLst/>
              <a:ahLst/>
              <a:rect l="l" t="t" r="r" b="b"/>
              <a:pathLst>
                <a:path w="820" h="1104">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w="0">
              <a:noFill/>
            </a:ln>
          </p:spPr>
          <p:style>
            <a:lnRef idx="0"/>
            <a:fillRef idx="0"/>
            <a:effectRef idx="0"/>
            <a:fontRef idx="minor"/>
          </p:style>
        </p:sp>
      </p:grpSp>
      <p:grpSp>
        <p:nvGrpSpPr>
          <p:cNvPr id="5673" name="Google Shape;6632;p54"/>
          <p:cNvGrpSpPr/>
          <p:nvPr/>
        </p:nvGrpSpPr>
        <p:grpSpPr>
          <a:xfrm>
            <a:off x="1737360" y="2901600"/>
            <a:ext cx="358200" cy="358200"/>
            <a:chOff x="1737360" y="2901600"/>
            <a:chExt cx="358200" cy="358200"/>
          </a:xfrm>
        </p:grpSpPr>
        <p:sp>
          <p:nvSpPr>
            <p:cNvPr id="5674" name="Google Shape;6633;p54"/>
            <p:cNvSpPr/>
            <p:nvPr/>
          </p:nvSpPr>
          <p:spPr>
            <a:xfrm>
              <a:off x="1953360" y="3117240"/>
              <a:ext cx="21960" cy="21960"/>
            </a:xfrm>
            <a:custGeom>
              <a:avLst/>
              <a:gdLst/>
              <a:ahLst/>
              <a:rect l="l" t="t" r="r" b="b"/>
              <a:pathLst>
                <a:path w="788" h="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w="0">
              <a:noFill/>
            </a:ln>
          </p:spPr>
          <p:style>
            <a:lnRef idx="0"/>
            <a:fillRef idx="0"/>
            <a:effectRef idx="0"/>
            <a:fontRef idx="minor"/>
          </p:style>
        </p:sp>
        <p:sp>
          <p:nvSpPr>
            <p:cNvPr id="5675" name="Google Shape;6634;p54"/>
            <p:cNvSpPr/>
            <p:nvPr/>
          </p:nvSpPr>
          <p:spPr>
            <a:xfrm>
              <a:off x="1857960" y="3021480"/>
              <a:ext cx="21960" cy="21960"/>
            </a:xfrm>
            <a:custGeom>
              <a:avLst/>
              <a:gdLst/>
              <a:ahLst/>
              <a:rect l="l" t="t" r="r" b="b"/>
              <a:pathLst>
                <a:path w="788" h="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w="0">
              <a:noFill/>
            </a:ln>
          </p:spPr>
          <p:style>
            <a:lnRef idx="0"/>
            <a:fillRef idx="0"/>
            <a:effectRef idx="0"/>
            <a:fontRef idx="minor"/>
          </p:style>
        </p:sp>
        <p:sp>
          <p:nvSpPr>
            <p:cNvPr id="5676" name="Google Shape;6635;p54"/>
            <p:cNvSpPr/>
            <p:nvPr/>
          </p:nvSpPr>
          <p:spPr>
            <a:xfrm>
              <a:off x="1737360" y="2901600"/>
              <a:ext cx="358200" cy="358200"/>
            </a:xfrm>
            <a:custGeom>
              <a:avLst/>
              <a:gdLst/>
              <a:ahLst/>
              <a:rect l="l" t="t" r="r" b="b"/>
              <a:pathLst>
                <a:path w="12414" h="12406">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w="0">
              <a:noFill/>
            </a:ln>
          </p:spPr>
          <p:style>
            <a:lnRef idx="0"/>
            <a:fillRef idx="0"/>
            <a:effectRef idx="0"/>
            <a:fontRef idx="minor"/>
          </p:style>
        </p:sp>
      </p:grpSp>
      <p:grpSp>
        <p:nvGrpSpPr>
          <p:cNvPr id="5677" name="Google Shape;6636;p54"/>
          <p:cNvGrpSpPr/>
          <p:nvPr/>
        </p:nvGrpSpPr>
        <p:grpSpPr>
          <a:xfrm>
            <a:off x="1733760" y="3364560"/>
            <a:ext cx="365760" cy="332640"/>
            <a:chOff x="1733760" y="3364560"/>
            <a:chExt cx="365760" cy="332640"/>
          </a:xfrm>
        </p:grpSpPr>
        <p:sp>
          <p:nvSpPr>
            <p:cNvPr id="5678" name="Google Shape;6637;p54"/>
            <p:cNvSpPr/>
            <p:nvPr/>
          </p:nvSpPr>
          <p:spPr>
            <a:xfrm>
              <a:off x="1912320" y="3508560"/>
              <a:ext cx="47520" cy="46800"/>
            </a:xfrm>
            <a:custGeom>
              <a:avLst/>
              <a:gdLst/>
              <a:ahLst/>
              <a:rect l="l" t="t" r="r" b="b"/>
              <a:pathLst>
                <a:path w="1671" h="164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w="0">
              <a:noFill/>
            </a:ln>
          </p:spPr>
          <p:style>
            <a:lnRef idx="0"/>
            <a:fillRef idx="0"/>
            <a:effectRef idx="0"/>
            <a:fontRef idx="minor"/>
          </p:style>
        </p:sp>
        <p:sp>
          <p:nvSpPr>
            <p:cNvPr id="5679" name="Google Shape;6638;p54"/>
            <p:cNvSpPr/>
            <p:nvPr/>
          </p:nvSpPr>
          <p:spPr>
            <a:xfrm>
              <a:off x="1805040" y="3436560"/>
              <a:ext cx="222480" cy="190800"/>
            </a:xfrm>
            <a:custGeom>
              <a:avLst/>
              <a:gdLst/>
              <a:ahLst/>
              <a:rect l="l" t="t" r="r" b="b"/>
              <a:pathLst>
                <a:path w="7719" h="6617">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w="0">
              <a:noFill/>
            </a:ln>
          </p:spPr>
          <p:style>
            <a:lnRef idx="0"/>
            <a:fillRef idx="0"/>
            <a:effectRef idx="0"/>
            <a:fontRef idx="minor"/>
          </p:style>
        </p:sp>
        <p:sp>
          <p:nvSpPr>
            <p:cNvPr id="5680" name="Google Shape;6639;p54"/>
            <p:cNvSpPr/>
            <p:nvPr/>
          </p:nvSpPr>
          <p:spPr>
            <a:xfrm>
              <a:off x="1733760" y="3364560"/>
              <a:ext cx="365760" cy="332640"/>
            </a:xfrm>
            <a:custGeom>
              <a:avLst/>
              <a:gdLst/>
              <a:ahLst/>
              <a:rect l="l" t="t" r="r" b="b"/>
              <a:pathLst>
                <a:path w="12666" h="11531">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w="0">
              <a:noFill/>
            </a:ln>
          </p:spPr>
          <p:style>
            <a:lnRef idx="0"/>
            <a:fillRef idx="0"/>
            <a:effectRef idx="0"/>
            <a:fontRef idx="minor"/>
          </p:style>
        </p:sp>
      </p:grpSp>
      <p:grpSp>
        <p:nvGrpSpPr>
          <p:cNvPr id="5681" name="Google Shape;6640;p54"/>
          <p:cNvGrpSpPr/>
          <p:nvPr/>
        </p:nvGrpSpPr>
        <p:grpSpPr>
          <a:xfrm>
            <a:off x="1733760" y="3806280"/>
            <a:ext cx="365760" cy="366480"/>
            <a:chOff x="1733760" y="3806280"/>
            <a:chExt cx="365760" cy="366480"/>
          </a:xfrm>
        </p:grpSpPr>
        <p:sp>
          <p:nvSpPr>
            <p:cNvPr id="5682" name="Google Shape;6641;p54"/>
            <p:cNvSpPr/>
            <p:nvPr/>
          </p:nvSpPr>
          <p:spPr>
            <a:xfrm>
              <a:off x="1944360" y="3966480"/>
              <a:ext cx="71280" cy="167760"/>
            </a:xfrm>
            <a:custGeom>
              <a:avLst/>
              <a:gdLst/>
              <a:ahLst/>
              <a:rect l="l" t="t" r="r" b="b"/>
              <a:pathLst>
                <a:path w="2489" h="583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w="0">
              <a:noFill/>
            </a:ln>
          </p:spPr>
          <p:style>
            <a:lnRef idx="0"/>
            <a:fillRef idx="0"/>
            <a:effectRef idx="0"/>
            <a:fontRef idx="minor"/>
          </p:style>
        </p:sp>
        <p:sp>
          <p:nvSpPr>
            <p:cNvPr id="5683" name="Google Shape;6642;p54"/>
            <p:cNvSpPr/>
            <p:nvPr/>
          </p:nvSpPr>
          <p:spPr>
            <a:xfrm>
              <a:off x="1733760" y="3806280"/>
              <a:ext cx="365760" cy="366480"/>
            </a:xfrm>
            <a:custGeom>
              <a:avLst/>
              <a:gdLst/>
              <a:ahLst/>
              <a:rect l="l" t="t" r="r" b="b"/>
              <a:pathLst>
                <a:path w="12666" h="12698">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w="0">
              <a:noFill/>
            </a:ln>
          </p:spPr>
          <p:style>
            <a:lnRef idx="0"/>
            <a:fillRef idx="0"/>
            <a:effectRef idx="0"/>
            <a:fontRef idx="minor"/>
          </p:style>
        </p:sp>
      </p:grpSp>
      <p:grpSp>
        <p:nvGrpSpPr>
          <p:cNvPr id="5684" name="Google Shape;6643;p54"/>
          <p:cNvGrpSpPr/>
          <p:nvPr/>
        </p:nvGrpSpPr>
        <p:grpSpPr>
          <a:xfrm>
            <a:off x="3950280" y="2898000"/>
            <a:ext cx="367560" cy="365040"/>
            <a:chOff x="3950280" y="2898000"/>
            <a:chExt cx="367560" cy="365040"/>
          </a:xfrm>
        </p:grpSpPr>
        <p:sp>
          <p:nvSpPr>
            <p:cNvPr id="5685" name="Google Shape;6644;p54"/>
            <p:cNvSpPr/>
            <p:nvPr/>
          </p:nvSpPr>
          <p:spPr>
            <a:xfrm>
              <a:off x="4026960" y="3145320"/>
              <a:ext cx="23760" cy="23040"/>
            </a:xfrm>
            <a:custGeom>
              <a:avLst/>
              <a:gdLst/>
              <a:ahLst/>
              <a:rect l="l" t="t" r="r" b="b"/>
              <a:pathLst>
                <a:path w="851" h="820">
                  <a:moveTo>
                    <a:pt x="0" y="1"/>
                  </a:moveTo>
                  <a:lnTo>
                    <a:pt x="0" y="820"/>
                  </a:lnTo>
                  <a:lnTo>
                    <a:pt x="851" y="820"/>
                  </a:lnTo>
                  <a:lnTo>
                    <a:pt x="851" y="1"/>
                  </a:lnTo>
                  <a:close/>
                </a:path>
              </a:pathLst>
            </a:custGeom>
            <a:solidFill>
              <a:srgbClr val="5f7d95"/>
            </a:solidFill>
            <a:ln w="0">
              <a:noFill/>
            </a:ln>
          </p:spPr>
          <p:style>
            <a:lnRef idx="0"/>
            <a:fillRef idx="0"/>
            <a:effectRef idx="0"/>
            <a:fontRef idx="minor"/>
          </p:style>
        </p:sp>
        <p:sp>
          <p:nvSpPr>
            <p:cNvPr id="5686" name="Google Shape;6645;p54"/>
            <p:cNvSpPr/>
            <p:nvPr/>
          </p:nvSpPr>
          <p:spPr>
            <a:xfrm>
              <a:off x="4075200" y="3145320"/>
              <a:ext cx="23040" cy="23040"/>
            </a:xfrm>
            <a:custGeom>
              <a:avLst/>
              <a:gdLst/>
              <a:ahLst/>
              <a:rect l="l" t="t" r="r" b="b"/>
              <a:pathLst>
                <a:path w="820" h="820">
                  <a:moveTo>
                    <a:pt x="0" y="1"/>
                  </a:moveTo>
                  <a:lnTo>
                    <a:pt x="0" y="820"/>
                  </a:lnTo>
                  <a:lnTo>
                    <a:pt x="819" y="820"/>
                  </a:lnTo>
                  <a:lnTo>
                    <a:pt x="819" y="1"/>
                  </a:lnTo>
                  <a:close/>
                </a:path>
              </a:pathLst>
            </a:custGeom>
            <a:solidFill>
              <a:srgbClr val="5f7d95"/>
            </a:solidFill>
            <a:ln w="0">
              <a:noFill/>
            </a:ln>
          </p:spPr>
          <p:style>
            <a:lnRef idx="0"/>
            <a:fillRef idx="0"/>
            <a:effectRef idx="0"/>
            <a:fontRef idx="minor"/>
          </p:style>
        </p:sp>
        <p:sp>
          <p:nvSpPr>
            <p:cNvPr id="5687" name="Google Shape;6646;p54"/>
            <p:cNvSpPr/>
            <p:nvPr/>
          </p:nvSpPr>
          <p:spPr>
            <a:xfrm>
              <a:off x="4122360" y="3145320"/>
              <a:ext cx="23040" cy="23040"/>
            </a:xfrm>
            <a:custGeom>
              <a:avLst/>
              <a:gdLst/>
              <a:ahLst/>
              <a:rect l="l" t="t" r="r" b="b"/>
              <a:pathLst>
                <a:path w="820" h="820">
                  <a:moveTo>
                    <a:pt x="0" y="1"/>
                  </a:moveTo>
                  <a:lnTo>
                    <a:pt x="0" y="820"/>
                  </a:lnTo>
                  <a:lnTo>
                    <a:pt x="820" y="820"/>
                  </a:lnTo>
                  <a:lnTo>
                    <a:pt x="820" y="1"/>
                  </a:lnTo>
                  <a:close/>
                </a:path>
              </a:pathLst>
            </a:custGeom>
            <a:solidFill>
              <a:srgbClr val="5f7d95"/>
            </a:solidFill>
            <a:ln w="0">
              <a:noFill/>
            </a:ln>
          </p:spPr>
          <p:style>
            <a:lnRef idx="0"/>
            <a:fillRef idx="0"/>
            <a:effectRef idx="0"/>
            <a:fontRef idx="minor"/>
          </p:style>
        </p:sp>
        <p:sp>
          <p:nvSpPr>
            <p:cNvPr id="5688" name="Google Shape;6647;p54"/>
            <p:cNvSpPr/>
            <p:nvPr/>
          </p:nvSpPr>
          <p:spPr>
            <a:xfrm>
              <a:off x="4170960" y="3145320"/>
              <a:ext cx="23040" cy="23040"/>
            </a:xfrm>
            <a:custGeom>
              <a:avLst/>
              <a:gdLst/>
              <a:ahLst/>
              <a:rect l="l" t="t" r="r" b="b"/>
              <a:pathLst>
                <a:path w="820" h="820">
                  <a:moveTo>
                    <a:pt x="0" y="1"/>
                  </a:moveTo>
                  <a:lnTo>
                    <a:pt x="0" y="820"/>
                  </a:lnTo>
                  <a:lnTo>
                    <a:pt x="819" y="820"/>
                  </a:lnTo>
                  <a:lnTo>
                    <a:pt x="819" y="1"/>
                  </a:lnTo>
                  <a:close/>
                </a:path>
              </a:pathLst>
            </a:custGeom>
            <a:solidFill>
              <a:srgbClr val="5f7d95"/>
            </a:solidFill>
            <a:ln w="0">
              <a:noFill/>
            </a:ln>
          </p:spPr>
          <p:style>
            <a:lnRef idx="0"/>
            <a:fillRef idx="0"/>
            <a:effectRef idx="0"/>
            <a:fontRef idx="minor"/>
          </p:style>
        </p:sp>
        <p:sp>
          <p:nvSpPr>
            <p:cNvPr id="5689" name="Google Shape;6648;p54"/>
            <p:cNvSpPr/>
            <p:nvPr/>
          </p:nvSpPr>
          <p:spPr>
            <a:xfrm>
              <a:off x="3950280" y="3025080"/>
              <a:ext cx="366480" cy="237960"/>
            </a:xfrm>
            <a:custGeom>
              <a:avLst/>
              <a:gdLst/>
              <a:ahLst/>
              <a:rect l="l" t="t" r="r" b="b"/>
              <a:pathLst>
                <a:path w="12697" h="8249">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w="0">
              <a:noFill/>
            </a:ln>
          </p:spPr>
          <p:style>
            <a:lnRef idx="0"/>
            <a:fillRef idx="0"/>
            <a:effectRef idx="0"/>
            <a:fontRef idx="minor"/>
          </p:style>
        </p:sp>
        <p:sp>
          <p:nvSpPr>
            <p:cNvPr id="5690" name="Google Shape;6649;p54"/>
            <p:cNvSpPr/>
            <p:nvPr/>
          </p:nvSpPr>
          <p:spPr>
            <a:xfrm>
              <a:off x="4218120" y="3145320"/>
              <a:ext cx="23040" cy="23040"/>
            </a:xfrm>
            <a:custGeom>
              <a:avLst/>
              <a:gdLst/>
              <a:ahLst/>
              <a:rect l="l" t="t" r="r" b="b"/>
              <a:pathLst>
                <a:path w="820" h="820">
                  <a:moveTo>
                    <a:pt x="0" y="1"/>
                  </a:moveTo>
                  <a:lnTo>
                    <a:pt x="0" y="820"/>
                  </a:lnTo>
                  <a:lnTo>
                    <a:pt x="820" y="820"/>
                  </a:lnTo>
                  <a:lnTo>
                    <a:pt x="820" y="1"/>
                  </a:lnTo>
                  <a:close/>
                </a:path>
              </a:pathLst>
            </a:custGeom>
            <a:solidFill>
              <a:srgbClr val="5f7d95"/>
            </a:solidFill>
            <a:ln w="0">
              <a:noFill/>
            </a:ln>
          </p:spPr>
          <p:style>
            <a:lnRef idx="0"/>
            <a:fillRef idx="0"/>
            <a:effectRef idx="0"/>
            <a:fontRef idx="minor"/>
          </p:style>
        </p:sp>
        <p:sp>
          <p:nvSpPr>
            <p:cNvPr id="5691" name="Google Shape;6650;p54"/>
            <p:cNvSpPr/>
            <p:nvPr/>
          </p:nvSpPr>
          <p:spPr>
            <a:xfrm>
              <a:off x="4155480" y="2898000"/>
              <a:ext cx="122400" cy="47160"/>
            </a:xfrm>
            <a:custGeom>
              <a:avLst/>
              <a:gdLst/>
              <a:ahLst/>
              <a:rect l="l" t="t" r="r" b="b"/>
              <a:pathLst>
                <a:path w="4254" h="1656">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w="0">
              <a:noFill/>
            </a:ln>
          </p:spPr>
          <p:style>
            <a:lnRef idx="0"/>
            <a:fillRef idx="0"/>
            <a:effectRef idx="0"/>
            <a:fontRef idx="minor"/>
          </p:style>
        </p:sp>
        <p:sp>
          <p:nvSpPr>
            <p:cNvPr id="5692" name="Google Shape;6651;p54"/>
            <p:cNvSpPr/>
            <p:nvPr/>
          </p:nvSpPr>
          <p:spPr>
            <a:xfrm>
              <a:off x="4246560" y="2970360"/>
              <a:ext cx="71280" cy="78480"/>
            </a:xfrm>
            <a:custGeom>
              <a:avLst/>
              <a:gdLst/>
              <a:ahLst/>
              <a:rect l="l" t="t" r="r" b="b"/>
              <a:pathLst>
                <a:path w="2489" h="2742">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w="0">
              <a:noFill/>
            </a:ln>
          </p:spPr>
          <p:style>
            <a:lnRef idx="0"/>
            <a:fillRef idx="0"/>
            <a:effectRef idx="0"/>
            <a:fontRef idx="minor"/>
          </p:style>
        </p:sp>
        <p:sp>
          <p:nvSpPr>
            <p:cNvPr id="5693" name="Google Shape;6652;p54"/>
            <p:cNvSpPr/>
            <p:nvPr/>
          </p:nvSpPr>
          <p:spPr>
            <a:xfrm>
              <a:off x="4149720" y="2994840"/>
              <a:ext cx="71280" cy="55080"/>
            </a:xfrm>
            <a:custGeom>
              <a:avLst/>
              <a:gdLst/>
              <a:ahLst/>
              <a:rect l="l" t="t" r="r" b="b"/>
              <a:pathLst>
                <a:path w="2490" h="1926">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w="0">
              <a:noFill/>
            </a:ln>
          </p:spPr>
          <p:style>
            <a:lnRef idx="0"/>
            <a:fillRef idx="0"/>
            <a:effectRef idx="0"/>
            <a:fontRef idx="minor"/>
          </p:style>
        </p:sp>
      </p:grpSp>
      <p:grpSp>
        <p:nvGrpSpPr>
          <p:cNvPr id="5694" name="Google Shape;6653;p54"/>
          <p:cNvGrpSpPr/>
          <p:nvPr/>
        </p:nvGrpSpPr>
        <p:grpSpPr>
          <a:xfrm>
            <a:off x="1295640" y="1533600"/>
            <a:ext cx="366840" cy="364320"/>
            <a:chOff x="1295640" y="1533600"/>
            <a:chExt cx="366840" cy="364320"/>
          </a:xfrm>
        </p:grpSpPr>
        <p:sp>
          <p:nvSpPr>
            <p:cNvPr id="5695" name="Google Shape;6654;p54"/>
            <p:cNvSpPr/>
            <p:nvPr/>
          </p:nvSpPr>
          <p:spPr>
            <a:xfrm>
              <a:off x="1314720" y="1565640"/>
              <a:ext cx="314640" cy="314640"/>
            </a:xfrm>
            <a:custGeom>
              <a:avLst/>
              <a:gdLst/>
              <a:ahLst/>
              <a:rect l="l" t="t" r="r" b="b"/>
              <a:pathLst>
                <a:path w="10902" h="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w="0">
              <a:noFill/>
            </a:ln>
          </p:spPr>
          <p:style>
            <a:lnRef idx="0"/>
            <a:fillRef idx="0"/>
            <a:effectRef idx="0"/>
            <a:fontRef idx="minor"/>
          </p:style>
        </p:sp>
        <p:sp>
          <p:nvSpPr>
            <p:cNvPr id="5696" name="Google Shape;6655;p54"/>
            <p:cNvSpPr/>
            <p:nvPr/>
          </p:nvSpPr>
          <p:spPr>
            <a:xfrm>
              <a:off x="1541880" y="1533600"/>
              <a:ext cx="120600" cy="121680"/>
            </a:xfrm>
            <a:custGeom>
              <a:avLst/>
              <a:gdLst/>
              <a:ahLst/>
              <a:rect l="l" t="t" r="r" b="b"/>
              <a:pathLst>
                <a:path w="4191" h="4227">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w="0">
              <a:noFill/>
            </a:ln>
          </p:spPr>
          <p:style>
            <a:lnRef idx="0"/>
            <a:fillRef idx="0"/>
            <a:effectRef idx="0"/>
            <a:fontRef idx="minor"/>
          </p:style>
        </p:sp>
        <p:sp>
          <p:nvSpPr>
            <p:cNvPr id="5697" name="Google Shape;6656;p54"/>
            <p:cNvSpPr/>
            <p:nvPr/>
          </p:nvSpPr>
          <p:spPr>
            <a:xfrm>
              <a:off x="1452600" y="1806480"/>
              <a:ext cx="97920" cy="91440"/>
            </a:xfrm>
            <a:custGeom>
              <a:avLst/>
              <a:gdLst/>
              <a:ahLst/>
              <a:rect l="l" t="t" r="r" b="b"/>
              <a:pathLst>
                <a:path w="3404" h="3183">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w="0">
              <a:noFill/>
            </a:ln>
          </p:spPr>
          <p:style>
            <a:lnRef idx="0"/>
            <a:fillRef idx="0"/>
            <a:effectRef idx="0"/>
            <a:fontRef idx="minor"/>
          </p:style>
        </p:sp>
        <p:sp>
          <p:nvSpPr>
            <p:cNvPr id="5698" name="Google Shape;6657;p54"/>
            <p:cNvSpPr/>
            <p:nvPr/>
          </p:nvSpPr>
          <p:spPr>
            <a:xfrm>
              <a:off x="1295640" y="1644120"/>
              <a:ext cx="92160" cy="97560"/>
            </a:xfrm>
            <a:custGeom>
              <a:avLst/>
              <a:gdLst/>
              <a:ahLst/>
              <a:rect l="l" t="t" r="r" b="b"/>
              <a:pathLst>
                <a:path w="3214" h="3403">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w="0">
              <a:noFill/>
            </a:ln>
          </p:spPr>
          <p:style>
            <a:lnRef idx="0"/>
            <a:fillRef idx="0"/>
            <a:effectRef idx="0"/>
            <a:fontRef idx="minor"/>
          </p:style>
        </p:sp>
      </p:grpSp>
      <p:sp>
        <p:nvSpPr>
          <p:cNvPr id="5699" name="Google Shape;6658;p54"/>
          <p:cNvSpPr/>
          <p:nvPr/>
        </p:nvSpPr>
        <p:spPr>
          <a:xfrm>
            <a:off x="1295640" y="1976400"/>
            <a:ext cx="366480" cy="36468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w="0">
            <a:noFill/>
          </a:ln>
        </p:spPr>
        <p:style>
          <a:lnRef idx="0"/>
          <a:fillRef idx="0"/>
          <a:effectRef idx="0"/>
          <a:fontRef idx="minor"/>
        </p:style>
      </p:sp>
      <p:sp>
        <p:nvSpPr>
          <p:cNvPr id="5700" name="Google Shape;6659;p54"/>
          <p:cNvSpPr/>
          <p:nvPr/>
        </p:nvSpPr>
        <p:spPr>
          <a:xfrm>
            <a:off x="1323000" y="2404440"/>
            <a:ext cx="311760" cy="366480"/>
          </a:xfrm>
          <a:custGeom>
            <a:avLst/>
            <a:gdLst/>
            <a:ahLst/>
            <a:rect l="l" t="t" r="r" b="b"/>
            <a:pathLst>
              <a:path w="10807" h="1269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w="0">
            <a:noFill/>
          </a:ln>
        </p:spPr>
        <p:style>
          <a:lnRef idx="0"/>
          <a:fillRef idx="0"/>
          <a:effectRef idx="0"/>
          <a:fontRef idx="minor"/>
        </p:style>
      </p:sp>
      <p:sp>
        <p:nvSpPr>
          <p:cNvPr id="5701" name="Google Shape;6660;p54"/>
          <p:cNvSpPr/>
          <p:nvPr/>
        </p:nvSpPr>
        <p:spPr>
          <a:xfrm>
            <a:off x="3508200" y="1572840"/>
            <a:ext cx="365760" cy="285480"/>
          </a:xfrm>
          <a:custGeom>
            <a:avLst/>
            <a:gdLst/>
            <a:ahLst/>
            <a:rect l="l" t="t" r="r" b="b"/>
            <a:pathLst>
              <a:path w="12665" h="9893">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w="0">
            <a:noFill/>
          </a:ln>
        </p:spPr>
        <p:style>
          <a:lnRef idx="0"/>
          <a:fillRef idx="0"/>
          <a:effectRef idx="0"/>
          <a:fontRef idx="minor"/>
        </p:style>
      </p:sp>
      <p:grpSp>
        <p:nvGrpSpPr>
          <p:cNvPr id="5702" name="Google Shape;6661;p54"/>
          <p:cNvGrpSpPr/>
          <p:nvPr/>
        </p:nvGrpSpPr>
        <p:grpSpPr>
          <a:xfrm>
            <a:off x="3500280" y="1975320"/>
            <a:ext cx="381960" cy="366840"/>
            <a:chOff x="3500280" y="1975320"/>
            <a:chExt cx="381960" cy="366840"/>
          </a:xfrm>
        </p:grpSpPr>
        <p:sp>
          <p:nvSpPr>
            <p:cNvPr id="5703" name="Google Shape;6662;p54"/>
            <p:cNvSpPr/>
            <p:nvPr/>
          </p:nvSpPr>
          <p:spPr>
            <a:xfrm>
              <a:off x="3500280" y="1975320"/>
              <a:ext cx="362160" cy="225720"/>
            </a:xfrm>
            <a:custGeom>
              <a:avLst/>
              <a:gdLst/>
              <a:ahLst/>
              <a:rect l="l" t="t" r="r" b="b"/>
              <a:pathLst>
                <a:path w="12540" h="7833">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w="0">
              <a:noFill/>
            </a:ln>
          </p:spPr>
          <p:style>
            <a:lnRef idx="0"/>
            <a:fillRef idx="0"/>
            <a:effectRef idx="0"/>
            <a:fontRef idx="minor"/>
          </p:style>
        </p:sp>
        <p:sp>
          <p:nvSpPr>
            <p:cNvPr id="5704" name="Google Shape;6663;p54"/>
            <p:cNvSpPr/>
            <p:nvPr/>
          </p:nvSpPr>
          <p:spPr>
            <a:xfrm>
              <a:off x="3518280" y="2115720"/>
              <a:ext cx="363960" cy="226440"/>
            </a:xfrm>
            <a:custGeom>
              <a:avLst/>
              <a:gdLst/>
              <a:ahLst/>
              <a:rect l="l" t="t" r="r" b="b"/>
              <a:pathLst>
                <a:path w="12602" h="785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w="0">
              <a:noFill/>
            </a:ln>
          </p:spPr>
          <p:style>
            <a:lnRef idx="0"/>
            <a:fillRef idx="0"/>
            <a:effectRef idx="0"/>
            <a:fontRef idx="minor"/>
          </p:style>
        </p:sp>
        <p:sp>
          <p:nvSpPr>
            <p:cNvPr id="5705" name="Google Shape;6664;p54"/>
            <p:cNvSpPr/>
            <p:nvPr/>
          </p:nvSpPr>
          <p:spPr>
            <a:xfrm>
              <a:off x="3661560" y="2075760"/>
              <a:ext cx="17640" cy="30240"/>
            </a:xfrm>
            <a:custGeom>
              <a:avLst/>
              <a:gdLst/>
              <a:ahLst/>
              <a:rect l="l" t="t" r="r" b="b"/>
              <a:pathLst>
                <a:path w="631" h="1072">
                  <a:moveTo>
                    <a:pt x="630" y="1"/>
                  </a:moveTo>
                  <a:cubicBezTo>
                    <a:pt x="410" y="221"/>
                    <a:pt x="158" y="599"/>
                    <a:pt x="0" y="1072"/>
                  </a:cubicBezTo>
                  <a:lnTo>
                    <a:pt x="630" y="1072"/>
                  </a:lnTo>
                  <a:lnTo>
                    <a:pt x="630" y="1"/>
                  </a:lnTo>
                  <a:close/>
                </a:path>
              </a:pathLst>
            </a:custGeom>
            <a:solidFill>
              <a:srgbClr val="5f7d95"/>
            </a:solidFill>
            <a:ln w="0">
              <a:noFill/>
            </a:ln>
          </p:spPr>
          <p:style>
            <a:lnRef idx="0"/>
            <a:fillRef idx="0"/>
            <a:effectRef idx="0"/>
            <a:fontRef idx="minor"/>
          </p:style>
        </p:sp>
        <p:sp>
          <p:nvSpPr>
            <p:cNvPr id="5706" name="Google Shape;6665;p54"/>
            <p:cNvSpPr/>
            <p:nvPr/>
          </p:nvSpPr>
          <p:spPr>
            <a:xfrm>
              <a:off x="3703320" y="2210040"/>
              <a:ext cx="17640" cy="29520"/>
            </a:xfrm>
            <a:custGeom>
              <a:avLst/>
              <a:gdLst/>
              <a:ahLst/>
              <a:rect l="l" t="t" r="r" b="b"/>
              <a:pathLst>
                <a:path w="631" h="1041">
                  <a:moveTo>
                    <a:pt x="1" y="1"/>
                  </a:moveTo>
                  <a:lnTo>
                    <a:pt x="1" y="1041"/>
                  </a:lnTo>
                  <a:cubicBezTo>
                    <a:pt x="253" y="852"/>
                    <a:pt x="473" y="473"/>
                    <a:pt x="631" y="1"/>
                  </a:cubicBezTo>
                  <a:close/>
                </a:path>
              </a:pathLst>
            </a:custGeom>
            <a:solidFill>
              <a:srgbClr val="5f7d95"/>
            </a:solidFill>
            <a:ln w="0">
              <a:noFill/>
            </a:ln>
          </p:spPr>
          <p:style>
            <a:lnRef idx="0"/>
            <a:fillRef idx="0"/>
            <a:effectRef idx="0"/>
            <a:fontRef idx="minor"/>
          </p:style>
        </p:sp>
        <p:sp>
          <p:nvSpPr>
            <p:cNvPr id="5707" name="Google Shape;6666;p54"/>
            <p:cNvSpPr/>
            <p:nvPr/>
          </p:nvSpPr>
          <p:spPr>
            <a:xfrm>
              <a:off x="3661560" y="2210040"/>
              <a:ext cx="17640" cy="29520"/>
            </a:xfrm>
            <a:custGeom>
              <a:avLst/>
              <a:gdLst/>
              <a:ahLst/>
              <a:rect l="l" t="t" r="r" b="b"/>
              <a:pathLst>
                <a:path w="631" h="1041">
                  <a:moveTo>
                    <a:pt x="0" y="1"/>
                  </a:moveTo>
                  <a:cubicBezTo>
                    <a:pt x="158" y="473"/>
                    <a:pt x="410" y="852"/>
                    <a:pt x="630" y="1041"/>
                  </a:cubicBezTo>
                  <a:lnTo>
                    <a:pt x="630" y="1"/>
                  </a:lnTo>
                  <a:close/>
                </a:path>
              </a:pathLst>
            </a:custGeom>
            <a:solidFill>
              <a:srgbClr val="5f7d95"/>
            </a:solidFill>
            <a:ln w="0">
              <a:noFill/>
            </a:ln>
          </p:spPr>
          <p:style>
            <a:lnRef idx="0"/>
            <a:fillRef idx="0"/>
            <a:effectRef idx="0"/>
            <a:fontRef idx="minor"/>
          </p:style>
        </p:sp>
        <p:sp>
          <p:nvSpPr>
            <p:cNvPr id="5708" name="Google Shape;6667;p54"/>
            <p:cNvSpPr/>
            <p:nvPr/>
          </p:nvSpPr>
          <p:spPr>
            <a:xfrm>
              <a:off x="3579480" y="2129760"/>
              <a:ext cx="50400" cy="55080"/>
            </a:xfrm>
            <a:custGeom>
              <a:avLst/>
              <a:gdLst/>
              <a:ahLst/>
              <a:rect l="l" t="t" r="r" b="b"/>
              <a:pathLst>
                <a:path w="1765" h="1923">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w="0">
              <a:noFill/>
            </a:ln>
          </p:spPr>
          <p:style>
            <a:lnRef idx="0"/>
            <a:fillRef idx="0"/>
            <a:effectRef idx="0"/>
            <a:fontRef idx="minor"/>
          </p:style>
        </p:sp>
        <p:sp>
          <p:nvSpPr>
            <p:cNvPr id="5709" name="Google Shape;6668;p54"/>
            <p:cNvSpPr/>
            <p:nvPr/>
          </p:nvSpPr>
          <p:spPr>
            <a:xfrm>
              <a:off x="3703320" y="2075040"/>
              <a:ext cx="17640" cy="30240"/>
            </a:xfrm>
            <a:custGeom>
              <a:avLst/>
              <a:gdLst/>
              <a:ahLst/>
              <a:rect l="l" t="t" r="r" b="b"/>
              <a:pathLst>
                <a:path w="631" h="1072">
                  <a:moveTo>
                    <a:pt x="1" y="0"/>
                  </a:moveTo>
                  <a:lnTo>
                    <a:pt x="1" y="1071"/>
                  </a:lnTo>
                  <a:lnTo>
                    <a:pt x="631" y="1071"/>
                  </a:lnTo>
                  <a:cubicBezTo>
                    <a:pt x="505" y="599"/>
                    <a:pt x="253" y="189"/>
                    <a:pt x="1" y="0"/>
                  </a:cubicBezTo>
                  <a:close/>
                </a:path>
              </a:pathLst>
            </a:custGeom>
            <a:solidFill>
              <a:srgbClr val="5f7d95"/>
            </a:solidFill>
            <a:ln w="0">
              <a:noFill/>
            </a:ln>
          </p:spPr>
          <p:style>
            <a:lnRef idx="0"/>
            <a:fillRef idx="0"/>
            <a:effectRef idx="0"/>
            <a:fontRef idx="minor"/>
          </p:style>
        </p:sp>
        <p:sp>
          <p:nvSpPr>
            <p:cNvPr id="5710" name="Google Shape;6669;p54"/>
            <p:cNvSpPr/>
            <p:nvPr/>
          </p:nvSpPr>
          <p:spPr>
            <a:xfrm>
              <a:off x="3653280" y="2129760"/>
              <a:ext cx="25920" cy="55080"/>
            </a:xfrm>
            <a:custGeom>
              <a:avLst/>
              <a:gdLst/>
              <a:ahLst/>
              <a:rect l="l" t="t" r="r" b="b"/>
              <a:pathLst>
                <a:path w="915" h="1923">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w="0">
              <a:noFill/>
            </a:ln>
          </p:spPr>
          <p:style>
            <a:lnRef idx="0"/>
            <a:fillRef idx="0"/>
            <a:effectRef idx="0"/>
            <a:fontRef idx="minor"/>
          </p:style>
        </p:sp>
        <p:sp>
          <p:nvSpPr>
            <p:cNvPr id="5711" name="Google Shape;6670;p54"/>
            <p:cNvSpPr/>
            <p:nvPr/>
          </p:nvSpPr>
          <p:spPr>
            <a:xfrm>
              <a:off x="3703320" y="2046600"/>
              <a:ext cx="86040" cy="58680"/>
            </a:xfrm>
            <a:custGeom>
              <a:avLst/>
              <a:gdLst/>
              <a:ahLst/>
              <a:rect l="l" t="t" r="r" b="b"/>
              <a:pathLst>
                <a:path w="2994" h="2049">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w="0">
              <a:noFill/>
            </a:ln>
          </p:spPr>
          <p:style>
            <a:lnRef idx="0"/>
            <a:fillRef idx="0"/>
            <a:effectRef idx="0"/>
            <a:fontRef idx="minor"/>
          </p:style>
        </p:sp>
        <p:sp>
          <p:nvSpPr>
            <p:cNvPr id="5712" name="Google Shape;6671;p54"/>
            <p:cNvSpPr/>
            <p:nvPr/>
          </p:nvSpPr>
          <p:spPr>
            <a:xfrm>
              <a:off x="3702600" y="2210040"/>
              <a:ext cx="86760" cy="58680"/>
            </a:xfrm>
            <a:custGeom>
              <a:avLst/>
              <a:gdLst/>
              <a:ahLst/>
              <a:rect l="l" t="t" r="r" b="b"/>
              <a:pathLst>
                <a:path w="3025" h="2049">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w="0">
              <a:noFill/>
            </a:ln>
          </p:spPr>
          <p:style>
            <a:lnRef idx="0"/>
            <a:fillRef idx="0"/>
            <a:effectRef idx="0"/>
            <a:fontRef idx="minor"/>
          </p:style>
        </p:sp>
        <p:sp>
          <p:nvSpPr>
            <p:cNvPr id="5713" name="Google Shape;6672;p54"/>
            <p:cNvSpPr/>
            <p:nvPr/>
          </p:nvSpPr>
          <p:spPr>
            <a:xfrm>
              <a:off x="3592080" y="2208960"/>
              <a:ext cx="86760" cy="59400"/>
            </a:xfrm>
            <a:custGeom>
              <a:avLst/>
              <a:gdLst/>
              <a:ahLst/>
              <a:rect l="l" t="t" r="r" b="b"/>
              <a:pathLst>
                <a:path w="3026" h="2080">
                  <a:moveTo>
                    <a:pt x="1" y="0"/>
                  </a:moveTo>
                  <a:cubicBezTo>
                    <a:pt x="600" y="1166"/>
                    <a:pt x="1702" y="1954"/>
                    <a:pt x="3025" y="2080"/>
                  </a:cubicBezTo>
                  <a:lnTo>
                    <a:pt x="3025" y="2017"/>
                  </a:lnTo>
                  <a:cubicBezTo>
                    <a:pt x="2364" y="1796"/>
                    <a:pt x="1860" y="1040"/>
                    <a:pt x="1545" y="0"/>
                  </a:cubicBezTo>
                  <a:close/>
                </a:path>
              </a:pathLst>
            </a:custGeom>
            <a:solidFill>
              <a:srgbClr val="5f7d95"/>
            </a:solidFill>
            <a:ln w="0">
              <a:noFill/>
            </a:ln>
          </p:spPr>
          <p:style>
            <a:lnRef idx="0"/>
            <a:fillRef idx="0"/>
            <a:effectRef idx="0"/>
            <a:fontRef idx="minor"/>
          </p:style>
        </p:sp>
        <p:sp>
          <p:nvSpPr>
            <p:cNvPr id="5714" name="Google Shape;6673;p54"/>
            <p:cNvSpPr/>
            <p:nvPr/>
          </p:nvSpPr>
          <p:spPr>
            <a:xfrm>
              <a:off x="3751560" y="2129760"/>
              <a:ext cx="50400" cy="55080"/>
            </a:xfrm>
            <a:custGeom>
              <a:avLst/>
              <a:gdLst/>
              <a:ahLst/>
              <a:rect l="l" t="t" r="r" b="b"/>
              <a:pathLst>
                <a:path w="1765" h="1923">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w="0">
              <a:noFill/>
            </a:ln>
          </p:spPr>
          <p:style>
            <a:lnRef idx="0"/>
            <a:fillRef idx="0"/>
            <a:effectRef idx="0"/>
            <a:fontRef idx="minor"/>
          </p:style>
        </p:sp>
        <p:sp>
          <p:nvSpPr>
            <p:cNvPr id="5715" name="Google Shape;6674;p54"/>
            <p:cNvSpPr/>
            <p:nvPr/>
          </p:nvSpPr>
          <p:spPr>
            <a:xfrm>
              <a:off x="3593160" y="2047680"/>
              <a:ext cx="86760" cy="58680"/>
            </a:xfrm>
            <a:custGeom>
              <a:avLst/>
              <a:gdLst/>
              <a:ahLst/>
              <a:rect l="l" t="t" r="r" b="b"/>
              <a:pathLst>
                <a:path w="3025" h="2048">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w="0">
              <a:noFill/>
            </a:ln>
          </p:spPr>
          <p:style>
            <a:lnRef idx="0"/>
            <a:fillRef idx="0"/>
            <a:effectRef idx="0"/>
            <a:fontRef idx="minor"/>
          </p:style>
        </p:sp>
        <p:sp>
          <p:nvSpPr>
            <p:cNvPr id="5716" name="Google Shape;6675;p54"/>
            <p:cNvSpPr/>
            <p:nvPr/>
          </p:nvSpPr>
          <p:spPr>
            <a:xfrm>
              <a:off x="3703320" y="2129760"/>
              <a:ext cx="25560" cy="55080"/>
            </a:xfrm>
            <a:custGeom>
              <a:avLst/>
              <a:gdLst/>
              <a:ahLst/>
              <a:rect l="l" t="t" r="r" b="b"/>
              <a:pathLst>
                <a:path w="914" h="1923">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w="0">
              <a:noFill/>
            </a:ln>
          </p:spPr>
          <p:style>
            <a:lnRef idx="0"/>
            <a:fillRef idx="0"/>
            <a:effectRef idx="0"/>
            <a:fontRef idx="minor"/>
          </p:style>
        </p:sp>
      </p:grpSp>
      <p:grpSp>
        <p:nvGrpSpPr>
          <p:cNvPr id="5717" name="Google Shape;6676;p54"/>
          <p:cNvGrpSpPr/>
          <p:nvPr/>
        </p:nvGrpSpPr>
        <p:grpSpPr>
          <a:xfrm>
            <a:off x="3507840" y="2404800"/>
            <a:ext cx="366480" cy="365760"/>
            <a:chOff x="3507840" y="2404800"/>
            <a:chExt cx="366480" cy="365760"/>
          </a:xfrm>
        </p:grpSpPr>
        <p:sp>
          <p:nvSpPr>
            <p:cNvPr id="5718" name="Google Shape;6677;p54"/>
            <p:cNvSpPr/>
            <p:nvPr/>
          </p:nvSpPr>
          <p:spPr>
            <a:xfrm>
              <a:off x="3507840" y="2651760"/>
              <a:ext cx="366480" cy="118800"/>
            </a:xfrm>
            <a:custGeom>
              <a:avLst/>
              <a:gdLst/>
              <a:ahLst/>
              <a:rect l="l" t="t" r="r" b="b"/>
              <a:pathLst>
                <a:path w="12697" h="4128">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w="0">
              <a:noFill/>
            </a:ln>
          </p:spPr>
          <p:style>
            <a:lnRef idx="0"/>
            <a:fillRef idx="0"/>
            <a:effectRef idx="0"/>
            <a:fontRef idx="minor"/>
          </p:style>
        </p:sp>
        <p:sp>
          <p:nvSpPr>
            <p:cNvPr id="5719" name="Google Shape;6678;p54"/>
            <p:cNvSpPr/>
            <p:nvPr/>
          </p:nvSpPr>
          <p:spPr>
            <a:xfrm>
              <a:off x="3507840" y="2404800"/>
              <a:ext cx="366480" cy="222480"/>
            </a:xfrm>
            <a:custGeom>
              <a:avLst/>
              <a:gdLst/>
              <a:ahLst/>
              <a:rect l="l" t="t" r="r" b="b"/>
              <a:pathLst>
                <a:path w="12697" h="772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w="0">
              <a:noFill/>
            </a:ln>
          </p:spPr>
          <p:style>
            <a:lnRef idx="0"/>
            <a:fillRef idx="0"/>
            <a:effectRef idx="0"/>
            <a:fontRef idx="minor"/>
          </p:style>
        </p:sp>
      </p:grpSp>
      <p:grpSp>
        <p:nvGrpSpPr>
          <p:cNvPr id="5720" name="Google Shape;6679;p54"/>
          <p:cNvGrpSpPr/>
          <p:nvPr/>
        </p:nvGrpSpPr>
        <p:grpSpPr>
          <a:xfrm>
            <a:off x="2180520" y="2900880"/>
            <a:ext cx="364680" cy="359280"/>
            <a:chOff x="2180520" y="2900880"/>
            <a:chExt cx="364680" cy="359280"/>
          </a:xfrm>
        </p:grpSpPr>
        <p:sp>
          <p:nvSpPr>
            <p:cNvPr id="5721" name="Google Shape;6680;p54"/>
            <p:cNvSpPr/>
            <p:nvPr/>
          </p:nvSpPr>
          <p:spPr>
            <a:xfrm>
              <a:off x="2181240" y="2900880"/>
              <a:ext cx="363960" cy="359280"/>
            </a:xfrm>
            <a:custGeom>
              <a:avLst/>
              <a:gdLst/>
              <a:ahLst/>
              <a:rect l="l" t="t" r="r" b="b"/>
              <a:pathLst>
                <a:path w="12603" h="12446">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w="0">
              <a:noFill/>
            </a:ln>
          </p:spPr>
          <p:style>
            <a:lnRef idx="0"/>
            <a:fillRef idx="0"/>
            <a:effectRef idx="0"/>
            <a:fontRef idx="minor"/>
          </p:style>
        </p:sp>
        <p:sp>
          <p:nvSpPr>
            <p:cNvPr id="5722" name="Google Shape;6681;p54"/>
            <p:cNvSpPr/>
            <p:nvPr/>
          </p:nvSpPr>
          <p:spPr>
            <a:xfrm>
              <a:off x="2180520" y="2932560"/>
              <a:ext cx="201600" cy="102600"/>
            </a:xfrm>
            <a:custGeom>
              <a:avLst/>
              <a:gdLst/>
              <a:ahLst/>
              <a:rect l="l" t="t" r="r" b="b"/>
              <a:pathLst>
                <a:path w="6995" h="357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w="0">
              <a:noFill/>
            </a:ln>
          </p:spPr>
          <p:style>
            <a:lnRef idx="0"/>
            <a:fillRef idx="0"/>
            <a:effectRef idx="0"/>
            <a:fontRef idx="minor"/>
          </p:style>
        </p:sp>
        <p:sp>
          <p:nvSpPr>
            <p:cNvPr id="5723" name="Google Shape;6682;p54"/>
            <p:cNvSpPr/>
            <p:nvPr/>
          </p:nvSpPr>
          <p:spPr>
            <a:xfrm>
              <a:off x="2407320" y="3059280"/>
              <a:ext cx="102240" cy="199800"/>
            </a:xfrm>
            <a:custGeom>
              <a:avLst/>
              <a:gdLst/>
              <a:ahLst/>
              <a:rect l="l" t="t" r="r" b="b"/>
              <a:pathLst>
                <a:path w="3560" h="6932">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w="0">
              <a:noFill/>
            </a:ln>
          </p:spPr>
          <p:style>
            <a:lnRef idx="0"/>
            <a:fillRef idx="0"/>
            <a:effectRef idx="0"/>
            <a:fontRef idx="minor"/>
          </p:style>
        </p:sp>
      </p:grpSp>
      <p:grpSp>
        <p:nvGrpSpPr>
          <p:cNvPr id="5724" name="Google Shape;6683;p54"/>
          <p:cNvGrpSpPr/>
          <p:nvPr/>
        </p:nvGrpSpPr>
        <p:grpSpPr>
          <a:xfrm>
            <a:off x="2180160" y="3351600"/>
            <a:ext cx="365400" cy="358200"/>
            <a:chOff x="2180160" y="3351600"/>
            <a:chExt cx="365400" cy="358200"/>
          </a:xfrm>
        </p:grpSpPr>
        <p:sp>
          <p:nvSpPr>
            <p:cNvPr id="5725" name="Google Shape;6684;p54"/>
            <p:cNvSpPr/>
            <p:nvPr/>
          </p:nvSpPr>
          <p:spPr>
            <a:xfrm>
              <a:off x="2180160" y="3351600"/>
              <a:ext cx="359280" cy="35820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w="0">
              <a:noFill/>
            </a:ln>
          </p:spPr>
          <p:style>
            <a:lnRef idx="0"/>
            <a:fillRef idx="0"/>
            <a:effectRef idx="0"/>
            <a:fontRef idx="minor"/>
          </p:style>
        </p:sp>
        <p:sp>
          <p:nvSpPr>
            <p:cNvPr id="5726" name="Google Shape;6685;p54"/>
            <p:cNvSpPr/>
            <p:nvPr/>
          </p:nvSpPr>
          <p:spPr>
            <a:xfrm>
              <a:off x="2465280" y="3559320"/>
              <a:ext cx="78480" cy="6300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w="0">
              <a:noFill/>
            </a:ln>
          </p:spPr>
          <p:style>
            <a:lnRef idx="0"/>
            <a:fillRef idx="0"/>
            <a:effectRef idx="0"/>
            <a:fontRef idx="minor"/>
          </p:style>
        </p:sp>
        <p:sp>
          <p:nvSpPr>
            <p:cNvPr id="5727" name="Google Shape;6686;p54"/>
            <p:cNvSpPr/>
            <p:nvPr/>
          </p:nvSpPr>
          <p:spPr>
            <a:xfrm>
              <a:off x="2467080" y="3352680"/>
              <a:ext cx="78480" cy="18252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w="0">
              <a:noFill/>
            </a:ln>
          </p:spPr>
          <p:style>
            <a:lnRef idx="0"/>
            <a:fillRef idx="0"/>
            <a:effectRef idx="0"/>
            <a:fontRef idx="minor"/>
          </p:style>
        </p:sp>
      </p:grpSp>
      <p:grpSp>
        <p:nvGrpSpPr>
          <p:cNvPr id="5728" name="Google Shape;6687;p54"/>
          <p:cNvGrpSpPr/>
          <p:nvPr/>
        </p:nvGrpSpPr>
        <p:grpSpPr>
          <a:xfrm>
            <a:off x="2180160" y="3807000"/>
            <a:ext cx="365400" cy="364680"/>
            <a:chOff x="2180160" y="3807000"/>
            <a:chExt cx="365400" cy="364680"/>
          </a:xfrm>
        </p:grpSpPr>
        <p:sp>
          <p:nvSpPr>
            <p:cNvPr id="5729" name="Google Shape;6688;p54"/>
            <p:cNvSpPr/>
            <p:nvPr/>
          </p:nvSpPr>
          <p:spPr>
            <a:xfrm>
              <a:off x="2180160" y="4102200"/>
              <a:ext cx="364680" cy="69480"/>
            </a:xfrm>
            <a:custGeom>
              <a:avLst/>
              <a:gdLst/>
              <a:ahLst/>
              <a:rect l="l" t="t" r="r" b="b"/>
              <a:pathLst>
                <a:path w="12635" h="2427">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w="0">
              <a:noFill/>
            </a:ln>
          </p:spPr>
          <p:style>
            <a:lnRef idx="0"/>
            <a:fillRef idx="0"/>
            <a:effectRef idx="0"/>
            <a:fontRef idx="minor"/>
          </p:style>
        </p:sp>
        <p:sp>
          <p:nvSpPr>
            <p:cNvPr id="5730" name="Google Shape;6689;p54"/>
            <p:cNvSpPr/>
            <p:nvPr/>
          </p:nvSpPr>
          <p:spPr>
            <a:xfrm>
              <a:off x="2180880" y="3807000"/>
              <a:ext cx="364680" cy="142200"/>
            </a:xfrm>
            <a:custGeom>
              <a:avLst/>
              <a:gdLst/>
              <a:ahLst/>
              <a:rect l="l" t="t" r="r" b="b"/>
              <a:pathLst>
                <a:path w="12634" h="4939">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w="0">
              <a:noFill/>
            </a:ln>
          </p:spPr>
          <p:style>
            <a:lnRef idx="0"/>
            <a:fillRef idx="0"/>
            <a:effectRef idx="0"/>
            <a:fontRef idx="minor"/>
          </p:style>
        </p:sp>
        <p:sp>
          <p:nvSpPr>
            <p:cNvPr id="5731" name="Google Shape;6690;p54"/>
            <p:cNvSpPr/>
            <p:nvPr/>
          </p:nvSpPr>
          <p:spPr>
            <a:xfrm>
              <a:off x="2446920" y="3974760"/>
              <a:ext cx="70560" cy="102240"/>
            </a:xfrm>
            <a:custGeom>
              <a:avLst/>
              <a:gdLst/>
              <a:ahLst/>
              <a:rect l="l" t="t" r="r" b="b"/>
              <a:pathLst>
                <a:path w="2459" h="3561">
                  <a:moveTo>
                    <a:pt x="1" y="0"/>
                  </a:moveTo>
                  <a:lnTo>
                    <a:pt x="1" y="3560"/>
                  </a:lnTo>
                  <a:lnTo>
                    <a:pt x="2458" y="3560"/>
                  </a:lnTo>
                  <a:lnTo>
                    <a:pt x="2458" y="0"/>
                  </a:lnTo>
                  <a:close/>
                </a:path>
              </a:pathLst>
            </a:custGeom>
            <a:solidFill>
              <a:srgbClr val="5f7d95"/>
            </a:solidFill>
            <a:ln w="0">
              <a:noFill/>
            </a:ln>
          </p:spPr>
          <p:style>
            <a:lnRef idx="0"/>
            <a:fillRef idx="0"/>
            <a:effectRef idx="0"/>
            <a:fontRef idx="minor"/>
          </p:style>
        </p:sp>
        <p:sp>
          <p:nvSpPr>
            <p:cNvPr id="5732" name="Google Shape;6691;p54"/>
            <p:cNvSpPr/>
            <p:nvPr/>
          </p:nvSpPr>
          <p:spPr>
            <a:xfrm>
              <a:off x="2326680" y="3974760"/>
              <a:ext cx="71280" cy="102240"/>
            </a:xfrm>
            <a:custGeom>
              <a:avLst/>
              <a:gdLst/>
              <a:ahLst/>
              <a:rect l="l" t="t" r="r" b="b"/>
              <a:pathLst>
                <a:path w="2489" h="3561">
                  <a:moveTo>
                    <a:pt x="0" y="0"/>
                  </a:moveTo>
                  <a:lnTo>
                    <a:pt x="0" y="3560"/>
                  </a:lnTo>
                  <a:lnTo>
                    <a:pt x="2489" y="3560"/>
                  </a:lnTo>
                  <a:lnTo>
                    <a:pt x="2489" y="0"/>
                  </a:lnTo>
                  <a:close/>
                </a:path>
              </a:pathLst>
            </a:custGeom>
            <a:solidFill>
              <a:srgbClr val="5f7d95"/>
            </a:solidFill>
            <a:ln w="0">
              <a:noFill/>
            </a:ln>
          </p:spPr>
          <p:style>
            <a:lnRef idx="0"/>
            <a:fillRef idx="0"/>
            <a:effectRef idx="0"/>
            <a:fontRef idx="minor"/>
          </p:style>
        </p:sp>
        <p:sp>
          <p:nvSpPr>
            <p:cNvPr id="5733" name="Google Shape;6692;p54"/>
            <p:cNvSpPr/>
            <p:nvPr/>
          </p:nvSpPr>
          <p:spPr>
            <a:xfrm>
              <a:off x="2207520" y="3974760"/>
              <a:ext cx="71280" cy="102240"/>
            </a:xfrm>
            <a:custGeom>
              <a:avLst/>
              <a:gdLst/>
              <a:ahLst/>
              <a:rect l="l" t="t" r="r" b="b"/>
              <a:pathLst>
                <a:path w="2489" h="3561">
                  <a:moveTo>
                    <a:pt x="0" y="0"/>
                  </a:moveTo>
                  <a:lnTo>
                    <a:pt x="0" y="3560"/>
                  </a:lnTo>
                  <a:lnTo>
                    <a:pt x="2489" y="3560"/>
                  </a:lnTo>
                  <a:lnTo>
                    <a:pt x="2489" y="0"/>
                  </a:lnTo>
                  <a:close/>
                </a:path>
              </a:pathLst>
            </a:custGeom>
            <a:solidFill>
              <a:srgbClr val="5f7d95"/>
            </a:solidFill>
            <a:ln w="0">
              <a:noFill/>
            </a:ln>
          </p:spPr>
          <p:style>
            <a:lnRef idx="0"/>
            <a:fillRef idx="0"/>
            <a:effectRef idx="0"/>
            <a:fontRef idx="minor"/>
          </p:style>
        </p:sp>
      </p:grpSp>
      <p:grpSp>
        <p:nvGrpSpPr>
          <p:cNvPr id="5734" name="Google Shape;6693;p54"/>
          <p:cNvGrpSpPr/>
          <p:nvPr/>
        </p:nvGrpSpPr>
        <p:grpSpPr>
          <a:xfrm>
            <a:off x="3949920" y="3352680"/>
            <a:ext cx="368280" cy="356400"/>
            <a:chOff x="3949920" y="3352680"/>
            <a:chExt cx="368280" cy="356400"/>
          </a:xfrm>
        </p:grpSpPr>
        <p:sp>
          <p:nvSpPr>
            <p:cNvPr id="5735" name="Google Shape;6694;p54"/>
            <p:cNvSpPr/>
            <p:nvPr/>
          </p:nvSpPr>
          <p:spPr>
            <a:xfrm>
              <a:off x="4025520" y="3603240"/>
              <a:ext cx="91440" cy="33840"/>
            </a:xfrm>
            <a:custGeom>
              <a:avLst/>
              <a:gdLst/>
              <a:ahLst/>
              <a:rect l="l" t="t" r="r" b="b"/>
              <a:pathLst>
                <a:path w="3183" h="1198">
                  <a:moveTo>
                    <a:pt x="1607" y="0"/>
                  </a:moveTo>
                  <a:cubicBezTo>
                    <a:pt x="820" y="0"/>
                    <a:pt x="190" y="504"/>
                    <a:pt x="1" y="1197"/>
                  </a:cubicBezTo>
                  <a:lnTo>
                    <a:pt x="3183" y="1197"/>
                  </a:lnTo>
                  <a:cubicBezTo>
                    <a:pt x="3025" y="536"/>
                    <a:pt x="2363" y="0"/>
                    <a:pt x="1607" y="0"/>
                  </a:cubicBezTo>
                  <a:close/>
                </a:path>
              </a:pathLst>
            </a:custGeom>
            <a:solidFill>
              <a:srgbClr val="5f7d95"/>
            </a:solidFill>
            <a:ln w="0">
              <a:noFill/>
            </a:ln>
          </p:spPr>
          <p:style>
            <a:lnRef idx="0"/>
            <a:fillRef idx="0"/>
            <a:effectRef idx="0"/>
            <a:fontRef idx="minor"/>
          </p:style>
        </p:sp>
        <p:sp>
          <p:nvSpPr>
            <p:cNvPr id="5736" name="Google Shape;6695;p54"/>
            <p:cNvSpPr/>
            <p:nvPr/>
          </p:nvSpPr>
          <p:spPr>
            <a:xfrm>
              <a:off x="4045680" y="3532320"/>
              <a:ext cx="49320" cy="46440"/>
            </a:xfrm>
            <a:custGeom>
              <a:avLst/>
              <a:gdLst/>
              <a:ahLst/>
              <a:rect l="l" t="t" r="r" b="b"/>
              <a:pathLst>
                <a:path w="1734" h="1636">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w="0">
              <a:noFill/>
            </a:ln>
          </p:spPr>
          <p:style>
            <a:lnRef idx="0"/>
            <a:fillRef idx="0"/>
            <a:effectRef idx="0"/>
            <a:fontRef idx="minor"/>
          </p:style>
        </p:sp>
        <p:sp>
          <p:nvSpPr>
            <p:cNvPr id="5737" name="Google Shape;6696;p54"/>
            <p:cNvSpPr/>
            <p:nvPr/>
          </p:nvSpPr>
          <p:spPr>
            <a:xfrm>
              <a:off x="3949920" y="3352680"/>
              <a:ext cx="368280" cy="356400"/>
            </a:xfrm>
            <a:custGeom>
              <a:avLst/>
              <a:gdLst/>
              <a:ahLst/>
              <a:rect l="l" t="t" r="r" b="b"/>
              <a:pathLst>
                <a:path w="12760" h="12351">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w="0">
              <a:noFill/>
            </a:ln>
          </p:spPr>
          <p:style>
            <a:lnRef idx="0"/>
            <a:fillRef idx="0"/>
            <a:effectRef idx="0"/>
            <a:fontRef idx="minor"/>
          </p:style>
        </p:sp>
        <p:sp>
          <p:nvSpPr>
            <p:cNvPr id="5738" name="Google Shape;6697;p54"/>
            <p:cNvSpPr/>
            <p:nvPr/>
          </p:nvSpPr>
          <p:spPr>
            <a:xfrm>
              <a:off x="4127400" y="3391920"/>
              <a:ext cx="15840" cy="15840"/>
            </a:xfrm>
            <a:custGeom>
              <a:avLst/>
              <a:gdLst/>
              <a:ahLst/>
              <a:rect l="l" t="t" r="r" b="b"/>
              <a:pathLst>
                <a:path w="567" h="568">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w="0">
              <a:noFill/>
            </a:ln>
          </p:spPr>
          <p:style>
            <a:lnRef idx="0"/>
            <a:fillRef idx="0"/>
            <a:effectRef idx="0"/>
            <a:fontRef idx="minor"/>
          </p:style>
        </p:sp>
      </p:grpSp>
      <p:grpSp>
        <p:nvGrpSpPr>
          <p:cNvPr id="5739" name="Google Shape;6698;p54"/>
          <p:cNvGrpSpPr/>
          <p:nvPr/>
        </p:nvGrpSpPr>
        <p:grpSpPr>
          <a:xfrm>
            <a:off x="1738440" y="1533960"/>
            <a:ext cx="367560" cy="363600"/>
            <a:chOff x="1738440" y="1533960"/>
            <a:chExt cx="367560" cy="363600"/>
          </a:xfrm>
        </p:grpSpPr>
        <p:sp>
          <p:nvSpPr>
            <p:cNvPr id="5740" name="Google Shape;6699;p54"/>
            <p:cNvSpPr/>
            <p:nvPr/>
          </p:nvSpPr>
          <p:spPr>
            <a:xfrm>
              <a:off x="1824120" y="1533960"/>
              <a:ext cx="196200" cy="229680"/>
            </a:xfrm>
            <a:custGeom>
              <a:avLst/>
              <a:gdLst/>
              <a:ahLst/>
              <a:rect l="l" t="t" r="r" b="b"/>
              <a:pathLst>
                <a:path w="6806" h="7961">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w="0">
              <a:noFill/>
            </a:ln>
          </p:spPr>
          <p:style>
            <a:lnRef idx="0"/>
            <a:fillRef idx="0"/>
            <a:effectRef idx="0"/>
            <a:fontRef idx="minor"/>
          </p:style>
        </p:sp>
        <p:sp>
          <p:nvSpPr>
            <p:cNvPr id="5741" name="Google Shape;6700;p54"/>
            <p:cNvSpPr/>
            <p:nvPr/>
          </p:nvSpPr>
          <p:spPr>
            <a:xfrm>
              <a:off x="1738440" y="1761840"/>
              <a:ext cx="367560" cy="135720"/>
            </a:xfrm>
            <a:custGeom>
              <a:avLst/>
              <a:gdLst/>
              <a:ahLst/>
              <a:rect l="l" t="t" r="r" b="b"/>
              <a:pathLst>
                <a:path w="12729" h="471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w="0">
              <a:noFill/>
            </a:ln>
          </p:spPr>
          <p:style>
            <a:lnRef idx="0"/>
            <a:fillRef idx="0"/>
            <a:effectRef idx="0"/>
            <a:fontRef idx="minor"/>
          </p:style>
        </p:sp>
      </p:grpSp>
      <p:sp>
        <p:nvSpPr>
          <p:cNvPr id="5742" name="Google Shape;6701;p54"/>
          <p:cNvSpPr/>
          <p:nvPr/>
        </p:nvSpPr>
        <p:spPr>
          <a:xfrm>
            <a:off x="1801800" y="1975320"/>
            <a:ext cx="240840" cy="366480"/>
          </a:xfrm>
          <a:custGeom>
            <a:avLst/>
            <a:gdLst/>
            <a:ahLst/>
            <a:rect l="l" t="t" r="r" b="b"/>
            <a:pathLst>
              <a:path w="8350" h="12697">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w="0">
            <a:noFill/>
          </a:ln>
        </p:spPr>
        <p:style>
          <a:lnRef idx="0"/>
          <a:fillRef idx="0"/>
          <a:effectRef idx="0"/>
          <a:fontRef idx="minor"/>
        </p:style>
      </p:sp>
      <p:grpSp>
        <p:nvGrpSpPr>
          <p:cNvPr id="5743" name="Google Shape;6702;p54"/>
          <p:cNvGrpSpPr/>
          <p:nvPr/>
        </p:nvGrpSpPr>
        <p:grpSpPr>
          <a:xfrm>
            <a:off x="1739160" y="2404800"/>
            <a:ext cx="366480" cy="365760"/>
            <a:chOff x="1739160" y="2404800"/>
            <a:chExt cx="366480" cy="365760"/>
          </a:xfrm>
        </p:grpSpPr>
        <p:sp>
          <p:nvSpPr>
            <p:cNvPr id="5744" name="Google Shape;6703;p54"/>
            <p:cNvSpPr/>
            <p:nvPr/>
          </p:nvSpPr>
          <p:spPr>
            <a:xfrm>
              <a:off x="1739160" y="2699280"/>
              <a:ext cx="366480" cy="71280"/>
            </a:xfrm>
            <a:custGeom>
              <a:avLst/>
              <a:gdLst/>
              <a:ahLst/>
              <a:rect l="l" t="t" r="r" b="b"/>
              <a:pathLst>
                <a:path w="12697" h="249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w="0">
              <a:noFill/>
            </a:ln>
          </p:spPr>
          <p:style>
            <a:lnRef idx="0"/>
            <a:fillRef idx="0"/>
            <a:effectRef idx="0"/>
            <a:fontRef idx="minor"/>
          </p:style>
        </p:sp>
        <p:sp>
          <p:nvSpPr>
            <p:cNvPr id="5745" name="Google Shape;6704;p54"/>
            <p:cNvSpPr/>
            <p:nvPr/>
          </p:nvSpPr>
          <p:spPr>
            <a:xfrm>
              <a:off x="1849320" y="2404800"/>
              <a:ext cx="140400" cy="221760"/>
            </a:xfrm>
            <a:custGeom>
              <a:avLst/>
              <a:gdLst/>
              <a:ahLst/>
              <a:rect l="l" t="t" r="r" b="b"/>
              <a:pathLst>
                <a:path w="4884" h="7688">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w="0">
              <a:noFill/>
            </a:ln>
          </p:spPr>
          <p:style>
            <a:lnRef idx="0"/>
            <a:fillRef idx="0"/>
            <a:effectRef idx="0"/>
            <a:fontRef idx="minor"/>
          </p:style>
        </p:sp>
        <p:sp>
          <p:nvSpPr>
            <p:cNvPr id="5746" name="Google Shape;6705;p54"/>
            <p:cNvSpPr/>
            <p:nvPr/>
          </p:nvSpPr>
          <p:spPr>
            <a:xfrm>
              <a:off x="1826640" y="2650680"/>
              <a:ext cx="186120" cy="23760"/>
            </a:xfrm>
            <a:custGeom>
              <a:avLst/>
              <a:gdLst/>
              <a:ahLst/>
              <a:rect l="l" t="t" r="r" b="b"/>
              <a:pathLst>
                <a:path w="6460" h="852">
                  <a:moveTo>
                    <a:pt x="1167" y="1"/>
                  </a:moveTo>
                  <a:cubicBezTo>
                    <a:pt x="631" y="1"/>
                    <a:pt x="190" y="379"/>
                    <a:pt x="1" y="851"/>
                  </a:cubicBezTo>
                  <a:lnTo>
                    <a:pt x="6459" y="851"/>
                  </a:lnTo>
                  <a:cubicBezTo>
                    <a:pt x="6302" y="379"/>
                    <a:pt x="5861" y="1"/>
                    <a:pt x="5325" y="1"/>
                  </a:cubicBezTo>
                  <a:close/>
                </a:path>
              </a:pathLst>
            </a:custGeom>
            <a:solidFill>
              <a:srgbClr val="5f7d95"/>
            </a:solidFill>
            <a:ln w="0">
              <a:noFill/>
            </a:ln>
          </p:spPr>
          <p:style>
            <a:lnRef idx="0"/>
            <a:fillRef idx="0"/>
            <a:effectRef idx="0"/>
            <a:fontRef idx="minor"/>
          </p:style>
        </p:sp>
      </p:grpSp>
      <p:sp>
        <p:nvSpPr>
          <p:cNvPr id="5747" name="Google Shape;6706;p54"/>
          <p:cNvSpPr/>
          <p:nvPr/>
        </p:nvSpPr>
        <p:spPr>
          <a:xfrm>
            <a:off x="3983400" y="1532160"/>
            <a:ext cx="319320" cy="366840"/>
          </a:xfrm>
          <a:custGeom>
            <a:avLst/>
            <a:gdLst/>
            <a:ahLst/>
            <a:rect l="l" t="t" r="r" b="b"/>
            <a:pathLst>
              <a:path w="11059" h="12704">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w="0">
            <a:noFill/>
          </a:ln>
        </p:spPr>
        <p:style>
          <a:lnRef idx="0"/>
          <a:fillRef idx="0"/>
          <a:effectRef idx="0"/>
          <a:fontRef idx="minor"/>
        </p:style>
      </p:sp>
      <p:grpSp>
        <p:nvGrpSpPr>
          <p:cNvPr id="5748" name="Google Shape;6707;p54"/>
          <p:cNvGrpSpPr/>
          <p:nvPr/>
        </p:nvGrpSpPr>
        <p:grpSpPr>
          <a:xfrm>
            <a:off x="3960720" y="1974960"/>
            <a:ext cx="364680" cy="367560"/>
            <a:chOff x="3960720" y="1974960"/>
            <a:chExt cx="364680" cy="367560"/>
          </a:xfrm>
        </p:grpSpPr>
        <p:sp>
          <p:nvSpPr>
            <p:cNvPr id="5749" name="Google Shape;6708;p54"/>
            <p:cNvSpPr/>
            <p:nvPr/>
          </p:nvSpPr>
          <p:spPr>
            <a:xfrm>
              <a:off x="4170960" y="2138760"/>
              <a:ext cx="71280" cy="167760"/>
            </a:xfrm>
            <a:custGeom>
              <a:avLst/>
              <a:gdLst/>
              <a:ahLst/>
              <a:rect l="l" t="t" r="r" b="b"/>
              <a:pathLst>
                <a:path w="2490" h="5829">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w="0">
              <a:noFill/>
            </a:ln>
          </p:spPr>
          <p:style>
            <a:lnRef idx="0"/>
            <a:fillRef idx="0"/>
            <a:effectRef idx="0"/>
            <a:fontRef idx="minor"/>
          </p:style>
        </p:sp>
        <p:sp>
          <p:nvSpPr>
            <p:cNvPr id="5750" name="Google Shape;6709;p54"/>
            <p:cNvSpPr/>
            <p:nvPr/>
          </p:nvSpPr>
          <p:spPr>
            <a:xfrm>
              <a:off x="3960720" y="1974960"/>
              <a:ext cx="364680" cy="367560"/>
            </a:xfrm>
            <a:custGeom>
              <a:avLst/>
              <a:gdLst/>
              <a:ahLst/>
              <a:rect l="l" t="t" r="r" b="b"/>
              <a:pathLst>
                <a:path w="12635" h="12736">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w="0">
              <a:noFill/>
            </a:ln>
          </p:spPr>
          <p:style>
            <a:lnRef idx="0"/>
            <a:fillRef idx="0"/>
            <a:effectRef idx="0"/>
            <a:fontRef idx="minor"/>
          </p:style>
        </p:sp>
      </p:grpSp>
      <p:grpSp>
        <p:nvGrpSpPr>
          <p:cNvPr id="5751" name="Google Shape;6710;p54"/>
          <p:cNvGrpSpPr/>
          <p:nvPr/>
        </p:nvGrpSpPr>
        <p:grpSpPr>
          <a:xfrm>
            <a:off x="3967560" y="2424960"/>
            <a:ext cx="351000" cy="325440"/>
            <a:chOff x="3967560" y="2424960"/>
            <a:chExt cx="351000" cy="325440"/>
          </a:xfrm>
        </p:grpSpPr>
        <p:sp>
          <p:nvSpPr>
            <p:cNvPr id="5752" name="Google Shape;6711;p54"/>
            <p:cNvSpPr/>
            <p:nvPr/>
          </p:nvSpPr>
          <p:spPr>
            <a:xfrm>
              <a:off x="4080600" y="2511360"/>
              <a:ext cx="237960" cy="239040"/>
            </a:xfrm>
            <a:custGeom>
              <a:avLst/>
              <a:gdLst/>
              <a:ahLst/>
              <a:rect l="l" t="t" r="r" b="b"/>
              <a:pathLst>
                <a:path w="8255" h="8287">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w="0">
              <a:noFill/>
            </a:ln>
          </p:spPr>
          <p:style>
            <a:lnRef idx="0"/>
            <a:fillRef idx="0"/>
            <a:effectRef idx="0"/>
            <a:fontRef idx="minor"/>
          </p:style>
        </p:sp>
        <p:sp>
          <p:nvSpPr>
            <p:cNvPr id="5753" name="Google Shape;6712;p54"/>
            <p:cNvSpPr/>
            <p:nvPr/>
          </p:nvSpPr>
          <p:spPr>
            <a:xfrm>
              <a:off x="3968280" y="2424960"/>
              <a:ext cx="184320" cy="86040"/>
            </a:xfrm>
            <a:custGeom>
              <a:avLst/>
              <a:gdLst/>
              <a:ahLst/>
              <a:rect l="l" t="t" r="r" b="b"/>
              <a:pathLst>
                <a:path w="6396" h="2994">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w="0">
              <a:noFill/>
            </a:ln>
          </p:spPr>
          <p:style>
            <a:lnRef idx="0"/>
            <a:fillRef idx="0"/>
            <a:effectRef idx="0"/>
            <a:fontRef idx="minor"/>
          </p:style>
        </p:sp>
        <p:sp>
          <p:nvSpPr>
            <p:cNvPr id="5754" name="Google Shape;6713;p54"/>
            <p:cNvSpPr/>
            <p:nvPr/>
          </p:nvSpPr>
          <p:spPr>
            <a:xfrm>
              <a:off x="3968280" y="2514960"/>
              <a:ext cx="126720" cy="68400"/>
            </a:xfrm>
            <a:custGeom>
              <a:avLst/>
              <a:gdLst/>
              <a:ahLst/>
              <a:rect l="l" t="t" r="r" b="b"/>
              <a:pathLst>
                <a:path w="4411" h="2395">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w="0">
              <a:noFill/>
            </a:ln>
          </p:spPr>
          <p:style>
            <a:lnRef idx="0"/>
            <a:fillRef idx="0"/>
            <a:effectRef idx="0"/>
            <a:fontRef idx="minor"/>
          </p:style>
        </p:sp>
        <p:sp>
          <p:nvSpPr>
            <p:cNvPr id="5755" name="Google Shape;6714;p54"/>
            <p:cNvSpPr/>
            <p:nvPr/>
          </p:nvSpPr>
          <p:spPr>
            <a:xfrm>
              <a:off x="3968280" y="2657160"/>
              <a:ext cx="122400" cy="68400"/>
            </a:xfrm>
            <a:custGeom>
              <a:avLst/>
              <a:gdLst/>
              <a:ahLst/>
              <a:rect l="l" t="t" r="r" b="b"/>
              <a:pathLst>
                <a:path w="4254" h="2395">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w="0">
              <a:noFill/>
            </a:ln>
          </p:spPr>
          <p:style>
            <a:lnRef idx="0"/>
            <a:fillRef idx="0"/>
            <a:effectRef idx="0"/>
            <a:fontRef idx="minor"/>
          </p:style>
        </p:sp>
        <p:sp>
          <p:nvSpPr>
            <p:cNvPr id="5756" name="Google Shape;6715;p54"/>
            <p:cNvSpPr/>
            <p:nvPr/>
          </p:nvSpPr>
          <p:spPr>
            <a:xfrm>
              <a:off x="3967560" y="2586240"/>
              <a:ext cx="89640" cy="69480"/>
            </a:xfrm>
            <a:custGeom>
              <a:avLst/>
              <a:gdLst/>
              <a:ahLst/>
              <a:rect l="l" t="t" r="r" b="b"/>
              <a:pathLst>
                <a:path w="3120" h="2427">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w="0">
              <a:noFill/>
            </a:ln>
          </p:spPr>
          <p:style>
            <a:lnRef idx="0"/>
            <a:fillRef idx="0"/>
            <a:effectRef idx="0"/>
            <a:fontRef idx="minor"/>
          </p:style>
        </p:sp>
      </p:grpSp>
      <p:grpSp>
        <p:nvGrpSpPr>
          <p:cNvPr id="5757" name="Google Shape;6716;p54"/>
          <p:cNvGrpSpPr/>
          <p:nvPr/>
        </p:nvGrpSpPr>
        <p:grpSpPr>
          <a:xfrm>
            <a:off x="2645640" y="2897280"/>
            <a:ext cx="309960" cy="366480"/>
            <a:chOff x="2645640" y="2897280"/>
            <a:chExt cx="309960" cy="366480"/>
          </a:xfrm>
        </p:grpSpPr>
        <p:sp>
          <p:nvSpPr>
            <p:cNvPr id="5758" name="Google Shape;6717;p54"/>
            <p:cNvSpPr/>
            <p:nvPr/>
          </p:nvSpPr>
          <p:spPr>
            <a:xfrm>
              <a:off x="2717640" y="3044880"/>
              <a:ext cx="237960" cy="95040"/>
            </a:xfrm>
            <a:custGeom>
              <a:avLst/>
              <a:gdLst/>
              <a:ahLst/>
              <a:rect l="l" t="t" r="r" b="b"/>
              <a:pathLst>
                <a:path w="8255" h="3309">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w="0">
              <a:noFill/>
            </a:ln>
          </p:spPr>
          <p:style>
            <a:lnRef idx="0"/>
            <a:fillRef idx="0"/>
            <a:effectRef idx="0"/>
            <a:fontRef idx="minor"/>
          </p:style>
        </p:sp>
        <p:sp>
          <p:nvSpPr>
            <p:cNvPr id="5759" name="Google Shape;6718;p54"/>
            <p:cNvSpPr/>
            <p:nvPr/>
          </p:nvSpPr>
          <p:spPr>
            <a:xfrm>
              <a:off x="2836800" y="2897280"/>
              <a:ext cx="23040" cy="54000"/>
            </a:xfrm>
            <a:custGeom>
              <a:avLst/>
              <a:gdLst/>
              <a:ahLst/>
              <a:rect l="l" t="t" r="r" b="b"/>
              <a:pathLst>
                <a:path w="820" h="1891">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w="0">
              <a:noFill/>
            </a:ln>
          </p:spPr>
          <p:style>
            <a:lnRef idx="0"/>
            <a:fillRef idx="0"/>
            <a:effectRef idx="0"/>
            <a:fontRef idx="minor"/>
          </p:style>
        </p:sp>
        <p:sp>
          <p:nvSpPr>
            <p:cNvPr id="5760" name="Google Shape;6719;p54"/>
            <p:cNvSpPr/>
            <p:nvPr/>
          </p:nvSpPr>
          <p:spPr>
            <a:xfrm>
              <a:off x="2717640" y="2897280"/>
              <a:ext cx="237960" cy="123120"/>
            </a:xfrm>
            <a:custGeom>
              <a:avLst/>
              <a:gdLst/>
              <a:ahLst/>
              <a:rect l="l" t="t" r="r" b="b"/>
              <a:pathLst>
                <a:path w="8255" h="4286">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w="0">
              <a:noFill/>
            </a:ln>
          </p:spPr>
          <p:style>
            <a:lnRef idx="0"/>
            <a:fillRef idx="0"/>
            <a:effectRef idx="0"/>
            <a:fontRef idx="minor"/>
          </p:style>
        </p:sp>
        <p:sp>
          <p:nvSpPr>
            <p:cNvPr id="5761" name="Google Shape;6720;p54"/>
            <p:cNvSpPr/>
            <p:nvPr/>
          </p:nvSpPr>
          <p:spPr>
            <a:xfrm>
              <a:off x="2645640" y="2898000"/>
              <a:ext cx="45720" cy="365760"/>
            </a:xfrm>
            <a:custGeom>
              <a:avLst/>
              <a:gdLst/>
              <a:ahLst/>
              <a:rect l="l" t="t" r="r" b="b"/>
              <a:pathLst>
                <a:path w="1608" h="12669">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w="0">
              <a:noFill/>
            </a:ln>
          </p:spPr>
          <p:style>
            <a:lnRef idx="0"/>
            <a:fillRef idx="0"/>
            <a:effectRef idx="0"/>
            <a:fontRef idx="minor"/>
          </p:style>
        </p:sp>
        <p:sp>
          <p:nvSpPr>
            <p:cNvPr id="5762" name="Google Shape;6721;p54"/>
            <p:cNvSpPr/>
            <p:nvPr/>
          </p:nvSpPr>
          <p:spPr>
            <a:xfrm>
              <a:off x="2717640" y="3163320"/>
              <a:ext cx="237960" cy="99720"/>
            </a:xfrm>
            <a:custGeom>
              <a:avLst/>
              <a:gdLst/>
              <a:ahLst/>
              <a:rect l="l" t="t" r="r" b="b"/>
              <a:pathLst>
                <a:path w="8255" h="3467">
                  <a:moveTo>
                    <a:pt x="1" y="1"/>
                  </a:moveTo>
                  <a:lnTo>
                    <a:pt x="1" y="3466"/>
                  </a:lnTo>
                  <a:lnTo>
                    <a:pt x="7026" y="3466"/>
                  </a:lnTo>
                  <a:cubicBezTo>
                    <a:pt x="7720" y="3466"/>
                    <a:pt x="8255" y="2931"/>
                    <a:pt x="8255" y="2206"/>
                  </a:cubicBezTo>
                  <a:lnTo>
                    <a:pt x="8255" y="1"/>
                  </a:lnTo>
                  <a:close/>
                </a:path>
              </a:pathLst>
            </a:custGeom>
            <a:solidFill>
              <a:srgbClr val="5f7d95"/>
            </a:solidFill>
            <a:ln w="0">
              <a:noFill/>
            </a:ln>
          </p:spPr>
          <p:style>
            <a:lnRef idx="0"/>
            <a:fillRef idx="0"/>
            <a:effectRef idx="0"/>
            <a:fontRef idx="minor"/>
          </p:style>
        </p:sp>
      </p:grpSp>
      <p:sp>
        <p:nvSpPr>
          <p:cNvPr id="5763" name="Google Shape;6722;p54"/>
          <p:cNvSpPr/>
          <p:nvPr/>
        </p:nvSpPr>
        <p:spPr>
          <a:xfrm>
            <a:off x="2616120" y="3348720"/>
            <a:ext cx="368280" cy="364320"/>
          </a:xfrm>
          <a:custGeom>
            <a:avLst/>
            <a:gdLst/>
            <a:ahLst/>
            <a:rect l="l" t="t" r="r" b="b"/>
            <a:pathLst>
              <a:path w="12760" h="12619">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w="0">
            <a:noFill/>
          </a:ln>
        </p:spPr>
        <p:style>
          <a:lnRef idx="0"/>
          <a:fillRef idx="0"/>
          <a:effectRef idx="0"/>
          <a:fontRef idx="minor"/>
        </p:style>
      </p:sp>
      <p:grpSp>
        <p:nvGrpSpPr>
          <p:cNvPr id="5764" name="Google Shape;6723;p54"/>
          <p:cNvGrpSpPr/>
          <p:nvPr/>
        </p:nvGrpSpPr>
        <p:grpSpPr>
          <a:xfrm>
            <a:off x="2617920" y="3858480"/>
            <a:ext cx="365760" cy="261720"/>
            <a:chOff x="2617920" y="3858480"/>
            <a:chExt cx="365760" cy="261720"/>
          </a:xfrm>
        </p:grpSpPr>
        <p:sp>
          <p:nvSpPr>
            <p:cNvPr id="5765" name="Google Shape;6724;p54"/>
            <p:cNvSpPr/>
            <p:nvPr/>
          </p:nvSpPr>
          <p:spPr>
            <a:xfrm>
              <a:off x="2800800" y="3978720"/>
              <a:ext cx="70200" cy="69480"/>
            </a:xfrm>
            <a:custGeom>
              <a:avLst/>
              <a:gdLst/>
              <a:ahLst/>
              <a:rect l="l" t="t" r="r" b="b"/>
              <a:pathLst>
                <a:path w="2458" h="2427">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w="0">
              <a:noFill/>
            </a:ln>
          </p:spPr>
          <p:style>
            <a:lnRef idx="0"/>
            <a:fillRef idx="0"/>
            <a:effectRef idx="0"/>
            <a:fontRef idx="minor"/>
          </p:style>
        </p:sp>
        <p:sp>
          <p:nvSpPr>
            <p:cNvPr id="5766" name="Google Shape;6725;p54"/>
            <p:cNvSpPr/>
            <p:nvPr/>
          </p:nvSpPr>
          <p:spPr>
            <a:xfrm>
              <a:off x="2728080" y="3978720"/>
              <a:ext cx="55080" cy="69480"/>
            </a:xfrm>
            <a:custGeom>
              <a:avLst/>
              <a:gdLst/>
              <a:ahLst/>
              <a:rect l="l" t="t" r="r" b="b"/>
              <a:pathLst>
                <a:path w="1923" h="2427">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w="0">
              <a:noFill/>
            </a:ln>
          </p:spPr>
          <p:style>
            <a:lnRef idx="0"/>
            <a:fillRef idx="0"/>
            <a:effectRef idx="0"/>
            <a:fontRef idx="minor"/>
          </p:style>
        </p:sp>
        <p:sp>
          <p:nvSpPr>
            <p:cNvPr id="5767" name="Google Shape;6726;p54"/>
            <p:cNvSpPr/>
            <p:nvPr/>
          </p:nvSpPr>
          <p:spPr>
            <a:xfrm>
              <a:off x="2617920" y="3858480"/>
              <a:ext cx="365760" cy="261720"/>
            </a:xfrm>
            <a:custGeom>
              <a:avLst/>
              <a:gdLst/>
              <a:ahLst/>
              <a:rect l="l" t="t" r="r" b="b"/>
              <a:pathLst>
                <a:path w="12666" h="9074">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w="0">
              <a:noFill/>
            </a:ln>
          </p:spPr>
          <p:style>
            <a:lnRef idx="0"/>
            <a:fillRef idx="0"/>
            <a:effectRef idx="0"/>
            <a:fontRef idx="minor"/>
          </p:style>
        </p:sp>
      </p:grpSp>
      <p:grpSp>
        <p:nvGrpSpPr>
          <p:cNvPr id="5768" name="Google Shape;6727;p54"/>
          <p:cNvGrpSpPr/>
          <p:nvPr/>
        </p:nvGrpSpPr>
        <p:grpSpPr>
          <a:xfrm>
            <a:off x="3954240" y="3807000"/>
            <a:ext cx="359640" cy="364680"/>
            <a:chOff x="3954240" y="3807000"/>
            <a:chExt cx="359640" cy="364680"/>
          </a:xfrm>
        </p:grpSpPr>
        <p:sp>
          <p:nvSpPr>
            <p:cNvPr id="5769" name="Google Shape;6728;p54"/>
            <p:cNvSpPr/>
            <p:nvPr/>
          </p:nvSpPr>
          <p:spPr>
            <a:xfrm>
              <a:off x="3954240" y="4076640"/>
              <a:ext cx="103320" cy="95040"/>
            </a:xfrm>
            <a:custGeom>
              <a:avLst/>
              <a:gdLst/>
              <a:ahLst/>
              <a:rect l="l" t="t" r="r" b="b"/>
              <a:pathLst>
                <a:path w="3592" h="3309">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w="0">
              <a:noFill/>
            </a:ln>
          </p:spPr>
          <p:style>
            <a:lnRef idx="0"/>
            <a:fillRef idx="0"/>
            <a:effectRef idx="0"/>
            <a:fontRef idx="minor"/>
          </p:style>
        </p:sp>
        <p:sp>
          <p:nvSpPr>
            <p:cNvPr id="5770" name="Google Shape;6729;p54"/>
            <p:cNvSpPr/>
            <p:nvPr/>
          </p:nvSpPr>
          <p:spPr>
            <a:xfrm>
              <a:off x="3955320" y="3807000"/>
              <a:ext cx="103320" cy="245520"/>
            </a:xfrm>
            <a:custGeom>
              <a:avLst/>
              <a:gdLst/>
              <a:ahLst/>
              <a:rect l="l" t="t" r="r" b="b"/>
              <a:pathLst>
                <a:path w="3593" h="8508">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w="0">
              <a:noFill/>
            </a:ln>
          </p:spPr>
          <p:style>
            <a:lnRef idx="0"/>
            <a:fillRef idx="0"/>
            <a:effectRef idx="0"/>
            <a:fontRef idx="minor"/>
          </p:style>
        </p:sp>
        <p:sp>
          <p:nvSpPr>
            <p:cNvPr id="5771" name="Google Shape;6730;p54"/>
            <p:cNvSpPr/>
            <p:nvPr/>
          </p:nvSpPr>
          <p:spPr>
            <a:xfrm>
              <a:off x="4082040" y="4076640"/>
              <a:ext cx="103320" cy="95040"/>
            </a:xfrm>
            <a:custGeom>
              <a:avLst/>
              <a:gdLst/>
              <a:ahLst/>
              <a:rect l="l" t="t" r="r" b="b"/>
              <a:pathLst>
                <a:path w="3592" h="3309">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w="0">
              <a:noFill/>
            </a:ln>
          </p:spPr>
          <p:style>
            <a:lnRef idx="0"/>
            <a:fillRef idx="0"/>
            <a:effectRef idx="0"/>
            <a:fontRef idx="minor"/>
          </p:style>
        </p:sp>
        <p:sp>
          <p:nvSpPr>
            <p:cNvPr id="5772" name="Google Shape;6731;p54"/>
            <p:cNvSpPr/>
            <p:nvPr/>
          </p:nvSpPr>
          <p:spPr>
            <a:xfrm>
              <a:off x="4082040" y="3807000"/>
              <a:ext cx="103320" cy="245520"/>
            </a:xfrm>
            <a:custGeom>
              <a:avLst/>
              <a:gdLst/>
              <a:ahLst/>
              <a:rect l="l" t="t" r="r" b="b"/>
              <a:pathLst>
                <a:path w="3592" h="8508">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w="0">
              <a:noFill/>
            </a:ln>
          </p:spPr>
          <p:style>
            <a:lnRef idx="0"/>
            <a:fillRef idx="0"/>
            <a:effectRef idx="0"/>
            <a:fontRef idx="minor"/>
          </p:style>
        </p:sp>
        <p:sp>
          <p:nvSpPr>
            <p:cNvPr id="5773" name="Google Shape;6732;p54"/>
            <p:cNvSpPr/>
            <p:nvPr/>
          </p:nvSpPr>
          <p:spPr>
            <a:xfrm>
              <a:off x="4208760" y="4076640"/>
              <a:ext cx="103320" cy="95040"/>
            </a:xfrm>
            <a:custGeom>
              <a:avLst/>
              <a:gdLst/>
              <a:ahLst/>
              <a:rect l="l" t="t" r="r" b="b"/>
              <a:pathLst>
                <a:path w="3592" h="3309">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w="0">
              <a:noFill/>
            </a:ln>
          </p:spPr>
          <p:style>
            <a:lnRef idx="0"/>
            <a:fillRef idx="0"/>
            <a:effectRef idx="0"/>
            <a:fontRef idx="minor"/>
          </p:style>
        </p:sp>
        <p:sp>
          <p:nvSpPr>
            <p:cNvPr id="5774" name="Google Shape;6733;p54"/>
            <p:cNvSpPr/>
            <p:nvPr/>
          </p:nvSpPr>
          <p:spPr>
            <a:xfrm>
              <a:off x="4210560" y="3807000"/>
              <a:ext cx="103320" cy="245520"/>
            </a:xfrm>
            <a:custGeom>
              <a:avLst/>
              <a:gdLst/>
              <a:ahLst/>
              <a:rect l="l" t="t" r="r" b="b"/>
              <a:pathLst>
                <a:path w="3592" h="8508">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w="0">
              <a:noFill/>
            </a:ln>
          </p:spPr>
          <p:style>
            <a:lnRef idx="0"/>
            <a:fillRef idx="0"/>
            <a:effectRef idx="0"/>
            <a:fontRef idx="minor"/>
          </p:style>
        </p:sp>
      </p:grpSp>
      <p:grpSp>
        <p:nvGrpSpPr>
          <p:cNvPr id="5775" name="Google Shape;6734;p54"/>
          <p:cNvGrpSpPr/>
          <p:nvPr/>
        </p:nvGrpSpPr>
        <p:grpSpPr>
          <a:xfrm>
            <a:off x="2178360" y="1532880"/>
            <a:ext cx="364680" cy="365400"/>
            <a:chOff x="2178360" y="1532880"/>
            <a:chExt cx="364680" cy="365400"/>
          </a:xfrm>
        </p:grpSpPr>
        <p:sp>
          <p:nvSpPr>
            <p:cNvPr id="5776" name="Google Shape;6735;p54"/>
            <p:cNvSpPr/>
            <p:nvPr/>
          </p:nvSpPr>
          <p:spPr>
            <a:xfrm>
              <a:off x="2253240" y="1732320"/>
              <a:ext cx="214200" cy="165960"/>
            </a:xfrm>
            <a:custGeom>
              <a:avLst/>
              <a:gdLst/>
              <a:ahLst/>
              <a:rect l="l" t="t" r="r" b="b"/>
              <a:pathLst>
                <a:path w="7436" h="576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w="0">
              <a:noFill/>
            </a:ln>
          </p:spPr>
          <p:style>
            <a:lnRef idx="0"/>
            <a:fillRef idx="0"/>
            <a:effectRef idx="0"/>
            <a:fontRef idx="minor"/>
          </p:style>
        </p:sp>
        <p:sp>
          <p:nvSpPr>
            <p:cNvPr id="5777" name="Google Shape;6736;p54"/>
            <p:cNvSpPr/>
            <p:nvPr/>
          </p:nvSpPr>
          <p:spPr>
            <a:xfrm>
              <a:off x="2178360" y="1532880"/>
              <a:ext cx="364680" cy="176040"/>
            </a:xfrm>
            <a:custGeom>
              <a:avLst/>
              <a:gdLst/>
              <a:ahLst/>
              <a:rect l="l" t="t" r="r" b="b"/>
              <a:pathLst>
                <a:path w="12634" h="6113">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w="0">
              <a:noFill/>
            </a:ln>
          </p:spPr>
          <p:style>
            <a:lnRef idx="0"/>
            <a:fillRef idx="0"/>
            <a:effectRef idx="0"/>
            <a:fontRef idx="minor"/>
          </p:style>
        </p:sp>
        <p:sp>
          <p:nvSpPr>
            <p:cNvPr id="5778" name="Google Shape;6737;p54"/>
            <p:cNvSpPr/>
            <p:nvPr/>
          </p:nvSpPr>
          <p:spPr>
            <a:xfrm>
              <a:off x="2293200" y="1588320"/>
              <a:ext cx="135000" cy="118800"/>
            </a:xfrm>
            <a:custGeom>
              <a:avLst/>
              <a:gdLst/>
              <a:ahLst/>
              <a:rect l="l" t="t" r="r" b="b"/>
              <a:pathLst>
                <a:path w="4695" h="4128">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w="0">
              <a:noFill/>
            </a:ln>
          </p:spPr>
          <p:style>
            <a:lnRef idx="0"/>
            <a:fillRef idx="0"/>
            <a:effectRef idx="0"/>
            <a:fontRef idx="minor"/>
          </p:style>
        </p:sp>
      </p:grpSp>
      <p:grpSp>
        <p:nvGrpSpPr>
          <p:cNvPr id="5779" name="Google Shape;6738;p54"/>
          <p:cNvGrpSpPr/>
          <p:nvPr/>
        </p:nvGrpSpPr>
        <p:grpSpPr>
          <a:xfrm>
            <a:off x="2205000" y="1975320"/>
            <a:ext cx="311760" cy="366480"/>
            <a:chOff x="2205000" y="1975320"/>
            <a:chExt cx="311760" cy="366480"/>
          </a:xfrm>
        </p:grpSpPr>
        <p:sp>
          <p:nvSpPr>
            <p:cNvPr id="5780" name="Google Shape;6739;p54"/>
            <p:cNvSpPr/>
            <p:nvPr/>
          </p:nvSpPr>
          <p:spPr>
            <a:xfrm>
              <a:off x="2205000" y="2189520"/>
              <a:ext cx="311760" cy="104040"/>
            </a:xfrm>
            <a:custGeom>
              <a:avLst/>
              <a:gdLst/>
              <a:ahLst/>
              <a:rect l="l" t="t" r="r" b="b"/>
              <a:pathLst>
                <a:path w="10807" h="3624">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w="0">
              <a:noFill/>
            </a:ln>
          </p:spPr>
          <p:style>
            <a:lnRef idx="0"/>
            <a:fillRef idx="0"/>
            <a:effectRef idx="0"/>
            <a:fontRef idx="minor"/>
          </p:style>
        </p:sp>
        <p:sp>
          <p:nvSpPr>
            <p:cNvPr id="5781" name="Google Shape;6740;p54"/>
            <p:cNvSpPr/>
            <p:nvPr/>
          </p:nvSpPr>
          <p:spPr>
            <a:xfrm>
              <a:off x="2230560" y="2318040"/>
              <a:ext cx="262800" cy="23760"/>
            </a:xfrm>
            <a:custGeom>
              <a:avLst/>
              <a:gdLst/>
              <a:ahLst/>
              <a:rect l="l" t="t" r="r" b="b"/>
              <a:pathLst>
                <a:path w="9106" h="852">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w="0">
              <a:noFill/>
            </a:ln>
          </p:spPr>
          <p:style>
            <a:lnRef idx="0"/>
            <a:fillRef idx="0"/>
            <a:effectRef idx="0"/>
            <a:fontRef idx="minor"/>
          </p:style>
        </p:sp>
        <p:sp>
          <p:nvSpPr>
            <p:cNvPr id="5782" name="Google Shape;6741;p54"/>
            <p:cNvSpPr/>
            <p:nvPr/>
          </p:nvSpPr>
          <p:spPr>
            <a:xfrm>
              <a:off x="2277000" y="1975320"/>
              <a:ext cx="167040" cy="190800"/>
            </a:xfrm>
            <a:custGeom>
              <a:avLst/>
              <a:gdLst/>
              <a:ahLst/>
              <a:rect l="l" t="t" r="r" b="b"/>
              <a:pathLst>
                <a:path w="5797" h="661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w="0">
              <a:noFill/>
            </a:ln>
          </p:spPr>
          <p:style>
            <a:lnRef idx="0"/>
            <a:fillRef idx="0"/>
            <a:effectRef idx="0"/>
            <a:fontRef idx="minor"/>
          </p:style>
        </p:sp>
      </p:grpSp>
      <p:grpSp>
        <p:nvGrpSpPr>
          <p:cNvPr id="5783" name="Google Shape;6742;p54"/>
          <p:cNvGrpSpPr/>
          <p:nvPr/>
        </p:nvGrpSpPr>
        <p:grpSpPr>
          <a:xfrm>
            <a:off x="2229120" y="2404440"/>
            <a:ext cx="263520" cy="366120"/>
            <a:chOff x="2229120" y="2404440"/>
            <a:chExt cx="263520" cy="366120"/>
          </a:xfrm>
        </p:grpSpPr>
        <p:sp>
          <p:nvSpPr>
            <p:cNvPr id="5784" name="Google Shape;6743;p54"/>
            <p:cNvSpPr/>
            <p:nvPr/>
          </p:nvSpPr>
          <p:spPr>
            <a:xfrm>
              <a:off x="2307600" y="2675880"/>
              <a:ext cx="107640" cy="46800"/>
            </a:xfrm>
            <a:custGeom>
              <a:avLst/>
              <a:gdLst/>
              <a:ahLst/>
              <a:rect l="l" t="t" r="r" b="b"/>
              <a:pathLst>
                <a:path w="3750" h="1639">
                  <a:moveTo>
                    <a:pt x="1859" y="0"/>
                  </a:moveTo>
                  <a:cubicBezTo>
                    <a:pt x="1009" y="0"/>
                    <a:pt x="315" y="662"/>
                    <a:pt x="0" y="1638"/>
                  </a:cubicBezTo>
                  <a:lnTo>
                    <a:pt x="3749" y="1638"/>
                  </a:lnTo>
                  <a:cubicBezTo>
                    <a:pt x="3434" y="662"/>
                    <a:pt x="2710" y="0"/>
                    <a:pt x="1859" y="0"/>
                  </a:cubicBezTo>
                  <a:close/>
                </a:path>
              </a:pathLst>
            </a:custGeom>
            <a:solidFill>
              <a:srgbClr val="5f7d95"/>
            </a:solidFill>
            <a:ln w="0">
              <a:noFill/>
            </a:ln>
          </p:spPr>
          <p:style>
            <a:lnRef idx="0"/>
            <a:fillRef idx="0"/>
            <a:effectRef idx="0"/>
            <a:fontRef idx="minor"/>
          </p:style>
        </p:sp>
        <p:sp>
          <p:nvSpPr>
            <p:cNvPr id="5785" name="Google Shape;6744;p54"/>
            <p:cNvSpPr/>
            <p:nvPr/>
          </p:nvSpPr>
          <p:spPr>
            <a:xfrm>
              <a:off x="2253600" y="2452680"/>
              <a:ext cx="214200" cy="270720"/>
            </a:xfrm>
            <a:custGeom>
              <a:avLst/>
              <a:gdLst/>
              <a:ahLst/>
              <a:rect l="l" t="t" r="r" b="b"/>
              <a:pathLst>
                <a:path w="7436" h="9389">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w="0">
              <a:noFill/>
            </a:ln>
          </p:spPr>
          <p:style>
            <a:lnRef idx="0"/>
            <a:fillRef idx="0"/>
            <a:effectRef idx="0"/>
            <a:fontRef idx="minor"/>
          </p:style>
        </p:sp>
        <p:sp>
          <p:nvSpPr>
            <p:cNvPr id="5786" name="Google Shape;6745;p54"/>
            <p:cNvSpPr/>
            <p:nvPr/>
          </p:nvSpPr>
          <p:spPr>
            <a:xfrm>
              <a:off x="2229120" y="2746800"/>
              <a:ext cx="263520" cy="23760"/>
            </a:xfrm>
            <a:custGeom>
              <a:avLst/>
              <a:gdLst/>
              <a:ahLst/>
              <a:rect l="l" t="t" r="r" b="b"/>
              <a:pathLst>
                <a:path w="9138" h="852">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w="0">
              <a:noFill/>
            </a:ln>
          </p:spPr>
          <p:style>
            <a:lnRef idx="0"/>
            <a:fillRef idx="0"/>
            <a:effectRef idx="0"/>
            <a:fontRef idx="minor"/>
          </p:style>
        </p:sp>
        <p:sp>
          <p:nvSpPr>
            <p:cNvPr id="5787" name="Google Shape;6746;p54"/>
            <p:cNvSpPr/>
            <p:nvPr/>
          </p:nvSpPr>
          <p:spPr>
            <a:xfrm>
              <a:off x="2229120" y="2404440"/>
              <a:ext cx="261720" cy="23040"/>
            </a:xfrm>
            <a:custGeom>
              <a:avLst/>
              <a:gdLst/>
              <a:ahLst/>
              <a:rect l="l" t="t" r="r" b="b"/>
              <a:pathLst>
                <a:path w="9075" h="82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w="0">
              <a:noFill/>
            </a:ln>
          </p:spPr>
          <p:style>
            <a:lnRef idx="0"/>
            <a:fillRef idx="0"/>
            <a:effectRef idx="0"/>
            <a:fontRef idx="minor"/>
          </p:style>
        </p:sp>
      </p:grpSp>
      <p:grpSp>
        <p:nvGrpSpPr>
          <p:cNvPr id="5788" name="Google Shape;6747;p54"/>
          <p:cNvGrpSpPr/>
          <p:nvPr/>
        </p:nvGrpSpPr>
        <p:grpSpPr>
          <a:xfrm>
            <a:off x="848160" y="2897640"/>
            <a:ext cx="359280" cy="365760"/>
            <a:chOff x="848160" y="2897640"/>
            <a:chExt cx="359280" cy="365760"/>
          </a:xfrm>
        </p:grpSpPr>
        <p:sp>
          <p:nvSpPr>
            <p:cNvPr id="5789" name="Google Shape;6748;p54"/>
            <p:cNvSpPr/>
            <p:nvPr/>
          </p:nvSpPr>
          <p:spPr>
            <a:xfrm>
              <a:off x="920880" y="3216600"/>
              <a:ext cx="214200" cy="46800"/>
            </a:xfrm>
            <a:custGeom>
              <a:avLst/>
              <a:gdLst/>
              <a:ahLst/>
              <a:rect l="l" t="t" r="r" b="b"/>
              <a:pathLst>
                <a:path w="7435" h="1643">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w="0">
              <a:noFill/>
            </a:ln>
          </p:spPr>
          <p:style>
            <a:lnRef idx="0"/>
            <a:fillRef idx="0"/>
            <a:effectRef idx="0"/>
            <a:fontRef idx="minor"/>
          </p:style>
        </p:sp>
        <p:sp>
          <p:nvSpPr>
            <p:cNvPr id="5790" name="Google Shape;6749;p54"/>
            <p:cNvSpPr/>
            <p:nvPr/>
          </p:nvSpPr>
          <p:spPr>
            <a:xfrm>
              <a:off x="848160" y="2897640"/>
              <a:ext cx="359280" cy="293760"/>
            </a:xfrm>
            <a:custGeom>
              <a:avLst/>
              <a:gdLst/>
              <a:ahLst/>
              <a:rect l="l" t="t" r="r" b="b"/>
              <a:pathLst>
                <a:path w="12445" h="10177">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w="0">
              <a:noFill/>
            </a:ln>
          </p:spPr>
          <p:style>
            <a:lnRef idx="0"/>
            <a:fillRef idx="0"/>
            <a:effectRef idx="0"/>
            <a:fontRef idx="minor"/>
          </p:style>
        </p:sp>
      </p:grpSp>
      <p:grpSp>
        <p:nvGrpSpPr>
          <p:cNvPr id="5791" name="Google Shape;6750;p54"/>
          <p:cNvGrpSpPr/>
          <p:nvPr/>
        </p:nvGrpSpPr>
        <p:grpSpPr>
          <a:xfrm>
            <a:off x="843840" y="3347640"/>
            <a:ext cx="367560" cy="366480"/>
            <a:chOff x="843840" y="3347640"/>
            <a:chExt cx="367560" cy="366480"/>
          </a:xfrm>
        </p:grpSpPr>
        <p:sp>
          <p:nvSpPr>
            <p:cNvPr id="5792" name="Google Shape;6751;p54"/>
            <p:cNvSpPr/>
            <p:nvPr/>
          </p:nvSpPr>
          <p:spPr>
            <a:xfrm>
              <a:off x="1030680" y="3347640"/>
              <a:ext cx="73080" cy="79200"/>
            </a:xfrm>
            <a:custGeom>
              <a:avLst/>
              <a:gdLst/>
              <a:ahLst/>
              <a:rect l="l" t="t" r="r" b="b"/>
              <a:pathLst>
                <a:path w="2553" h="2766">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w="0">
              <a:noFill/>
            </a:ln>
          </p:spPr>
          <p:style>
            <a:lnRef idx="0"/>
            <a:fillRef idx="0"/>
            <a:effectRef idx="0"/>
            <a:fontRef idx="minor"/>
          </p:style>
        </p:sp>
        <p:sp>
          <p:nvSpPr>
            <p:cNvPr id="5793" name="Google Shape;6752;p54"/>
            <p:cNvSpPr/>
            <p:nvPr/>
          </p:nvSpPr>
          <p:spPr>
            <a:xfrm>
              <a:off x="843840" y="3395880"/>
              <a:ext cx="367560" cy="318240"/>
            </a:xfrm>
            <a:custGeom>
              <a:avLst/>
              <a:gdLst/>
              <a:ahLst/>
              <a:rect l="l" t="t" r="r" b="b"/>
              <a:pathLst>
                <a:path w="12728" h="110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w="0">
              <a:noFill/>
            </a:ln>
          </p:spPr>
          <p:style>
            <a:lnRef idx="0"/>
            <a:fillRef idx="0"/>
            <a:effectRef idx="0"/>
            <a:fontRef idx="minor"/>
          </p:style>
        </p:sp>
      </p:grpSp>
      <p:grpSp>
        <p:nvGrpSpPr>
          <p:cNvPr id="5794" name="Google Shape;6753;p54"/>
          <p:cNvGrpSpPr/>
          <p:nvPr/>
        </p:nvGrpSpPr>
        <p:grpSpPr>
          <a:xfrm>
            <a:off x="843840" y="3806640"/>
            <a:ext cx="367560" cy="365760"/>
            <a:chOff x="843840" y="3806640"/>
            <a:chExt cx="367560" cy="365760"/>
          </a:xfrm>
        </p:grpSpPr>
        <p:sp>
          <p:nvSpPr>
            <p:cNvPr id="5795" name="Google Shape;6754;p54"/>
            <p:cNvSpPr/>
            <p:nvPr/>
          </p:nvSpPr>
          <p:spPr>
            <a:xfrm>
              <a:off x="843840" y="4149360"/>
              <a:ext cx="367560" cy="23040"/>
            </a:xfrm>
            <a:custGeom>
              <a:avLst/>
              <a:gdLst/>
              <a:ahLst/>
              <a:rect l="l" t="t" r="r" b="b"/>
              <a:pathLst>
                <a:path w="12729" h="82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w="0">
              <a:noFill/>
            </a:ln>
          </p:spPr>
          <p:style>
            <a:lnRef idx="0"/>
            <a:fillRef idx="0"/>
            <a:effectRef idx="0"/>
            <a:fontRef idx="minor"/>
          </p:style>
        </p:sp>
        <p:sp>
          <p:nvSpPr>
            <p:cNvPr id="5796" name="Google Shape;6755;p54"/>
            <p:cNvSpPr/>
            <p:nvPr/>
          </p:nvSpPr>
          <p:spPr>
            <a:xfrm>
              <a:off x="843840" y="4005360"/>
              <a:ext cx="96840" cy="119520"/>
            </a:xfrm>
            <a:custGeom>
              <a:avLst/>
              <a:gdLst/>
              <a:ahLst/>
              <a:rect l="l" t="t" r="r" b="b"/>
              <a:pathLst>
                <a:path w="3372" h="416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w="0">
              <a:noFill/>
            </a:ln>
          </p:spPr>
          <p:style>
            <a:lnRef idx="0"/>
            <a:fillRef idx="0"/>
            <a:effectRef idx="0"/>
            <a:fontRef idx="minor"/>
          </p:style>
        </p:sp>
        <p:sp>
          <p:nvSpPr>
            <p:cNvPr id="5797" name="Google Shape;6756;p54"/>
            <p:cNvSpPr/>
            <p:nvPr/>
          </p:nvSpPr>
          <p:spPr>
            <a:xfrm>
              <a:off x="980640" y="3806640"/>
              <a:ext cx="95040" cy="318240"/>
            </a:xfrm>
            <a:custGeom>
              <a:avLst/>
              <a:gdLst/>
              <a:ahLst/>
              <a:rect l="l" t="t" r="r" b="b"/>
              <a:pathLst>
                <a:path w="3309" h="11028">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w="0">
              <a:noFill/>
            </a:ln>
          </p:spPr>
          <p:style>
            <a:lnRef idx="0"/>
            <a:fillRef idx="0"/>
            <a:effectRef idx="0"/>
            <a:fontRef idx="minor"/>
          </p:style>
        </p:sp>
        <p:sp>
          <p:nvSpPr>
            <p:cNvPr id="5798" name="Google Shape;6757;p54"/>
            <p:cNvSpPr/>
            <p:nvPr/>
          </p:nvSpPr>
          <p:spPr>
            <a:xfrm>
              <a:off x="1116360" y="3909600"/>
              <a:ext cx="95040" cy="215280"/>
            </a:xfrm>
            <a:custGeom>
              <a:avLst/>
              <a:gdLst/>
              <a:ahLst/>
              <a:rect l="l" t="t" r="r" b="b"/>
              <a:pathLst>
                <a:path w="3309" h="7468">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w="0">
              <a:noFill/>
            </a:ln>
          </p:spPr>
          <p:style>
            <a:lnRef idx="0"/>
            <a:fillRef idx="0"/>
            <a:effectRef idx="0"/>
            <a:fontRef idx="minor"/>
          </p:style>
        </p:sp>
      </p:grpSp>
      <p:grpSp>
        <p:nvGrpSpPr>
          <p:cNvPr id="5799" name="Google Shape;6758;p54"/>
          <p:cNvGrpSpPr/>
          <p:nvPr/>
        </p:nvGrpSpPr>
        <p:grpSpPr>
          <a:xfrm>
            <a:off x="3062520" y="2897280"/>
            <a:ext cx="367560" cy="366480"/>
            <a:chOff x="3062520" y="2897280"/>
            <a:chExt cx="367560" cy="366480"/>
          </a:xfrm>
        </p:grpSpPr>
        <p:sp>
          <p:nvSpPr>
            <p:cNvPr id="5800" name="Google Shape;6759;p54"/>
            <p:cNvSpPr/>
            <p:nvPr/>
          </p:nvSpPr>
          <p:spPr>
            <a:xfrm>
              <a:off x="3103560" y="2897280"/>
              <a:ext cx="58680" cy="119160"/>
            </a:xfrm>
            <a:custGeom>
              <a:avLst/>
              <a:gdLst/>
              <a:ahLst/>
              <a:rect l="l" t="t" r="r" b="b"/>
              <a:pathLst>
                <a:path w="2049" h="4143">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w="0">
              <a:noFill/>
            </a:ln>
          </p:spPr>
          <p:style>
            <a:lnRef idx="0"/>
            <a:fillRef idx="0"/>
            <a:effectRef idx="0"/>
            <a:fontRef idx="minor"/>
          </p:style>
        </p:sp>
        <p:sp>
          <p:nvSpPr>
            <p:cNvPr id="5801" name="Google Shape;6760;p54"/>
            <p:cNvSpPr/>
            <p:nvPr/>
          </p:nvSpPr>
          <p:spPr>
            <a:xfrm>
              <a:off x="3175560" y="2897280"/>
              <a:ext cx="58680" cy="119160"/>
            </a:xfrm>
            <a:custGeom>
              <a:avLst/>
              <a:gdLst/>
              <a:ahLst/>
              <a:rect l="l" t="t" r="r" b="b"/>
              <a:pathLst>
                <a:path w="2049" h="4143">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w="0">
              <a:noFill/>
            </a:ln>
          </p:spPr>
          <p:style>
            <a:lnRef idx="0"/>
            <a:fillRef idx="0"/>
            <a:effectRef idx="0"/>
            <a:fontRef idx="minor"/>
          </p:style>
        </p:sp>
        <p:sp>
          <p:nvSpPr>
            <p:cNvPr id="5802" name="Google Shape;6761;p54"/>
            <p:cNvSpPr/>
            <p:nvPr/>
          </p:nvSpPr>
          <p:spPr>
            <a:xfrm>
              <a:off x="3247560" y="2897280"/>
              <a:ext cx="58680" cy="119160"/>
            </a:xfrm>
            <a:custGeom>
              <a:avLst/>
              <a:gdLst/>
              <a:ahLst/>
              <a:rect l="l" t="t" r="r" b="b"/>
              <a:pathLst>
                <a:path w="2049" h="4143">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w="0">
              <a:noFill/>
            </a:ln>
          </p:spPr>
          <p:style>
            <a:lnRef idx="0"/>
            <a:fillRef idx="0"/>
            <a:effectRef idx="0"/>
            <a:fontRef idx="minor"/>
          </p:style>
        </p:sp>
        <p:sp>
          <p:nvSpPr>
            <p:cNvPr id="5803" name="Google Shape;6762;p54"/>
            <p:cNvSpPr/>
            <p:nvPr/>
          </p:nvSpPr>
          <p:spPr>
            <a:xfrm>
              <a:off x="3062520" y="3025800"/>
              <a:ext cx="367560" cy="237960"/>
            </a:xfrm>
            <a:custGeom>
              <a:avLst/>
              <a:gdLst/>
              <a:ahLst/>
              <a:rect l="l" t="t" r="r" b="b"/>
              <a:pathLst>
                <a:path w="12728" h="8255">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w="0">
              <a:noFill/>
            </a:ln>
          </p:spPr>
          <p:style>
            <a:lnRef idx="0"/>
            <a:fillRef idx="0"/>
            <a:effectRef idx="0"/>
            <a:fontRef idx="minor"/>
          </p:style>
        </p:sp>
      </p:grpSp>
      <p:grpSp>
        <p:nvGrpSpPr>
          <p:cNvPr id="5804" name="Google Shape;6763;p54"/>
          <p:cNvGrpSpPr/>
          <p:nvPr/>
        </p:nvGrpSpPr>
        <p:grpSpPr>
          <a:xfrm>
            <a:off x="3063600" y="3348000"/>
            <a:ext cx="365400" cy="365400"/>
            <a:chOff x="3063600" y="3348000"/>
            <a:chExt cx="365400" cy="365400"/>
          </a:xfrm>
        </p:grpSpPr>
        <p:sp>
          <p:nvSpPr>
            <p:cNvPr id="5805" name="Google Shape;6764;p54"/>
            <p:cNvSpPr/>
            <p:nvPr/>
          </p:nvSpPr>
          <p:spPr>
            <a:xfrm>
              <a:off x="3106440" y="3348000"/>
              <a:ext cx="271800" cy="36540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w="0">
              <a:noFill/>
            </a:ln>
          </p:spPr>
          <p:style>
            <a:lnRef idx="0"/>
            <a:fillRef idx="0"/>
            <a:effectRef idx="0"/>
            <a:fontRef idx="minor"/>
          </p:style>
        </p:sp>
        <p:sp>
          <p:nvSpPr>
            <p:cNvPr id="5806" name="Google Shape;6765;p54"/>
            <p:cNvSpPr/>
            <p:nvPr/>
          </p:nvSpPr>
          <p:spPr>
            <a:xfrm>
              <a:off x="3063600" y="3476520"/>
              <a:ext cx="39240" cy="2304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w="0">
              <a:noFill/>
            </a:ln>
          </p:spPr>
          <p:style>
            <a:lnRef idx="0"/>
            <a:fillRef idx="0"/>
            <a:effectRef idx="0"/>
            <a:fontRef idx="minor"/>
          </p:style>
        </p:sp>
        <p:sp>
          <p:nvSpPr>
            <p:cNvPr id="5807" name="Google Shape;6766;p54"/>
            <p:cNvSpPr/>
            <p:nvPr/>
          </p:nvSpPr>
          <p:spPr>
            <a:xfrm>
              <a:off x="3388680" y="3476520"/>
              <a:ext cx="40320" cy="2304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w="0">
              <a:noFill/>
            </a:ln>
          </p:spPr>
          <p:style>
            <a:lnRef idx="0"/>
            <a:fillRef idx="0"/>
            <a:effectRef idx="0"/>
            <a:fontRef idx="minor"/>
          </p:style>
        </p:sp>
        <p:sp>
          <p:nvSpPr>
            <p:cNvPr id="5808" name="Google Shape;6767;p54"/>
            <p:cNvSpPr/>
            <p:nvPr/>
          </p:nvSpPr>
          <p:spPr>
            <a:xfrm>
              <a:off x="3112560" y="3585960"/>
              <a:ext cx="36720" cy="3456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w="0">
              <a:noFill/>
            </a:ln>
          </p:spPr>
          <p:style>
            <a:lnRef idx="0"/>
            <a:fillRef idx="0"/>
            <a:effectRef idx="0"/>
            <a:fontRef idx="minor"/>
          </p:style>
        </p:sp>
        <p:sp>
          <p:nvSpPr>
            <p:cNvPr id="5809" name="Google Shape;6768;p54"/>
            <p:cNvSpPr/>
            <p:nvPr/>
          </p:nvSpPr>
          <p:spPr>
            <a:xfrm>
              <a:off x="3344040" y="3354480"/>
              <a:ext cx="36720" cy="3456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w="0">
              <a:noFill/>
            </a:ln>
          </p:spPr>
          <p:style>
            <a:lnRef idx="0"/>
            <a:fillRef idx="0"/>
            <a:effectRef idx="0"/>
            <a:fontRef idx="minor"/>
          </p:style>
        </p:sp>
        <p:sp>
          <p:nvSpPr>
            <p:cNvPr id="5810" name="Google Shape;6769;p54"/>
            <p:cNvSpPr/>
            <p:nvPr/>
          </p:nvSpPr>
          <p:spPr>
            <a:xfrm>
              <a:off x="3344040" y="3585960"/>
              <a:ext cx="36720" cy="3456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w="0">
              <a:noFill/>
            </a:ln>
          </p:spPr>
          <p:style>
            <a:lnRef idx="0"/>
            <a:fillRef idx="0"/>
            <a:effectRef idx="0"/>
            <a:fontRef idx="minor"/>
          </p:style>
        </p:sp>
        <p:sp>
          <p:nvSpPr>
            <p:cNvPr id="5811" name="Google Shape;6770;p54"/>
            <p:cNvSpPr/>
            <p:nvPr/>
          </p:nvSpPr>
          <p:spPr>
            <a:xfrm>
              <a:off x="3112560" y="3354480"/>
              <a:ext cx="36720" cy="3456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w="0">
              <a:noFill/>
            </a:ln>
          </p:spPr>
          <p:style>
            <a:lnRef idx="0"/>
            <a:fillRef idx="0"/>
            <a:effectRef idx="0"/>
            <a:fontRef idx="minor"/>
          </p:style>
        </p:sp>
      </p:grpSp>
      <p:grpSp>
        <p:nvGrpSpPr>
          <p:cNvPr id="5812" name="Google Shape;6771;p54"/>
          <p:cNvGrpSpPr/>
          <p:nvPr/>
        </p:nvGrpSpPr>
        <p:grpSpPr>
          <a:xfrm>
            <a:off x="3091320" y="3807000"/>
            <a:ext cx="309960" cy="364680"/>
            <a:chOff x="3091320" y="3807000"/>
            <a:chExt cx="309960" cy="364680"/>
          </a:xfrm>
        </p:grpSpPr>
        <p:sp>
          <p:nvSpPr>
            <p:cNvPr id="5813" name="Google Shape;6772;p54"/>
            <p:cNvSpPr/>
            <p:nvPr/>
          </p:nvSpPr>
          <p:spPr>
            <a:xfrm>
              <a:off x="3103200" y="4005720"/>
              <a:ext cx="72360" cy="165960"/>
            </a:xfrm>
            <a:custGeom>
              <a:avLst/>
              <a:gdLst/>
              <a:ahLst/>
              <a:rect l="l" t="t" r="r" b="b"/>
              <a:pathLst>
                <a:path w="2521" h="5767">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w="0">
              <a:noFill/>
            </a:ln>
          </p:spPr>
          <p:style>
            <a:lnRef idx="0"/>
            <a:fillRef idx="0"/>
            <a:effectRef idx="0"/>
            <a:fontRef idx="minor"/>
          </p:style>
        </p:sp>
        <p:sp>
          <p:nvSpPr>
            <p:cNvPr id="5814" name="Google Shape;6773;p54"/>
            <p:cNvSpPr/>
            <p:nvPr/>
          </p:nvSpPr>
          <p:spPr>
            <a:xfrm>
              <a:off x="3091320" y="3807000"/>
              <a:ext cx="309960" cy="364680"/>
            </a:xfrm>
            <a:custGeom>
              <a:avLst/>
              <a:gdLst/>
              <a:ahLst/>
              <a:rect l="l" t="t" r="r" b="b"/>
              <a:pathLst>
                <a:path w="10744" h="12635">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w="0">
              <a:noFill/>
            </a:ln>
          </p:spPr>
          <p:style>
            <a:lnRef idx="0"/>
            <a:fillRef idx="0"/>
            <a:effectRef idx="0"/>
            <a:fontRef idx="minor"/>
          </p:style>
        </p:sp>
      </p:grpSp>
      <p:sp>
        <p:nvSpPr>
          <p:cNvPr id="5815" name="Google Shape;6774;p54"/>
          <p:cNvSpPr/>
          <p:nvPr/>
        </p:nvSpPr>
        <p:spPr>
          <a:xfrm>
            <a:off x="2179080" y="4276080"/>
            <a:ext cx="365760" cy="366480"/>
          </a:xfrm>
          <a:custGeom>
            <a:avLst/>
            <a:gdLst/>
            <a:ahLst/>
            <a:rect l="l" t="t" r="r" b="b"/>
            <a:pathLst>
              <a:path w="12665" h="12698">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w="0">
            <a:noFill/>
          </a:ln>
        </p:spPr>
        <p:style>
          <a:lnRef idx="0"/>
          <a:fillRef idx="0"/>
          <a:effectRef idx="0"/>
          <a:fontRef idx="minor"/>
        </p:style>
      </p:sp>
      <p:grpSp>
        <p:nvGrpSpPr>
          <p:cNvPr id="5816" name="Google Shape;6775;p54"/>
          <p:cNvGrpSpPr/>
          <p:nvPr/>
        </p:nvGrpSpPr>
        <p:grpSpPr>
          <a:xfrm>
            <a:off x="2624400" y="1532880"/>
            <a:ext cx="367200" cy="365760"/>
            <a:chOff x="2624400" y="1532880"/>
            <a:chExt cx="367200" cy="365760"/>
          </a:xfrm>
        </p:grpSpPr>
        <p:sp>
          <p:nvSpPr>
            <p:cNvPr id="5817" name="Google Shape;6776;p54"/>
            <p:cNvSpPr/>
            <p:nvPr/>
          </p:nvSpPr>
          <p:spPr>
            <a:xfrm>
              <a:off x="2835720" y="1605960"/>
              <a:ext cx="46800" cy="46800"/>
            </a:xfrm>
            <a:custGeom>
              <a:avLst/>
              <a:gdLst/>
              <a:ahLst/>
              <a:rect l="l" t="t" r="r" b="b"/>
              <a:pathLst>
                <a:path w="1639" h="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w="0">
              <a:noFill/>
            </a:ln>
          </p:spPr>
          <p:style>
            <a:lnRef idx="0"/>
            <a:fillRef idx="0"/>
            <a:effectRef idx="0"/>
            <a:fontRef idx="minor"/>
          </p:style>
        </p:sp>
        <p:sp>
          <p:nvSpPr>
            <p:cNvPr id="5818" name="Google Shape;6777;p54"/>
            <p:cNvSpPr/>
            <p:nvPr/>
          </p:nvSpPr>
          <p:spPr>
            <a:xfrm>
              <a:off x="2813040" y="1677960"/>
              <a:ext cx="91440" cy="33840"/>
            </a:xfrm>
            <a:custGeom>
              <a:avLst/>
              <a:gdLst/>
              <a:ahLst/>
              <a:rect l="l" t="t" r="r" b="b"/>
              <a:pathLst>
                <a:path w="3183" h="1198">
                  <a:moveTo>
                    <a:pt x="1607" y="0"/>
                  </a:moveTo>
                  <a:cubicBezTo>
                    <a:pt x="820" y="0"/>
                    <a:pt x="190" y="504"/>
                    <a:pt x="1" y="1197"/>
                  </a:cubicBezTo>
                  <a:lnTo>
                    <a:pt x="3183" y="1197"/>
                  </a:lnTo>
                  <a:cubicBezTo>
                    <a:pt x="3025" y="504"/>
                    <a:pt x="2395" y="0"/>
                    <a:pt x="1607" y="0"/>
                  </a:cubicBezTo>
                  <a:close/>
                </a:path>
              </a:pathLst>
            </a:custGeom>
            <a:solidFill>
              <a:srgbClr val="5f7d95"/>
            </a:solidFill>
            <a:ln w="0">
              <a:noFill/>
            </a:ln>
          </p:spPr>
          <p:style>
            <a:lnRef idx="0"/>
            <a:fillRef idx="0"/>
            <a:effectRef idx="0"/>
            <a:fontRef idx="minor"/>
          </p:style>
        </p:sp>
        <p:sp>
          <p:nvSpPr>
            <p:cNvPr id="5819" name="Google Shape;6778;p54"/>
            <p:cNvSpPr/>
            <p:nvPr/>
          </p:nvSpPr>
          <p:spPr>
            <a:xfrm>
              <a:off x="2695320" y="1532880"/>
              <a:ext cx="296280" cy="296280"/>
            </a:xfrm>
            <a:custGeom>
              <a:avLst/>
              <a:gdLst/>
              <a:ahLst/>
              <a:rect l="l" t="t" r="r" b="b"/>
              <a:pathLst>
                <a:path w="10271" h="10264">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w="0">
              <a:noFill/>
            </a:ln>
          </p:spPr>
          <p:style>
            <a:lnRef idx="0"/>
            <a:fillRef idx="0"/>
            <a:effectRef idx="0"/>
            <a:fontRef idx="minor"/>
          </p:style>
        </p:sp>
        <p:sp>
          <p:nvSpPr>
            <p:cNvPr id="5820" name="Google Shape;6779;p54"/>
            <p:cNvSpPr/>
            <p:nvPr/>
          </p:nvSpPr>
          <p:spPr>
            <a:xfrm>
              <a:off x="2624400" y="1782720"/>
              <a:ext cx="117720" cy="115920"/>
            </a:xfrm>
            <a:custGeom>
              <a:avLst/>
              <a:gdLst/>
              <a:ahLst/>
              <a:rect l="l" t="t" r="r" b="b"/>
              <a:pathLst>
                <a:path w="4097" h="4033">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w="0">
              <a:noFill/>
            </a:ln>
          </p:spPr>
          <p:style>
            <a:lnRef idx="0"/>
            <a:fillRef idx="0"/>
            <a:effectRef idx="0"/>
            <a:fontRef idx="minor"/>
          </p:style>
        </p:sp>
      </p:grpSp>
      <p:sp>
        <p:nvSpPr>
          <p:cNvPr id="5821" name="Google Shape;6780;p54"/>
          <p:cNvSpPr/>
          <p:nvPr/>
        </p:nvSpPr>
        <p:spPr>
          <a:xfrm>
            <a:off x="2623320" y="1975320"/>
            <a:ext cx="369360" cy="366840"/>
          </a:xfrm>
          <a:custGeom>
            <a:avLst/>
            <a:gdLst/>
            <a:ahLst/>
            <a:rect l="l" t="t" r="r" b="b"/>
            <a:pathLst>
              <a:path w="12792" h="12713">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w="0">
            <a:noFill/>
          </a:ln>
        </p:spPr>
        <p:style>
          <a:lnRef idx="0"/>
          <a:fillRef idx="0"/>
          <a:effectRef idx="0"/>
          <a:fontRef idx="minor"/>
        </p:style>
      </p:sp>
      <p:grpSp>
        <p:nvGrpSpPr>
          <p:cNvPr id="5822" name="Google Shape;6781;p54"/>
          <p:cNvGrpSpPr/>
          <p:nvPr/>
        </p:nvGrpSpPr>
        <p:grpSpPr>
          <a:xfrm>
            <a:off x="2622960" y="2404080"/>
            <a:ext cx="370080" cy="367200"/>
            <a:chOff x="2622960" y="2404080"/>
            <a:chExt cx="370080" cy="367200"/>
          </a:xfrm>
        </p:grpSpPr>
        <p:sp>
          <p:nvSpPr>
            <p:cNvPr id="5823" name="Google Shape;6782;p54"/>
            <p:cNvSpPr/>
            <p:nvPr/>
          </p:nvSpPr>
          <p:spPr>
            <a:xfrm>
              <a:off x="2720520" y="2404080"/>
              <a:ext cx="272520" cy="266040"/>
            </a:xfrm>
            <a:custGeom>
              <a:avLst/>
              <a:gdLst/>
              <a:ahLst/>
              <a:rect l="l" t="t" r="r" b="b"/>
              <a:pathLst>
                <a:path w="9452" h="9217">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w="0">
              <a:noFill/>
            </a:ln>
          </p:spPr>
          <p:style>
            <a:lnRef idx="0"/>
            <a:fillRef idx="0"/>
            <a:effectRef idx="0"/>
            <a:fontRef idx="minor"/>
          </p:style>
        </p:sp>
        <p:sp>
          <p:nvSpPr>
            <p:cNvPr id="5824" name="Google Shape;6783;p54"/>
            <p:cNvSpPr/>
            <p:nvPr/>
          </p:nvSpPr>
          <p:spPr>
            <a:xfrm>
              <a:off x="2622960" y="2566800"/>
              <a:ext cx="204480" cy="204480"/>
            </a:xfrm>
            <a:custGeom>
              <a:avLst/>
              <a:gdLst/>
              <a:ahLst/>
              <a:rect l="l" t="t" r="r" b="b"/>
              <a:pathLst>
                <a:path w="7090" h="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w="0">
              <a:noFill/>
            </a:ln>
          </p:spPr>
          <p:style>
            <a:lnRef idx="0"/>
            <a:fillRef idx="0"/>
            <a:effectRef idx="0"/>
            <a:fontRef idx="minor"/>
          </p:style>
        </p:sp>
        <p:sp>
          <p:nvSpPr>
            <p:cNvPr id="5825" name="Google Shape;6784;p54"/>
            <p:cNvSpPr/>
            <p:nvPr/>
          </p:nvSpPr>
          <p:spPr>
            <a:xfrm>
              <a:off x="2775240" y="2699640"/>
              <a:ext cx="214200" cy="71280"/>
            </a:xfrm>
            <a:custGeom>
              <a:avLst/>
              <a:gdLst/>
              <a:ahLst/>
              <a:rect l="l" t="t" r="r" b="b"/>
              <a:pathLst>
                <a:path w="7436" h="249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w="0">
              <a:noFill/>
            </a:ln>
          </p:spPr>
          <p:style>
            <a:lnRef idx="0"/>
            <a:fillRef idx="0"/>
            <a:effectRef idx="0"/>
            <a:fontRef idx="minor"/>
          </p:style>
        </p:sp>
      </p:grpSp>
      <p:grpSp>
        <p:nvGrpSpPr>
          <p:cNvPr id="5826" name="Google Shape;6785;p54"/>
          <p:cNvGrpSpPr/>
          <p:nvPr/>
        </p:nvGrpSpPr>
        <p:grpSpPr>
          <a:xfrm>
            <a:off x="1283040" y="2897280"/>
            <a:ext cx="365400" cy="366480"/>
            <a:chOff x="1283040" y="2897280"/>
            <a:chExt cx="365400" cy="366480"/>
          </a:xfrm>
        </p:grpSpPr>
        <p:sp>
          <p:nvSpPr>
            <p:cNvPr id="5827" name="Google Shape;6786;p54"/>
            <p:cNvSpPr/>
            <p:nvPr/>
          </p:nvSpPr>
          <p:spPr>
            <a:xfrm>
              <a:off x="1394280" y="2993040"/>
              <a:ext cx="143280" cy="58680"/>
            </a:xfrm>
            <a:custGeom>
              <a:avLst/>
              <a:gdLst/>
              <a:ahLst/>
              <a:rect l="l" t="t" r="r" b="b"/>
              <a:pathLst>
                <a:path w="4978" h="2049">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w="0">
              <a:noFill/>
            </a:ln>
          </p:spPr>
          <p:style>
            <a:lnRef idx="0"/>
            <a:fillRef idx="0"/>
            <a:effectRef idx="0"/>
            <a:fontRef idx="minor"/>
          </p:style>
        </p:sp>
        <p:sp>
          <p:nvSpPr>
            <p:cNvPr id="5828" name="Google Shape;6787;p54"/>
            <p:cNvSpPr/>
            <p:nvPr/>
          </p:nvSpPr>
          <p:spPr>
            <a:xfrm>
              <a:off x="1406160" y="3060720"/>
              <a:ext cx="120600" cy="70920"/>
            </a:xfrm>
            <a:custGeom>
              <a:avLst/>
              <a:gdLst/>
              <a:ahLst/>
              <a:rect l="l" t="t" r="r" b="b"/>
              <a:pathLst>
                <a:path w="4191" h="2474">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w="0">
              <a:noFill/>
            </a:ln>
          </p:spPr>
          <p:style>
            <a:lnRef idx="0"/>
            <a:fillRef idx="0"/>
            <a:effectRef idx="0"/>
            <a:fontRef idx="minor"/>
          </p:style>
        </p:sp>
        <p:sp>
          <p:nvSpPr>
            <p:cNvPr id="5829" name="Google Shape;6788;p54"/>
            <p:cNvSpPr/>
            <p:nvPr/>
          </p:nvSpPr>
          <p:spPr>
            <a:xfrm>
              <a:off x="1418040" y="2897280"/>
              <a:ext cx="95040" cy="95040"/>
            </a:xfrm>
            <a:custGeom>
              <a:avLst/>
              <a:gdLst/>
              <a:ahLst/>
              <a:rect l="l" t="t" r="r" b="b"/>
              <a:pathLst>
                <a:path w="3308" h="3309">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w="0">
              <a:noFill/>
            </a:ln>
          </p:spPr>
          <p:style>
            <a:lnRef idx="0"/>
            <a:fillRef idx="0"/>
            <a:effectRef idx="0"/>
            <a:fontRef idx="minor"/>
          </p:style>
        </p:sp>
        <p:sp>
          <p:nvSpPr>
            <p:cNvPr id="5830" name="Google Shape;6789;p54"/>
            <p:cNvSpPr/>
            <p:nvPr/>
          </p:nvSpPr>
          <p:spPr>
            <a:xfrm>
              <a:off x="1506240" y="3204360"/>
              <a:ext cx="142200" cy="58680"/>
            </a:xfrm>
            <a:custGeom>
              <a:avLst/>
              <a:gdLst/>
              <a:ahLst/>
              <a:rect l="l" t="t" r="r" b="b"/>
              <a:pathLst>
                <a:path w="4947" h="2048">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w="0">
              <a:noFill/>
            </a:ln>
          </p:spPr>
          <p:style>
            <a:lnRef idx="0"/>
            <a:fillRef idx="0"/>
            <a:effectRef idx="0"/>
            <a:fontRef idx="minor"/>
          </p:style>
        </p:sp>
        <p:sp>
          <p:nvSpPr>
            <p:cNvPr id="5831" name="Google Shape;6790;p54"/>
            <p:cNvSpPr/>
            <p:nvPr/>
          </p:nvSpPr>
          <p:spPr>
            <a:xfrm>
              <a:off x="1530000" y="3108600"/>
              <a:ext cx="95040" cy="95040"/>
            </a:xfrm>
            <a:custGeom>
              <a:avLst/>
              <a:gdLst/>
              <a:ahLst/>
              <a:rect l="l" t="t" r="r" b="b"/>
              <a:pathLst>
                <a:path w="3309" h="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w="0">
              <a:noFill/>
            </a:ln>
          </p:spPr>
          <p:style>
            <a:lnRef idx="0"/>
            <a:fillRef idx="0"/>
            <a:effectRef idx="0"/>
            <a:fontRef idx="minor"/>
          </p:style>
        </p:sp>
        <p:sp>
          <p:nvSpPr>
            <p:cNvPr id="5832" name="Google Shape;6791;p54"/>
            <p:cNvSpPr/>
            <p:nvPr/>
          </p:nvSpPr>
          <p:spPr>
            <a:xfrm>
              <a:off x="1283040" y="3205080"/>
              <a:ext cx="143280" cy="58680"/>
            </a:xfrm>
            <a:custGeom>
              <a:avLst/>
              <a:gdLst/>
              <a:ahLst/>
              <a:rect l="l" t="t" r="r" b="b"/>
              <a:pathLst>
                <a:path w="4978" h="2049">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w="0">
              <a:noFill/>
            </a:ln>
          </p:spPr>
          <p:style>
            <a:lnRef idx="0"/>
            <a:fillRef idx="0"/>
            <a:effectRef idx="0"/>
            <a:fontRef idx="minor"/>
          </p:style>
        </p:sp>
        <p:sp>
          <p:nvSpPr>
            <p:cNvPr id="5833" name="Google Shape;6792;p54"/>
            <p:cNvSpPr/>
            <p:nvPr/>
          </p:nvSpPr>
          <p:spPr>
            <a:xfrm>
              <a:off x="1306800" y="3108600"/>
              <a:ext cx="95040" cy="95040"/>
            </a:xfrm>
            <a:custGeom>
              <a:avLst/>
              <a:gdLst/>
              <a:ahLst/>
              <a:rect l="l" t="t" r="r" b="b"/>
              <a:pathLst>
                <a:path w="3309" h="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w="0">
              <a:noFill/>
            </a:ln>
          </p:spPr>
          <p:style>
            <a:lnRef idx="0"/>
            <a:fillRef idx="0"/>
            <a:effectRef idx="0"/>
            <a:fontRef idx="minor"/>
          </p:style>
        </p:sp>
      </p:grpSp>
      <p:grpSp>
        <p:nvGrpSpPr>
          <p:cNvPr id="5834" name="Google Shape;6793;p54"/>
          <p:cNvGrpSpPr/>
          <p:nvPr/>
        </p:nvGrpSpPr>
        <p:grpSpPr>
          <a:xfrm>
            <a:off x="1283040" y="3347640"/>
            <a:ext cx="365760" cy="366480"/>
            <a:chOff x="1283040" y="3347640"/>
            <a:chExt cx="365760" cy="366480"/>
          </a:xfrm>
        </p:grpSpPr>
        <p:sp>
          <p:nvSpPr>
            <p:cNvPr id="5835" name="Google Shape;6794;p54"/>
            <p:cNvSpPr/>
            <p:nvPr/>
          </p:nvSpPr>
          <p:spPr>
            <a:xfrm>
              <a:off x="1283040" y="3347640"/>
              <a:ext cx="365760" cy="366480"/>
            </a:xfrm>
            <a:custGeom>
              <a:avLst/>
              <a:gdLst/>
              <a:ahLst/>
              <a:rect l="l" t="t" r="r" b="b"/>
              <a:pathLst>
                <a:path w="12666" h="12698">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w="0">
              <a:noFill/>
            </a:ln>
          </p:spPr>
          <p:style>
            <a:lnRef idx="0"/>
            <a:fillRef idx="0"/>
            <a:effectRef idx="0"/>
            <a:fontRef idx="minor"/>
          </p:style>
        </p:sp>
        <p:sp>
          <p:nvSpPr>
            <p:cNvPr id="5836" name="Google Shape;6795;p54"/>
            <p:cNvSpPr/>
            <p:nvPr/>
          </p:nvSpPr>
          <p:spPr>
            <a:xfrm>
              <a:off x="1334160" y="3451680"/>
              <a:ext cx="314640" cy="172440"/>
            </a:xfrm>
            <a:custGeom>
              <a:avLst/>
              <a:gdLst/>
              <a:ahLst/>
              <a:rect l="l" t="t" r="r" b="b"/>
              <a:pathLst>
                <a:path w="10901" h="5987">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w="0">
              <a:noFill/>
            </a:ln>
          </p:spPr>
          <p:style>
            <a:lnRef idx="0"/>
            <a:fillRef idx="0"/>
            <a:effectRef idx="0"/>
            <a:fontRef idx="minor"/>
          </p:style>
        </p:sp>
      </p:grpSp>
      <p:sp>
        <p:nvSpPr>
          <p:cNvPr id="5837" name="Google Shape;6796;p54"/>
          <p:cNvSpPr/>
          <p:nvPr/>
        </p:nvSpPr>
        <p:spPr>
          <a:xfrm>
            <a:off x="1283040" y="3806280"/>
            <a:ext cx="365760" cy="366120"/>
          </a:xfrm>
          <a:custGeom>
            <a:avLst/>
            <a:gdLst/>
            <a:ahLst/>
            <a:rect l="l" t="t" r="r" b="b"/>
            <a:pathLst>
              <a:path w="12666" h="12677">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w="0">
            <a:noFill/>
          </a:ln>
        </p:spPr>
        <p:style>
          <a:lnRef idx="0"/>
          <a:fillRef idx="0"/>
          <a:effectRef idx="0"/>
          <a:fontRef idx="minor"/>
        </p:style>
      </p:sp>
      <p:sp>
        <p:nvSpPr>
          <p:cNvPr id="5838" name="Google Shape;6797;p54"/>
          <p:cNvSpPr/>
          <p:nvPr/>
        </p:nvSpPr>
        <p:spPr>
          <a:xfrm>
            <a:off x="3505680" y="2907000"/>
            <a:ext cx="365760" cy="346680"/>
          </a:xfrm>
          <a:custGeom>
            <a:avLst/>
            <a:gdLst/>
            <a:ahLst/>
            <a:rect l="l" t="t" r="r" b="b"/>
            <a:pathLst>
              <a:path w="12666" h="1201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w="0">
            <a:noFill/>
          </a:ln>
        </p:spPr>
        <p:style>
          <a:lnRef idx="0"/>
          <a:fillRef idx="0"/>
          <a:effectRef idx="0"/>
          <a:fontRef idx="minor"/>
        </p:style>
      </p:sp>
      <p:sp>
        <p:nvSpPr>
          <p:cNvPr id="5839" name="Google Shape;6798;p54"/>
          <p:cNvSpPr/>
          <p:nvPr/>
        </p:nvSpPr>
        <p:spPr>
          <a:xfrm>
            <a:off x="3504600" y="3387600"/>
            <a:ext cx="367560" cy="286200"/>
          </a:xfrm>
          <a:custGeom>
            <a:avLst/>
            <a:gdLst/>
            <a:ahLst/>
            <a:rect l="l" t="t" r="r" b="b"/>
            <a:pathLst>
              <a:path w="12729" h="9925">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w="0">
            <a:noFill/>
          </a:ln>
        </p:spPr>
        <p:style>
          <a:lnRef idx="0"/>
          <a:fillRef idx="0"/>
          <a:effectRef idx="0"/>
          <a:fontRef idx="minor"/>
        </p:style>
      </p:sp>
      <p:grpSp>
        <p:nvGrpSpPr>
          <p:cNvPr id="5840" name="Google Shape;6799;p54"/>
          <p:cNvGrpSpPr/>
          <p:nvPr/>
        </p:nvGrpSpPr>
        <p:grpSpPr>
          <a:xfrm>
            <a:off x="3504600" y="3807360"/>
            <a:ext cx="368280" cy="363960"/>
            <a:chOff x="3504600" y="3807360"/>
            <a:chExt cx="368280" cy="363960"/>
          </a:xfrm>
        </p:grpSpPr>
        <p:sp>
          <p:nvSpPr>
            <p:cNvPr id="5841" name="Google Shape;6800;p54"/>
            <p:cNvSpPr/>
            <p:nvPr/>
          </p:nvSpPr>
          <p:spPr>
            <a:xfrm>
              <a:off x="3504600" y="3807360"/>
              <a:ext cx="172440" cy="296280"/>
            </a:xfrm>
            <a:custGeom>
              <a:avLst/>
              <a:gdLst/>
              <a:ahLst/>
              <a:rect l="l" t="t" r="r" b="b"/>
              <a:pathLst>
                <a:path w="5987" h="10273">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w="0">
              <a:noFill/>
            </a:ln>
          </p:spPr>
          <p:style>
            <a:lnRef idx="0"/>
            <a:fillRef idx="0"/>
            <a:effectRef idx="0"/>
            <a:fontRef idx="minor"/>
          </p:style>
        </p:sp>
        <p:sp>
          <p:nvSpPr>
            <p:cNvPr id="5842" name="Google Shape;6801;p54"/>
            <p:cNvSpPr/>
            <p:nvPr/>
          </p:nvSpPr>
          <p:spPr>
            <a:xfrm>
              <a:off x="3571920" y="4061880"/>
              <a:ext cx="232560" cy="109440"/>
            </a:xfrm>
            <a:custGeom>
              <a:avLst/>
              <a:gdLst/>
              <a:ahLst/>
              <a:rect l="l" t="t" r="r" b="b"/>
              <a:pathLst>
                <a:path w="8066" h="3813">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w="0">
              <a:noFill/>
            </a:ln>
          </p:spPr>
          <p:style>
            <a:lnRef idx="0"/>
            <a:fillRef idx="0"/>
            <a:effectRef idx="0"/>
            <a:fontRef idx="minor"/>
          </p:style>
        </p:sp>
        <p:sp>
          <p:nvSpPr>
            <p:cNvPr id="5843" name="Google Shape;6802;p54"/>
            <p:cNvSpPr/>
            <p:nvPr/>
          </p:nvSpPr>
          <p:spPr>
            <a:xfrm>
              <a:off x="3700440" y="3807360"/>
              <a:ext cx="172440" cy="295920"/>
            </a:xfrm>
            <a:custGeom>
              <a:avLst/>
              <a:gdLst/>
              <a:ahLst/>
              <a:rect l="l" t="t" r="r" b="b"/>
              <a:pathLst>
                <a:path w="5987" h="10261">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w="0">
              <a:noFill/>
            </a:ln>
          </p:spPr>
          <p:style>
            <a:lnRef idx="0"/>
            <a:fillRef idx="0"/>
            <a:effectRef idx="0"/>
            <a:fontRef idx="minor"/>
          </p:style>
        </p:sp>
        <p:sp>
          <p:nvSpPr>
            <p:cNvPr id="5844" name="Google Shape;6803;p54"/>
            <p:cNvSpPr/>
            <p:nvPr/>
          </p:nvSpPr>
          <p:spPr>
            <a:xfrm>
              <a:off x="3651120" y="3906000"/>
              <a:ext cx="72360" cy="167040"/>
            </a:xfrm>
            <a:custGeom>
              <a:avLst/>
              <a:gdLst/>
              <a:ahLst/>
              <a:rect l="l" t="t" r="r" b="b"/>
              <a:pathLst>
                <a:path w="2521" h="5798">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w="0">
              <a:noFill/>
            </a:ln>
          </p:spPr>
          <p:style>
            <a:lnRef idx="0"/>
            <a:fillRef idx="0"/>
            <a:effectRef idx="0"/>
            <a:fontRef idx="minor"/>
          </p:style>
        </p:sp>
      </p:grpSp>
      <p:grpSp>
        <p:nvGrpSpPr>
          <p:cNvPr id="5845" name="Google Shape;6804;p54"/>
          <p:cNvGrpSpPr/>
          <p:nvPr/>
        </p:nvGrpSpPr>
        <p:grpSpPr>
          <a:xfrm>
            <a:off x="2623320" y="4276440"/>
            <a:ext cx="365400" cy="364680"/>
            <a:chOff x="2623320" y="4276440"/>
            <a:chExt cx="365400" cy="364680"/>
          </a:xfrm>
        </p:grpSpPr>
        <p:sp>
          <p:nvSpPr>
            <p:cNvPr id="5846" name="Google Shape;6805;p54"/>
            <p:cNvSpPr/>
            <p:nvPr/>
          </p:nvSpPr>
          <p:spPr>
            <a:xfrm>
              <a:off x="2623320" y="4277160"/>
              <a:ext cx="80280" cy="80280"/>
            </a:xfrm>
            <a:custGeom>
              <a:avLst/>
              <a:gdLst/>
              <a:ahLst/>
              <a:rect l="l" t="t" r="r" b="b"/>
              <a:pathLst>
                <a:path w="2805" h="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w="0">
              <a:noFill/>
            </a:ln>
          </p:spPr>
          <p:style>
            <a:lnRef idx="0"/>
            <a:fillRef idx="0"/>
            <a:effectRef idx="0"/>
            <a:fontRef idx="minor"/>
          </p:style>
        </p:sp>
        <p:sp>
          <p:nvSpPr>
            <p:cNvPr id="5847" name="Google Shape;6806;p54"/>
            <p:cNvSpPr/>
            <p:nvPr/>
          </p:nvSpPr>
          <p:spPr>
            <a:xfrm>
              <a:off x="2908440" y="4561560"/>
              <a:ext cx="80280" cy="79560"/>
            </a:xfrm>
            <a:custGeom>
              <a:avLst/>
              <a:gdLst/>
              <a:ahLst/>
              <a:rect l="l" t="t" r="r" b="b"/>
              <a:pathLst>
                <a:path w="2805" h="2774">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w="0">
              <a:noFill/>
            </a:ln>
          </p:spPr>
          <p:style>
            <a:lnRef idx="0"/>
            <a:fillRef idx="0"/>
            <a:effectRef idx="0"/>
            <a:fontRef idx="minor"/>
          </p:style>
        </p:sp>
        <p:sp>
          <p:nvSpPr>
            <p:cNvPr id="5848" name="Google Shape;6807;p54"/>
            <p:cNvSpPr/>
            <p:nvPr/>
          </p:nvSpPr>
          <p:spPr>
            <a:xfrm>
              <a:off x="2908440" y="4276440"/>
              <a:ext cx="80280" cy="80280"/>
            </a:xfrm>
            <a:custGeom>
              <a:avLst/>
              <a:gdLst/>
              <a:ahLst/>
              <a:rect l="l" t="t" r="r" b="b"/>
              <a:pathLst>
                <a:path w="2805" h="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w="0">
              <a:noFill/>
            </a:ln>
          </p:spPr>
          <p:style>
            <a:lnRef idx="0"/>
            <a:fillRef idx="0"/>
            <a:effectRef idx="0"/>
            <a:fontRef idx="minor"/>
          </p:style>
        </p:sp>
        <p:sp>
          <p:nvSpPr>
            <p:cNvPr id="5849" name="Google Shape;6808;p54"/>
            <p:cNvSpPr/>
            <p:nvPr/>
          </p:nvSpPr>
          <p:spPr>
            <a:xfrm>
              <a:off x="2759040" y="4471200"/>
              <a:ext cx="91440" cy="34920"/>
            </a:xfrm>
            <a:custGeom>
              <a:avLst/>
              <a:gdLst/>
              <a:ahLst/>
              <a:rect l="l" t="t" r="r" b="b"/>
              <a:pathLst>
                <a:path w="3182" h="1230">
                  <a:moveTo>
                    <a:pt x="1607" y="1"/>
                  </a:moveTo>
                  <a:cubicBezTo>
                    <a:pt x="819" y="1"/>
                    <a:pt x="189" y="505"/>
                    <a:pt x="0" y="1230"/>
                  </a:cubicBezTo>
                  <a:lnTo>
                    <a:pt x="3182" y="1230"/>
                  </a:lnTo>
                  <a:cubicBezTo>
                    <a:pt x="3025" y="537"/>
                    <a:pt x="2394" y="1"/>
                    <a:pt x="1607" y="1"/>
                  </a:cubicBezTo>
                  <a:close/>
                </a:path>
              </a:pathLst>
            </a:custGeom>
            <a:solidFill>
              <a:srgbClr val="5f7d95"/>
            </a:solidFill>
            <a:ln w="0">
              <a:noFill/>
            </a:ln>
          </p:spPr>
          <p:style>
            <a:lnRef idx="0"/>
            <a:fillRef idx="0"/>
            <a:effectRef idx="0"/>
            <a:fontRef idx="minor"/>
          </p:style>
        </p:sp>
        <p:sp>
          <p:nvSpPr>
            <p:cNvPr id="5850" name="Google Shape;6809;p54"/>
            <p:cNvSpPr/>
            <p:nvPr/>
          </p:nvSpPr>
          <p:spPr>
            <a:xfrm>
              <a:off x="2781720" y="4399200"/>
              <a:ext cx="47520" cy="47520"/>
            </a:xfrm>
            <a:custGeom>
              <a:avLst/>
              <a:gdLst/>
              <a:ahLst/>
              <a:rect l="l" t="t" r="r" b="b"/>
              <a:pathLst>
                <a:path w="1671" h="167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w="0">
              <a:noFill/>
            </a:ln>
          </p:spPr>
          <p:style>
            <a:lnRef idx="0"/>
            <a:fillRef idx="0"/>
            <a:effectRef idx="0"/>
            <a:fontRef idx="minor"/>
          </p:style>
        </p:sp>
        <p:sp>
          <p:nvSpPr>
            <p:cNvPr id="5851" name="Google Shape;6810;p54"/>
            <p:cNvSpPr/>
            <p:nvPr/>
          </p:nvSpPr>
          <p:spPr>
            <a:xfrm>
              <a:off x="2676240" y="4327200"/>
              <a:ext cx="262800" cy="261720"/>
            </a:xfrm>
            <a:custGeom>
              <a:avLst/>
              <a:gdLst/>
              <a:ahLst/>
              <a:rect l="l" t="t" r="r" b="b"/>
              <a:pathLst>
                <a:path w="9105" h="9074">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w="0">
              <a:noFill/>
            </a:ln>
          </p:spPr>
          <p:style>
            <a:lnRef idx="0"/>
            <a:fillRef idx="0"/>
            <a:effectRef idx="0"/>
            <a:fontRef idx="minor"/>
          </p:style>
        </p:sp>
        <p:sp>
          <p:nvSpPr>
            <p:cNvPr id="5852" name="Google Shape;6811;p54"/>
            <p:cNvSpPr/>
            <p:nvPr/>
          </p:nvSpPr>
          <p:spPr>
            <a:xfrm>
              <a:off x="2623320" y="4559760"/>
              <a:ext cx="81360" cy="81360"/>
            </a:xfrm>
            <a:custGeom>
              <a:avLst/>
              <a:gdLst/>
              <a:ahLst/>
              <a:rect l="l" t="t" r="r" b="b"/>
              <a:pathLst>
                <a:path w="2836" h="2837">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w="0">
              <a:noFill/>
            </a:ln>
          </p:spPr>
          <p:style>
            <a:lnRef idx="0"/>
            <a:fillRef idx="0"/>
            <a:effectRef idx="0"/>
            <a:fontRef idx="minor"/>
          </p:style>
        </p:sp>
      </p:grpSp>
      <p:grpSp>
        <p:nvGrpSpPr>
          <p:cNvPr id="5853" name="Google Shape;6812;p54"/>
          <p:cNvGrpSpPr/>
          <p:nvPr/>
        </p:nvGrpSpPr>
        <p:grpSpPr>
          <a:xfrm>
            <a:off x="4859280" y="1532160"/>
            <a:ext cx="351000" cy="347760"/>
            <a:chOff x="4859280" y="1532160"/>
            <a:chExt cx="351000" cy="347760"/>
          </a:xfrm>
        </p:grpSpPr>
        <p:sp>
          <p:nvSpPr>
            <p:cNvPr id="5854" name="Google Shape;6813;p54"/>
            <p:cNvSpPr/>
            <p:nvPr/>
          </p:nvSpPr>
          <p:spPr>
            <a:xfrm>
              <a:off x="4901040" y="1654200"/>
              <a:ext cx="104400" cy="101880"/>
            </a:xfrm>
            <a:custGeom>
              <a:avLst/>
              <a:gdLst/>
              <a:ahLst/>
              <a:rect l="l" t="t" r="r" b="b"/>
              <a:pathLst>
                <a:path w="3561" h="3466">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w="0">
              <a:noFill/>
            </a:ln>
          </p:spPr>
          <p:style>
            <a:lnRef idx="0"/>
            <a:fillRef idx="0"/>
            <a:effectRef idx="0"/>
            <a:fontRef idx="minor"/>
          </p:style>
        </p:sp>
        <p:sp>
          <p:nvSpPr>
            <p:cNvPr id="5855" name="Google Shape;6814;p54"/>
            <p:cNvSpPr/>
            <p:nvPr/>
          </p:nvSpPr>
          <p:spPr>
            <a:xfrm>
              <a:off x="5024880" y="1532160"/>
              <a:ext cx="185400" cy="183600"/>
            </a:xfrm>
            <a:custGeom>
              <a:avLst/>
              <a:gdLst/>
              <a:ahLst/>
              <a:rect l="l" t="t" r="r" b="b"/>
              <a:pathLst>
                <a:path w="6302" h="6239">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w="0">
              <a:noFill/>
            </a:ln>
          </p:spPr>
          <p:style>
            <a:lnRef idx="0"/>
            <a:fillRef idx="0"/>
            <a:effectRef idx="0"/>
            <a:fontRef idx="minor"/>
          </p:style>
        </p:sp>
        <p:sp>
          <p:nvSpPr>
            <p:cNvPr id="5856" name="Google Shape;6815;p54"/>
            <p:cNvSpPr/>
            <p:nvPr/>
          </p:nvSpPr>
          <p:spPr>
            <a:xfrm>
              <a:off x="4859280" y="1752120"/>
              <a:ext cx="185400" cy="127800"/>
            </a:xfrm>
            <a:custGeom>
              <a:avLst/>
              <a:gdLst/>
              <a:ahLst/>
              <a:rect l="l" t="t" r="r" b="b"/>
              <a:pathLst>
                <a:path w="6302" h="4348">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w="0">
              <a:noFill/>
            </a:ln>
          </p:spPr>
          <p:style>
            <a:lnRef idx="0"/>
            <a:fillRef idx="0"/>
            <a:effectRef idx="0"/>
            <a:fontRef idx="minor"/>
          </p:style>
        </p:sp>
      </p:grpSp>
      <p:grpSp>
        <p:nvGrpSpPr>
          <p:cNvPr id="5857" name="Google Shape;6816;p54"/>
          <p:cNvGrpSpPr/>
          <p:nvPr/>
        </p:nvGrpSpPr>
        <p:grpSpPr>
          <a:xfrm>
            <a:off x="4858560" y="1971360"/>
            <a:ext cx="353160" cy="350640"/>
            <a:chOff x="4858560" y="1971360"/>
            <a:chExt cx="353160" cy="350640"/>
          </a:xfrm>
        </p:grpSpPr>
        <p:sp>
          <p:nvSpPr>
            <p:cNvPr id="5858" name="Google Shape;6817;p54"/>
            <p:cNvSpPr/>
            <p:nvPr/>
          </p:nvSpPr>
          <p:spPr>
            <a:xfrm>
              <a:off x="4892040" y="2023560"/>
              <a:ext cx="59760" cy="59760"/>
            </a:xfrm>
            <a:custGeom>
              <a:avLst/>
              <a:gdLst/>
              <a:ahLst/>
              <a:rect l="l" t="t" r="r" b="b"/>
              <a:pathLst>
                <a:path w="2049" h="2048">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w="0">
              <a:noFill/>
            </a:ln>
          </p:spPr>
          <p:style>
            <a:lnRef idx="0"/>
            <a:fillRef idx="0"/>
            <a:effectRef idx="0"/>
            <a:fontRef idx="minor"/>
          </p:style>
        </p:sp>
        <p:sp>
          <p:nvSpPr>
            <p:cNvPr id="5859" name="Google Shape;6818;p54"/>
            <p:cNvSpPr/>
            <p:nvPr/>
          </p:nvSpPr>
          <p:spPr>
            <a:xfrm>
              <a:off x="4962600" y="1971360"/>
              <a:ext cx="144360" cy="122760"/>
            </a:xfrm>
            <a:custGeom>
              <a:avLst/>
              <a:gdLst/>
              <a:ahLst/>
              <a:rect l="l" t="t" r="r" b="b"/>
              <a:pathLst>
                <a:path w="4915" h="4179">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w="0">
              <a:noFill/>
            </a:ln>
          </p:spPr>
          <p:style>
            <a:lnRef idx="0"/>
            <a:fillRef idx="0"/>
            <a:effectRef idx="0"/>
            <a:fontRef idx="minor"/>
          </p:style>
        </p:sp>
        <p:sp>
          <p:nvSpPr>
            <p:cNvPr id="5860" name="Google Shape;6819;p54"/>
            <p:cNvSpPr/>
            <p:nvPr/>
          </p:nvSpPr>
          <p:spPr>
            <a:xfrm>
              <a:off x="4858560" y="2094120"/>
              <a:ext cx="167040" cy="226080"/>
            </a:xfrm>
            <a:custGeom>
              <a:avLst/>
              <a:gdLst/>
              <a:ahLst/>
              <a:rect l="l" t="t" r="r" b="b"/>
              <a:pathLst>
                <a:path w="5672" h="7681">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w="0">
              <a:noFill/>
            </a:ln>
          </p:spPr>
          <p:style>
            <a:lnRef idx="0"/>
            <a:fillRef idx="0"/>
            <a:effectRef idx="0"/>
            <a:fontRef idx="minor"/>
          </p:style>
        </p:sp>
        <p:sp>
          <p:nvSpPr>
            <p:cNvPr id="5861" name="Google Shape;6820;p54"/>
            <p:cNvSpPr/>
            <p:nvPr/>
          </p:nvSpPr>
          <p:spPr>
            <a:xfrm>
              <a:off x="5118120" y="2023560"/>
              <a:ext cx="59760" cy="59760"/>
            </a:xfrm>
            <a:custGeom>
              <a:avLst/>
              <a:gdLst/>
              <a:ahLst/>
              <a:rect l="l" t="t" r="r" b="b"/>
              <a:pathLst>
                <a:path w="2049" h="2048">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w="0">
              <a:noFill/>
            </a:ln>
          </p:spPr>
          <p:style>
            <a:lnRef idx="0"/>
            <a:fillRef idx="0"/>
            <a:effectRef idx="0"/>
            <a:fontRef idx="minor"/>
          </p:style>
        </p:sp>
        <p:sp>
          <p:nvSpPr>
            <p:cNvPr id="5862" name="Google Shape;6821;p54"/>
            <p:cNvSpPr/>
            <p:nvPr/>
          </p:nvSpPr>
          <p:spPr>
            <a:xfrm>
              <a:off x="5044680" y="2095200"/>
              <a:ext cx="167040" cy="226800"/>
            </a:xfrm>
            <a:custGeom>
              <a:avLst/>
              <a:gdLst/>
              <a:ahLst/>
              <a:rect l="l" t="t" r="r" b="b"/>
              <a:pathLst>
                <a:path w="5672" h="7704">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w="0">
              <a:noFill/>
            </a:ln>
          </p:spPr>
          <p:style>
            <a:lnRef idx="0"/>
            <a:fillRef idx="0"/>
            <a:effectRef idx="0"/>
            <a:fontRef idx="minor"/>
          </p:style>
        </p:sp>
      </p:grpSp>
      <p:grpSp>
        <p:nvGrpSpPr>
          <p:cNvPr id="5863" name="Google Shape;6822;p54"/>
          <p:cNvGrpSpPr/>
          <p:nvPr/>
        </p:nvGrpSpPr>
        <p:grpSpPr>
          <a:xfrm>
            <a:off x="4860360" y="2418480"/>
            <a:ext cx="349200" cy="349200"/>
            <a:chOff x="4860360" y="2418480"/>
            <a:chExt cx="349200" cy="349200"/>
          </a:xfrm>
        </p:grpSpPr>
        <p:sp>
          <p:nvSpPr>
            <p:cNvPr id="5864" name="Google Shape;6823;p54"/>
            <p:cNvSpPr/>
            <p:nvPr/>
          </p:nvSpPr>
          <p:spPr>
            <a:xfrm>
              <a:off x="4992480" y="2418480"/>
              <a:ext cx="83160" cy="80280"/>
            </a:xfrm>
            <a:custGeom>
              <a:avLst/>
              <a:gdLst/>
              <a:ahLst/>
              <a:rect l="l" t="t" r="r" b="b"/>
              <a:pathLst>
                <a:path w="2837" h="2742">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w="0">
              <a:noFill/>
            </a:ln>
          </p:spPr>
          <p:style>
            <a:lnRef idx="0"/>
            <a:fillRef idx="0"/>
            <a:effectRef idx="0"/>
            <a:fontRef idx="minor"/>
          </p:style>
        </p:sp>
        <p:sp>
          <p:nvSpPr>
            <p:cNvPr id="5865" name="Google Shape;6824;p54"/>
            <p:cNvSpPr/>
            <p:nvPr/>
          </p:nvSpPr>
          <p:spPr>
            <a:xfrm>
              <a:off x="4890960" y="2603880"/>
              <a:ext cx="81360" cy="80280"/>
            </a:xfrm>
            <a:custGeom>
              <a:avLst/>
              <a:gdLst/>
              <a:ahLst/>
              <a:rect l="l" t="t" r="r" b="b"/>
              <a:pathLst>
                <a:path w="2774" h="2741">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w="0">
              <a:noFill/>
            </a:ln>
          </p:spPr>
          <p:style>
            <a:lnRef idx="0"/>
            <a:fillRef idx="0"/>
            <a:effectRef idx="0"/>
            <a:fontRef idx="minor"/>
          </p:style>
        </p:sp>
        <p:sp>
          <p:nvSpPr>
            <p:cNvPr id="5866" name="Google Shape;6825;p54"/>
            <p:cNvSpPr/>
            <p:nvPr/>
          </p:nvSpPr>
          <p:spPr>
            <a:xfrm>
              <a:off x="5097600" y="2604600"/>
              <a:ext cx="80280" cy="80280"/>
            </a:xfrm>
            <a:custGeom>
              <a:avLst/>
              <a:gdLst/>
              <a:ahLst/>
              <a:rect l="l" t="t" r="r" b="b"/>
              <a:pathLst>
                <a:path w="2742" h="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w="0">
              <a:noFill/>
            </a:ln>
          </p:spPr>
          <p:style>
            <a:lnRef idx="0"/>
            <a:fillRef idx="0"/>
            <a:effectRef idx="0"/>
            <a:fontRef idx="minor"/>
          </p:style>
        </p:sp>
        <p:sp>
          <p:nvSpPr>
            <p:cNvPr id="5867" name="Google Shape;6826;p54"/>
            <p:cNvSpPr/>
            <p:nvPr/>
          </p:nvSpPr>
          <p:spPr>
            <a:xfrm>
              <a:off x="4860360" y="2683800"/>
              <a:ext cx="143640" cy="83880"/>
            </a:xfrm>
            <a:custGeom>
              <a:avLst/>
              <a:gdLst/>
              <a:ahLst/>
              <a:rect l="l" t="t" r="r" b="b"/>
              <a:pathLst>
                <a:path w="4884" h="2868">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w="0">
              <a:noFill/>
            </a:ln>
          </p:spPr>
          <p:style>
            <a:lnRef idx="0"/>
            <a:fillRef idx="0"/>
            <a:effectRef idx="0"/>
            <a:fontRef idx="minor"/>
          </p:style>
        </p:sp>
        <p:sp>
          <p:nvSpPr>
            <p:cNvPr id="5868" name="Google Shape;6827;p54"/>
            <p:cNvSpPr/>
            <p:nvPr/>
          </p:nvSpPr>
          <p:spPr>
            <a:xfrm>
              <a:off x="4962600" y="2497680"/>
              <a:ext cx="144720" cy="84960"/>
            </a:xfrm>
            <a:custGeom>
              <a:avLst/>
              <a:gdLst/>
              <a:ahLst/>
              <a:rect l="l" t="t" r="r" b="b"/>
              <a:pathLst>
                <a:path w="4916" h="2899">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w="0">
              <a:noFill/>
            </a:ln>
          </p:spPr>
          <p:style>
            <a:lnRef idx="0"/>
            <a:fillRef idx="0"/>
            <a:effectRef idx="0"/>
            <a:fontRef idx="minor"/>
          </p:style>
        </p:sp>
        <p:sp>
          <p:nvSpPr>
            <p:cNvPr id="5869" name="Google Shape;6828;p54"/>
            <p:cNvSpPr/>
            <p:nvPr/>
          </p:nvSpPr>
          <p:spPr>
            <a:xfrm>
              <a:off x="5065920" y="2683800"/>
              <a:ext cx="143640" cy="83880"/>
            </a:xfrm>
            <a:custGeom>
              <a:avLst/>
              <a:gdLst/>
              <a:ahLst/>
              <a:rect l="l" t="t" r="r" b="b"/>
              <a:pathLst>
                <a:path w="4885" h="2868">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w="0">
              <a:noFill/>
            </a:ln>
          </p:spPr>
          <p:style>
            <a:lnRef idx="0"/>
            <a:fillRef idx="0"/>
            <a:effectRef idx="0"/>
            <a:fontRef idx="minor"/>
          </p:style>
        </p:sp>
        <p:sp>
          <p:nvSpPr>
            <p:cNvPr id="5870" name="Google Shape;6829;p54"/>
            <p:cNvSpPr/>
            <p:nvPr/>
          </p:nvSpPr>
          <p:spPr>
            <a:xfrm>
              <a:off x="4988520" y="2603880"/>
              <a:ext cx="90720" cy="75600"/>
            </a:xfrm>
            <a:custGeom>
              <a:avLst/>
              <a:gdLst/>
              <a:ahLst/>
              <a:rect l="l" t="t" r="r" b="b"/>
              <a:pathLst>
                <a:path w="3089" h="2584">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w="0">
              <a:noFill/>
            </a:ln>
          </p:spPr>
          <p:style>
            <a:lnRef idx="0"/>
            <a:fillRef idx="0"/>
            <a:effectRef idx="0"/>
            <a:fontRef idx="minor"/>
          </p:style>
        </p:sp>
      </p:grpSp>
      <p:grpSp>
        <p:nvGrpSpPr>
          <p:cNvPr id="5871" name="Google Shape;6830;p54"/>
          <p:cNvGrpSpPr/>
          <p:nvPr/>
        </p:nvGrpSpPr>
        <p:grpSpPr>
          <a:xfrm>
            <a:off x="7092720" y="1532160"/>
            <a:ext cx="306360" cy="348120"/>
            <a:chOff x="7092720" y="1532160"/>
            <a:chExt cx="306360" cy="348120"/>
          </a:xfrm>
        </p:grpSpPr>
        <p:sp>
          <p:nvSpPr>
            <p:cNvPr id="5872" name="Google Shape;6831;p54"/>
            <p:cNvSpPr/>
            <p:nvPr/>
          </p:nvSpPr>
          <p:spPr>
            <a:xfrm>
              <a:off x="7194240" y="1696320"/>
              <a:ext cx="101880" cy="60840"/>
            </a:xfrm>
            <a:custGeom>
              <a:avLst/>
              <a:gdLst/>
              <a:ahLst/>
              <a:rect l="l" t="t" r="r" b="b"/>
              <a:pathLst>
                <a:path w="3466" h="208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w="0">
              <a:noFill/>
            </a:ln>
          </p:spPr>
          <p:style>
            <a:lnRef idx="0"/>
            <a:fillRef idx="0"/>
            <a:effectRef idx="0"/>
            <a:fontRef idx="minor"/>
          </p:style>
        </p:sp>
        <p:sp>
          <p:nvSpPr>
            <p:cNvPr id="5873" name="Google Shape;6832;p54"/>
            <p:cNvSpPr/>
            <p:nvPr/>
          </p:nvSpPr>
          <p:spPr>
            <a:xfrm>
              <a:off x="7224120" y="1635120"/>
              <a:ext cx="41040" cy="41040"/>
            </a:xfrm>
            <a:custGeom>
              <a:avLst/>
              <a:gdLst/>
              <a:ahLst/>
              <a:rect l="l" t="t" r="r" b="b"/>
              <a:pathLst>
                <a:path w="1419" h="1418">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w="0">
              <a:noFill/>
            </a:ln>
          </p:spPr>
          <p:style>
            <a:lnRef idx="0"/>
            <a:fillRef idx="0"/>
            <a:effectRef idx="0"/>
            <a:fontRef idx="minor"/>
          </p:style>
        </p:sp>
        <p:sp>
          <p:nvSpPr>
            <p:cNvPr id="5874" name="Google Shape;6833;p54"/>
            <p:cNvSpPr/>
            <p:nvPr/>
          </p:nvSpPr>
          <p:spPr>
            <a:xfrm>
              <a:off x="7092720" y="1532160"/>
              <a:ext cx="306360" cy="348120"/>
            </a:xfrm>
            <a:custGeom>
              <a:avLst/>
              <a:gdLst/>
              <a:ahLst/>
              <a:rect l="l" t="t" r="r" b="b"/>
              <a:pathLst>
                <a:path w="10397" h="1180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w="0">
              <a:noFill/>
            </a:ln>
          </p:spPr>
          <p:style>
            <a:lnRef idx="0"/>
            <a:fillRef idx="0"/>
            <a:effectRef idx="0"/>
            <a:fontRef idx="minor"/>
          </p:style>
        </p:sp>
      </p:grpSp>
      <p:grpSp>
        <p:nvGrpSpPr>
          <p:cNvPr id="5875" name="Google Shape;6834;p54"/>
          <p:cNvGrpSpPr/>
          <p:nvPr/>
        </p:nvGrpSpPr>
        <p:grpSpPr>
          <a:xfrm>
            <a:off x="7070040" y="1973520"/>
            <a:ext cx="352080" cy="346320"/>
            <a:chOff x="7070040" y="1973520"/>
            <a:chExt cx="352080" cy="346320"/>
          </a:xfrm>
        </p:grpSpPr>
        <p:sp>
          <p:nvSpPr>
            <p:cNvPr id="5876" name="Google Shape;6835;p54"/>
            <p:cNvSpPr/>
            <p:nvPr/>
          </p:nvSpPr>
          <p:spPr>
            <a:xfrm>
              <a:off x="7070040" y="2156760"/>
              <a:ext cx="61560" cy="163080"/>
            </a:xfrm>
            <a:custGeom>
              <a:avLst/>
              <a:gdLst/>
              <a:ahLst/>
              <a:rect l="l" t="t" r="r" b="b"/>
              <a:pathLst>
                <a:path w="2111" h="5546">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w="0">
              <a:noFill/>
            </a:ln>
          </p:spPr>
          <p:style>
            <a:lnRef idx="0"/>
            <a:fillRef idx="0"/>
            <a:effectRef idx="0"/>
            <a:fontRef idx="minor"/>
          </p:style>
        </p:sp>
        <p:sp>
          <p:nvSpPr>
            <p:cNvPr id="5877" name="Google Shape;6836;p54"/>
            <p:cNvSpPr/>
            <p:nvPr/>
          </p:nvSpPr>
          <p:spPr>
            <a:xfrm>
              <a:off x="7133400" y="1973520"/>
              <a:ext cx="224640" cy="189360"/>
            </a:xfrm>
            <a:custGeom>
              <a:avLst/>
              <a:gdLst/>
              <a:ahLst/>
              <a:rect l="l" t="t" r="r" b="b"/>
              <a:pathLst>
                <a:path w="7625" h="6428">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w="0">
              <a:noFill/>
            </a:ln>
          </p:spPr>
          <p:style>
            <a:lnRef idx="0"/>
            <a:fillRef idx="0"/>
            <a:effectRef idx="0"/>
            <a:fontRef idx="minor"/>
          </p:style>
        </p:sp>
        <p:sp>
          <p:nvSpPr>
            <p:cNvPr id="5878" name="Google Shape;6837;p54"/>
            <p:cNvSpPr/>
            <p:nvPr/>
          </p:nvSpPr>
          <p:spPr>
            <a:xfrm>
              <a:off x="7152840" y="2150640"/>
              <a:ext cx="269280" cy="147960"/>
            </a:xfrm>
            <a:custGeom>
              <a:avLst/>
              <a:gdLst/>
              <a:ahLst/>
              <a:rect l="l" t="t" r="r" b="b"/>
              <a:pathLst>
                <a:path w="9137" h="5026">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w="0">
              <a:noFill/>
            </a:ln>
          </p:spPr>
          <p:style>
            <a:lnRef idx="0"/>
            <a:fillRef idx="0"/>
            <a:effectRef idx="0"/>
            <a:fontRef idx="minor"/>
          </p:style>
        </p:sp>
      </p:grpSp>
      <p:grpSp>
        <p:nvGrpSpPr>
          <p:cNvPr id="5879" name="Google Shape;6838;p54"/>
          <p:cNvGrpSpPr/>
          <p:nvPr/>
        </p:nvGrpSpPr>
        <p:grpSpPr>
          <a:xfrm>
            <a:off x="7071120" y="2418840"/>
            <a:ext cx="350280" cy="348480"/>
            <a:chOff x="7071120" y="2418840"/>
            <a:chExt cx="350280" cy="348480"/>
          </a:xfrm>
        </p:grpSpPr>
        <p:sp>
          <p:nvSpPr>
            <p:cNvPr id="5880" name="Google Shape;6839;p54"/>
            <p:cNvSpPr/>
            <p:nvPr/>
          </p:nvSpPr>
          <p:spPr>
            <a:xfrm>
              <a:off x="7071120" y="2418840"/>
              <a:ext cx="259200" cy="264600"/>
            </a:xfrm>
            <a:custGeom>
              <a:avLst/>
              <a:gdLst/>
              <a:ahLst/>
              <a:rect l="l" t="t" r="r" b="b"/>
              <a:pathLst>
                <a:path w="8791" h="898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w="0">
              <a:noFill/>
            </a:ln>
          </p:spPr>
          <p:style>
            <a:lnRef idx="0"/>
            <a:fillRef idx="0"/>
            <a:effectRef idx="0"/>
            <a:fontRef idx="minor"/>
          </p:style>
        </p:sp>
        <p:sp>
          <p:nvSpPr>
            <p:cNvPr id="5881" name="Google Shape;6840;p54"/>
            <p:cNvSpPr/>
            <p:nvPr/>
          </p:nvSpPr>
          <p:spPr>
            <a:xfrm>
              <a:off x="7195680" y="2499480"/>
              <a:ext cx="225720" cy="102960"/>
            </a:xfrm>
            <a:custGeom>
              <a:avLst/>
              <a:gdLst/>
              <a:ahLst/>
              <a:rect l="l" t="t" r="r" b="b"/>
              <a:pathLst>
                <a:path w="7657" h="3503">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w="0">
              <a:noFill/>
            </a:ln>
          </p:spPr>
          <p:style>
            <a:lnRef idx="0"/>
            <a:fillRef idx="0"/>
            <a:effectRef idx="0"/>
            <a:fontRef idx="minor"/>
          </p:style>
        </p:sp>
        <p:sp>
          <p:nvSpPr>
            <p:cNvPr id="5882" name="Google Shape;6841;p54"/>
            <p:cNvSpPr/>
            <p:nvPr/>
          </p:nvSpPr>
          <p:spPr>
            <a:xfrm>
              <a:off x="7094160" y="2693520"/>
              <a:ext cx="222840" cy="73800"/>
            </a:xfrm>
            <a:custGeom>
              <a:avLst/>
              <a:gdLst/>
              <a:ahLst/>
              <a:rect l="l" t="t" r="r" b="b"/>
              <a:pathLst>
                <a:path w="7562" h="2521">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w="0">
              <a:noFill/>
            </a:ln>
          </p:spPr>
          <p:style>
            <a:lnRef idx="0"/>
            <a:fillRef idx="0"/>
            <a:effectRef idx="0"/>
            <a:fontRef idx="minor"/>
          </p:style>
        </p:sp>
        <p:sp>
          <p:nvSpPr>
            <p:cNvPr id="5883" name="Google Shape;6842;p54"/>
            <p:cNvSpPr/>
            <p:nvPr/>
          </p:nvSpPr>
          <p:spPr>
            <a:xfrm>
              <a:off x="7133400" y="2479320"/>
              <a:ext cx="135360" cy="143640"/>
            </a:xfrm>
            <a:custGeom>
              <a:avLst/>
              <a:gdLst/>
              <a:ahLst/>
              <a:rect l="l" t="t" r="r" b="b"/>
              <a:pathLst>
                <a:path w="4601" h="4884">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w="0">
              <a:noFill/>
            </a:ln>
          </p:spPr>
          <p:style>
            <a:lnRef idx="0"/>
            <a:fillRef idx="0"/>
            <a:effectRef idx="0"/>
            <a:fontRef idx="minor"/>
          </p:style>
        </p:sp>
      </p:grpSp>
      <p:grpSp>
        <p:nvGrpSpPr>
          <p:cNvPr id="5884" name="Google Shape;6843;p54"/>
          <p:cNvGrpSpPr/>
          <p:nvPr/>
        </p:nvGrpSpPr>
        <p:grpSpPr>
          <a:xfrm>
            <a:off x="5765040" y="2883240"/>
            <a:ext cx="348480" cy="349200"/>
            <a:chOff x="5765040" y="2883240"/>
            <a:chExt cx="348480" cy="349200"/>
          </a:xfrm>
        </p:grpSpPr>
        <p:sp>
          <p:nvSpPr>
            <p:cNvPr id="5885" name="Google Shape;6844;p54"/>
            <p:cNvSpPr/>
            <p:nvPr/>
          </p:nvSpPr>
          <p:spPr>
            <a:xfrm>
              <a:off x="5918760" y="3067560"/>
              <a:ext cx="41040" cy="41040"/>
            </a:xfrm>
            <a:custGeom>
              <a:avLst/>
              <a:gdLst/>
              <a:ahLst/>
              <a:rect l="l" t="t" r="r" b="b"/>
              <a:pathLst>
                <a:path w="1418" h="1419">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w="0">
              <a:noFill/>
            </a:ln>
          </p:spPr>
          <p:style>
            <a:lnRef idx="0"/>
            <a:fillRef idx="0"/>
            <a:effectRef idx="0"/>
            <a:fontRef idx="minor"/>
          </p:style>
        </p:sp>
        <p:sp>
          <p:nvSpPr>
            <p:cNvPr id="5886" name="Google Shape;6845;p54"/>
            <p:cNvSpPr/>
            <p:nvPr/>
          </p:nvSpPr>
          <p:spPr>
            <a:xfrm>
              <a:off x="5898960" y="3129840"/>
              <a:ext cx="82080" cy="40320"/>
            </a:xfrm>
            <a:custGeom>
              <a:avLst/>
              <a:gdLst/>
              <a:ahLst/>
              <a:rect l="l" t="t" r="r" b="b"/>
              <a:pathLst>
                <a:path w="2805" h="1387">
                  <a:moveTo>
                    <a:pt x="1387" y="0"/>
                  </a:moveTo>
                  <a:cubicBezTo>
                    <a:pt x="631" y="0"/>
                    <a:pt x="1" y="630"/>
                    <a:pt x="1" y="1387"/>
                  </a:cubicBezTo>
                  <a:lnTo>
                    <a:pt x="2805" y="1387"/>
                  </a:lnTo>
                  <a:cubicBezTo>
                    <a:pt x="2805" y="630"/>
                    <a:pt x="2174" y="0"/>
                    <a:pt x="1387" y="0"/>
                  </a:cubicBezTo>
                  <a:close/>
                </a:path>
              </a:pathLst>
            </a:custGeom>
            <a:solidFill>
              <a:srgbClr val="5f7d95"/>
            </a:solidFill>
            <a:ln w="0">
              <a:noFill/>
            </a:ln>
          </p:spPr>
          <p:style>
            <a:lnRef idx="0"/>
            <a:fillRef idx="0"/>
            <a:effectRef idx="0"/>
            <a:fontRef idx="minor"/>
          </p:style>
        </p:sp>
        <p:sp>
          <p:nvSpPr>
            <p:cNvPr id="5887" name="Google Shape;6846;p54"/>
            <p:cNvSpPr/>
            <p:nvPr/>
          </p:nvSpPr>
          <p:spPr>
            <a:xfrm>
              <a:off x="5847840" y="3027240"/>
              <a:ext cx="184680" cy="205200"/>
            </a:xfrm>
            <a:custGeom>
              <a:avLst/>
              <a:gdLst/>
              <a:ahLst/>
              <a:rect l="l" t="t" r="r" b="b"/>
              <a:pathLst>
                <a:path w="6271" h="6964">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w="0">
              <a:noFill/>
            </a:ln>
          </p:spPr>
          <p:style>
            <a:lnRef idx="0"/>
            <a:fillRef idx="0"/>
            <a:effectRef idx="0"/>
            <a:fontRef idx="minor"/>
          </p:style>
        </p:sp>
        <p:sp>
          <p:nvSpPr>
            <p:cNvPr id="5888" name="Google Shape;6847;p54"/>
            <p:cNvSpPr/>
            <p:nvPr/>
          </p:nvSpPr>
          <p:spPr>
            <a:xfrm>
              <a:off x="5827320" y="2883240"/>
              <a:ext cx="225720" cy="41040"/>
            </a:xfrm>
            <a:custGeom>
              <a:avLst/>
              <a:gdLst/>
              <a:ahLst/>
              <a:rect l="l" t="t" r="r" b="b"/>
              <a:pathLst>
                <a:path w="7657" h="1419">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w="0">
              <a:noFill/>
            </a:ln>
          </p:spPr>
          <p:style>
            <a:lnRef idx="0"/>
            <a:fillRef idx="0"/>
            <a:effectRef idx="0"/>
            <a:fontRef idx="minor"/>
          </p:style>
        </p:sp>
        <p:sp>
          <p:nvSpPr>
            <p:cNvPr id="5889" name="Google Shape;6848;p54"/>
            <p:cNvSpPr/>
            <p:nvPr/>
          </p:nvSpPr>
          <p:spPr>
            <a:xfrm>
              <a:off x="5765040" y="2946240"/>
              <a:ext cx="348480" cy="162360"/>
            </a:xfrm>
            <a:custGeom>
              <a:avLst/>
              <a:gdLst/>
              <a:ahLst/>
              <a:rect l="l" t="t" r="r" b="b"/>
              <a:pathLst>
                <a:path w="11816" h="5515">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w="0">
              <a:noFill/>
            </a:ln>
          </p:spPr>
          <p:style>
            <a:lnRef idx="0"/>
            <a:fillRef idx="0"/>
            <a:effectRef idx="0"/>
            <a:fontRef idx="minor"/>
          </p:style>
        </p:sp>
      </p:grpSp>
      <p:grpSp>
        <p:nvGrpSpPr>
          <p:cNvPr id="5890" name="Google Shape;6849;p54"/>
          <p:cNvGrpSpPr/>
          <p:nvPr/>
        </p:nvGrpSpPr>
        <p:grpSpPr>
          <a:xfrm>
            <a:off x="5762520" y="3342240"/>
            <a:ext cx="353160" cy="327240"/>
            <a:chOff x="5762520" y="3342240"/>
            <a:chExt cx="353160" cy="327240"/>
          </a:xfrm>
        </p:grpSpPr>
        <p:sp>
          <p:nvSpPr>
            <p:cNvPr id="5891" name="Google Shape;6850;p54"/>
            <p:cNvSpPr/>
            <p:nvPr/>
          </p:nvSpPr>
          <p:spPr>
            <a:xfrm>
              <a:off x="5762520" y="3342240"/>
              <a:ext cx="353160" cy="264600"/>
            </a:xfrm>
            <a:custGeom>
              <a:avLst/>
              <a:gdLst/>
              <a:ahLst/>
              <a:rect l="l" t="t" r="r" b="b"/>
              <a:pathLst>
                <a:path w="11973" h="898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w="0">
              <a:noFill/>
            </a:ln>
          </p:spPr>
          <p:style>
            <a:lnRef idx="0"/>
            <a:fillRef idx="0"/>
            <a:effectRef idx="0"/>
            <a:fontRef idx="minor"/>
          </p:style>
        </p:sp>
        <p:sp>
          <p:nvSpPr>
            <p:cNvPr id="5892" name="Google Shape;6851;p54"/>
            <p:cNvSpPr/>
            <p:nvPr/>
          </p:nvSpPr>
          <p:spPr>
            <a:xfrm>
              <a:off x="5841720" y="3629160"/>
              <a:ext cx="185400" cy="40320"/>
            </a:xfrm>
            <a:custGeom>
              <a:avLst/>
              <a:gdLst/>
              <a:ahLst/>
              <a:rect l="l" t="t" r="r" b="b"/>
              <a:pathLst>
                <a:path w="6302" h="1388">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w="0">
              <a:noFill/>
            </a:ln>
          </p:spPr>
          <p:style>
            <a:lnRef idx="0"/>
            <a:fillRef idx="0"/>
            <a:effectRef idx="0"/>
            <a:fontRef idx="minor"/>
          </p:style>
        </p:sp>
      </p:grpSp>
      <p:grpSp>
        <p:nvGrpSpPr>
          <p:cNvPr id="5893" name="Google Shape;6852;p54"/>
          <p:cNvGrpSpPr/>
          <p:nvPr/>
        </p:nvGrpSpPr>
        <p:grpSpPr>
          <a:xfrm>
            <a:off x="5763240" y="3807720"/>
            <a:ext cx="352080" cy="348120"/>
            <a:chOff x="5763240" y="3807720"/>
            <a:chExt cx="352080" cy="348120"/>
          </a:xfrm>
        </p:grpSpPr>
        <p:sp>
          <p:nvSpPr>
            <p:cNvPr id="5894" name="Google Shape;6853;p54"/>
            <p:cNvSpPr/>
            <p:nvPr/>
          </p:nvSpPr>
          <p:spPr>
            <a:xfrm>
              <a:off x="5906520" y="3807720"/>
              <a:ext cx="62640" cy="59760"/>
            </a:xfrm>
            <a:custGeom>
              <a:avLst/>
              <a:gdLst/>
              <a:ahLst/>
              <a:rect l="l" t="t" r="r" b="b"/>
              <a:pathLst>
                <a:path w="2143" h="2049">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w="0">
              <a:noFill/>
            </a:ln>
          </p:spPr>
          <p:style>
            <a:lnRef idx="0"/>
            <a:fillRef idx="0"/>
            <a:effectRef idx="0"/>
            <a:fontRef idx="minor"/>
          </p:style>
        </p:sp>
        <p:sp>
          <p:nvSpPr>
            <p:cNvPr id="5895" name="Google Shape;6854;p54"/>
            <p:cNvSpPr/>
            <p:nvPr/>
          </p:nvSpPr>
          <p:spPr>
            <a:xfrm>
              <a:off x="5824440" y="4012560"/>
              <a:ext cx="59760" cy="59760"/>
            </a:xfrm>
            <a:custGeom>
              <a:avLst/>
              <a:gdLst/>
              <a:ahLst/>
              <a:rect l="l" t="t" r="r" b="b"/>
              <a:pathLst>
                <a:path w="2048" h="2049">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w="0">
              <a:noFill/>
            </a:ln>
          </p:spPr>
          <p:style>
            <a:lnRef idx="0"/>
            <a:fillRef idx="0"/>
            <a:effectRef idx="0"/>
            <a:fontRef idx="minor"/>
          </p:style>
        </p:sp>
        <p:sp>
          <p:nvSpPr>
            <p:cNvPr id="5896" name="Google Shape;6855;p54"/>
            <p:cNvSpPr/>
            <p:nvPr/>
          </p:nvSpPr>
          <p:spPr>
            <a:xfrm>
              <a:off x="5990400" y="4012560"/>
              <a:ext cx="59760" cy="59760"/>
            </a:xfrm>
            <a:custGeom>
              <a:avLst/>
              <a:gdLst/>
              <a:ahLst/>
              <a:rect l="l" t="t" r="r" b="b"/>
              <a:pathLst>
                <a:path w="2048" h="2049">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w="0">
              <a:noFill/>
            </a:ln>
          </p:spPr>
          <p:style>
            <a:lnRef idx="0"/>
            <a:fillRef idx="0"/>
            <a:effectRef idx="0"/>
            <a:fontRef idx="minor"/>
          </p:style>
        </p:sp>
        <p:sp>
          <p:nvSpPr>
            <p:cNvPr id="5897" name="Google Shape;6856;p54"/>
            <p:cNvSpPr/>
            <p:nvPr/>
          </p:nvSpPr>
          <p:spPr>
            <a:xfrm>
              <a:off x="5763240" y="3951000"/>
              <a:ext cx="352080" cy="143640"/>
            </a:xfrm>
            <a:custGeom>
              <a:avLst/>
              <a:gdLst/>
              <a:ahLst/>
              <a:rect l="l" t="t" r="r" b="b"/>
              <a:pathLst>
                <a:path w="11942" h="4884">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w="0">
              <a:noFill/>
            </a:ln>
          </p:spPr>
          <p:style>
            <a:lnRef idx="0"/>
            <a:fillRef idx="0"/>
            <a:effectRef idx="0"/>
            <a:fontRef idx="minor"/>
          </p:style>
        </p:sp>
        <p:sp>
          <p:nvSpPr>
            <p:cNvPr id="5898" name="Google Shape;6857;p54"/>
            <p:cNvSpPr/>
            <p:nvPr/>
          </p:nvSpPr>
          <p:spPr>
            <a:xfrm>
              <a:off x="5961240" y="4083120"/>
              <a:ext cx="122040" cy="72720"/>
            </a:xfrm>
            <a:custGeom>
              <a:avLst/>
              <a:gdLst/>
              <a:ahLst/>
              <a:rect l="l" t="t" r="r" b="b"/>
              <a:pathLst>
                <a:path w="4160" h="249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w="0">
              <a:noFill/>
            </a:ln>
          </p:spPr>
          <p:style>
            <a:lnRef idx="0"/>
            <a:fillRef idx="0"/>
            <a:effectRef idx="0"/>
            <a:fontRef idx="minor"/>
          </p:style>
        </p:sp>
        <p:sp>
          <p:nvSpPr>
            <p:cNvPr id="5899" name="Google Shape;6858;p54"/>
            <p:cNvSpPr/>
            <p:nvPr/>
          </p:nvSpPr>
          <p:spPr>
            <a:xfrm>
              <a:off x="5876640" y="3877560"/>
              <a:ext cx="123120" cy="51480"/>
            </a:xfrm>
            <a:custGeom>
              <a:avLst/>
              <a:gdLst/>
              <a:ahLst/>
              <a:rect l="l" t="t" r="r" b="b"/>
              <a:pathLst>
                <a:path w="4191" h="1765">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w="0">
              <a:noFill/>
            </a:ln>
          </p:spPr>
          <p:style>
            <a:lnRef idx="0"/>
            <a:fillRef idx="0"/>
            <a:effectRef idx="0"/>
            <a:fontRef idx="minor"/>
          </p:style>
        </p:sp>
        <p:sp>
          <p:nvSpPr>
            <p:cNvPr id="5900" name="Google Shape;6859;p54"/>
            <p:cNvSpPr/>
            <p:nvPr/>
          </p:nvSpPr>
          <p:spPr>
            <a:xfrm>
              <a:off x="5795640" y="4083120"/>
              <a:ext cx="120240" cy="72720"/>
            </a:xfrm>
            <a:custGeom>
              <a:avLst/>
              <a:gdLst/>
              <a:ahLst/>
              <a:rect l="l" t="t" r="r" b="b"/>
              <a:pathLst>
                <a:path w="4097" h="249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w="0">
              <a:noFill/>
            </a:ln>
          </p:spPr>
          <p:style>
            <a:lnRef idx="0"/>
            <a:fillRef idx="0"/>
            <a:effectRef idx="0"/>
            <a:fontRef idx="minor"/>
          </p:style>
        </p:sp>
      </p:grpSp>
      <p:grpSp>
        <p:nvGrpSpPr>
          <p:cNvPr id="5901" name="Google Shape;6860;p54"/>
          <p:cNvGrpSpPr/>
          <p:nvPr/>
        </p:nvGrpSpPr>
        <p:grpSpPr>
          <a:xfrm>
            <a:off x="8041320" y="2883240"/>
            <a:ext cx="225720" cy="349200"/>
            <a:chOff x="8041320" y="2883240"/>
            <a:chExt cx="225720" cy="349200"/>
          </a:xfrm>
        </p:grpSpPr>
        <p:sp>
          <p:nvSpPr>
            <p:cNvPr id="5902" name="Google Shape;6861;p54"/>
            <p:cNvSpPr/>
            <p:nvPr/>
          </p:nvSpPr>
          <p:spPr>
            <a:xfrm>
              <a:off x="8165160" y="3072240"/>
              <a:ext cx="80280" cy="99000"/>
            </a:xfrm>
            <a:custGeom>
              <a:avLst/>
              <a:gdLst/>
              <a:ahLst/>
              <a:rect l="l" t="t" r="r" b="b"/>
              <a:pathLst>
                <a:path w="2741" h="3372">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w="0">
              <a:noFill/>
            </a:ln>
          </p:spPr>
          <p:style>
            <a:lnRef idx="0"/>
            <a:fillRef idx="0"/>
            <a:effectRef idx="0"/>
            <a:fontRef idx="minor"/>
          </p:style>
        </p:sp>
        <p:sp>
          <p:nvSpPr>
            <p:cNvPr id="5903" name="Google Shape;6862;p54"/>
            <p:cNvSpPr/>
            <p:nvPr/>
          </p:nvSpPr>
          <p:spPr>
            <a:xfrm>
              <a:off x="8116920" y="3134520"/>
              <a:ext cx="72720" cy="35640"/>
            </a:xfrm>
            <a:custGeom>
              <a:avLst/>
              <a:gdLst/>
              <a:ahLst/>
              <a:rect l="l" t="t" r="r" b="b"/>
              <a:pathLst>
                <a:path w="2490" h="1230">
                  <a:moveTo>
                    <a:pt x="1229" y="1"/>
                  </a:moveTo>
                  <a:lnTo>
                    <a:pt x="1" y="1229"/>
                  </a:lnTo>
                  <a:lnTo>
                    <a:pt x="2490" y="1229"/>
                  </a:lnTo>
                  <a:lnTo>
                    <a:pt x="1229" y="1"/>
                  </a:lnTo>
                  <a:close/>
                </a:path>
              </a:pathLst>
            </a:custGeom>
            <a:solidFill>
              <a:srgbClr val="5f7d95"/>
            </a:solidFill>
            <a:ln w="0">
              <a:noFill/>
            </a:ln>
          </p:spPr>
          <p:style>
            <a:lnRef idx="0"/>
            <a:fillRef idx="0"/>
            <a:effectRef idx="0"/>
            <a:fontRef idx="minor"/>
          </p:style>
        </p:sp>
        <p:sp>
          <p:nvSpPr>
            <p:cNvPr id="5904" name="Google Shape;6863;p54"/>
            <p:cNvSpPr/>
            <p:nvPr/>
          </p:nvSpPr>
          <p:spPr>
            <a:xfrm>
              <a:off x="8061840" y="3070080"/>
              <a:ext cx="81360" cy="99720"/>
            </a:xfrm>
            <a:custGeom>
              <a:avLst/>
              <a:gdLst/>
              <a:ahLst/>
              <a:rect l="l" t="t" r="r" b="b"/>
              <a:pathLst>
                <a:path w="2774" h="340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w="0">
              <a:noFill/>
            </a:ln>
          </p:spPr>
          <p:style>
            <a:lnRef idx="0"/>
            <a:fillRef idx="0"/>
            <a:effectRef idx="0"/>
            <a:fontRef idx="minor"/>
          </p:style>
        </p:sp>
        <p:sp>
          <p:nvSpPr>
            <p:cNvPr id="5905" name="Google Shape;6864;p54"/>
            <p:cNvSpPr/>
            <p:nvPr/>
          </p:nvSpPr>
          <p:spPr>
            <a:xfrm>
              <a:off x="8041320" y="3191400"/>
              <a:ext cx="225720" cy="41040"/>
            </a:xfrm>
            <a:custGeom>
              <a:avLst/>
              <a:gdLst/>
              <a:ahLst/>
              <a:rect l="l" t="t" r="r" b="b"/>
              <a:pathLst>
                <a:path w="7657" h="1419">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w="0">
              <a:noFill/>
            </a:ln>
          </p:spPr>
          <p:style>
            <a:lnRef idx="0"/>
            <a:fillRef idx="0"/>
            <a:effectRef idx="0"/>
            <a:fontRef idx="minor"/>
          </p:style>
        </p:sp>
        <p:sp>
          <p:nvSpPr>
            <p:cNvPr id="5906" name="Google Shape;6865;p54"/>
            <p:cNvSpPr/>
            <p:nvPr/>
          </p:nvSpPr>
          <p:spPr>
            <a:xfrm>
              <a:off x="8041320" y="2883240"/>
              <a:ext cx="225720" cy="41040"/>
            </a:xfrm>
            <a:custGeom>
              <a:avLst/>
              <a:gdLst/>
              <a:ahLst/>
              <a:rect l="l" t="t" r="r" b="b"/>
              <a:pathLst>
                <a:path w="7657" h="1419">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w="0">
              <a:noFill/>
            </a:ln>
          </p:spPr>
          <p:style>
            <a:lnRef idx="0"/>
            <a:fillRef idx="0"/>
            <a:effectRef idx="0"/>
            <a:fontRef idx="minor"/>
          </p:style>
        </p:sp>
        <p:sp>
          <p:nvSpPr>
            <p:cNvPr id="5907" name="Google Shape;6866;p54"/>
            <p:cNvSpPr/>
            <p:nvPr/>
          </p:nvSpPr>
          <p:spPr>
            <a:xfrm>
              <a:off x="8062920" y="2943720"/>
              <a:ext cx="182520" cy="41400"/>
            </a:xfrm>
            <a:custGeom>
              <a:avLst/>
              <a:gdLst/>
              <a:ahLst/>
              <a:rect l="l" t="t" r="r" b="b"/>
              <a:pathLst>
                <a:path w="6207" h="1426">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w="0">
              <a:noFill/>
            </a:ln>
          </p:spPr>
          <p:style>
            <a:lnRef idx="0"/>
            <a:fillRef idx="0"/>
            <a:effectRef idx="0"/>
            <a:fontRef idx="minor"/>
          </p:style>
        </p:sp>
        <p:sp>
          <p:nvSpPr>
            <p:cNvPr id="5908" name="Google Shape;6867;p54"/>
            <p:cNvSpPr/>
            <p:nvPr/>
          </p:nvSpPr>
          <p:spPr>
            <a:xfrm>
              <a:off x="8061120" y="2980800"/>
              <a:ext cx="183600" cy="86760"/>
            </a:xfrm>
            <a:custGeom>
              <a:avLst/>
              <a:gdLst/>
              <a:ahLst/>
              <a:rect l="l" t="t" r="r" b="b"/>
              <a:pathLst>
                <a:path w="6239" h="2962">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w="0">
              <a:noFill/>
            </a:ln>
          </p:spPr>
          <p:style>
            <a:lnRef idx="0"/>
            <a:fillRef idx="0"/>
            <a:effectRef idx="0"/>
            <a:fontRef idx="minor"/>
          </p:style>
        </p:sp>
      </p:grpSp>
      <p:grpSp>
        <p:nvGrpSpPr>
          <p:cNvPr id="5909" name="Google Shape;6868;p54"/>
          <p:cNvGrpSpPr/>
          <p:nvPr/>
        </p:nvGrpSpPr>
        <p:grpSpPr>
          <a:xfrm>
            <a:off x="5303520" y="1531440"/>
            <a:ext cx="352080" cy="349200"/>
            <a:chOff x="5303520" y="1531440"/>
            <a:chExt cx="352080" cy="349200"/>
          </a:xfrm>
        </p:grpSpPr>
        <p:sp>
          <p:nvSpPr>
            <p:cNvPr id="5910" name="Google Shape;6869;p54"/>
            <p:cNvSpPr/>
            <p:nvPr/>
          </p:nvSpPr>
          <p:spPr>
            <a:xfrm>
              <a:off x="5303520" y="1531440"/>
              <a:ext cx="246960" cy="308520"/>
            </a:xfrm>
            <a:custGeom>
              <a:avLst/>
              <a:gdLst/>
              <a:ahLst/>
              <a:rect l="l" t="t" r="r" b="b"/>
              <a:pathLst>
                <a:path w="8382" h="1046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w="0">
              <a:noFill/>
            </a:ln>
          </p:spPr>
          <p:style>
            <a:lnRef idx="0"/>
            <a:fillRef idx="0"/>
            <a:effectRef idx="0"/>
            <a:fontRef idx="minor"/>
          </p:style>
        </p:sp>
        <p:sp>
          <p:nvSpPr>
            <p:cNvPr id="5911" name="Google Shape;6870;p54"/>
            <p:cNvSpPr/>
            <p:nvPr/>
          </p:nvSpPr>
          <p:spPr>
            <a:xfrm>
              <a:off x="5351040" y="1578960"/>
              <a:ext cx="55080" cy="56160"/>
            </a:xfrm>
            <a:custGeom>
              <a:avLst/>
              <a:gdLst/>
              <a:ahLst/>
              <a:rect l="l" t="t" r="r" b="b"/>
              <a:pathLst>
                <a:path w="1892" h="1923">
                  <a:moveTo>
                    <a:pt x="1891" y="1"/>
                  </a:moveTo>
                  <a:lnTo>
                    <a:pt x="1" y="1923"/>
                  </a:lnTo>
                  <a:lnTo>
                    <a:pt x="1891" y="1923"/>
                  </a:lnTo>
                  <a:lnTo>
                    <a:pt x="1891" y="1"/>
                  </a:lnTo>
                  <a:close/>
                </a:path>
              </a:pathLst>
            </a:custGeom>
            <a:solidFill>
              <a:srgbClr val="5f7d95"/>
            </a:solidFill>
            <a:ln w="0">
              <a:noFill/>
            </a:ln>
          </p:spPr>
          <p:style>
            <a:lnRef idx="0"/>
            <a:fillRef idx="0"/>
            <a:effectRef idx="0"/>
            <a:fontRef idx="minor"/>
          </p:style>
        </p:sp>
        <p:sp>
          <p:nvSpPr>
            <p:cNvPr id="5912" name="Google Shape;6871;p54"/>
            <p:cNvSpPr/>
            <p:nvPr/>
          </p:nvSpPr>
          <p:spPr>
            <a:xfrm>
              <a:off x="5428080" y="1657080"/>
              <a:ext cx="143640" cy="142560"/>
            </a:xfrm>
            <a:custGeom>
              <a:avLst/>
              <a:gdLst/>
              <a:ahLst/>
              <a:rect l="l" t="t" r="r" b="b"/>
              <a:pathLst>
                <a:path w="4884" h="4853">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w="0">
              <a:noFill/>
            </a:ln>
          </p:spPr>
          <p:style>
            <a:lnRef idx="0"/>
            <a:fillRef idx="0"/>
            <a:effectRef idx="0"/>
            <a:fontRef idx="minor"/>
          </p:style>
        </p:sp>
        <p:sp>
          <p:nvSpPr>
            <p:cNvPr id="5913" name="Google Shape;6872;p54"/>
            <p:cNvSpPr/>
            <p:nvPr/>
          </p:nvSpPr>
          <p:spPr>
            <a:xfrm>
              <a:off x="5343480" y="1574280"/>
              <a:ext cx="226440" cy="286200"/>
            </a:xfrm>
            <a:custGeom>
              <a:avLst/>
              <a:gdLst/>
              <a:ahLst/>
              <a:rect l="l" t="t" r="r" b="b"/>
              <a:pathLst>
                <a:path w="7688" h="9704">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w="0">
              <a:noFill/>
            </a:ln>
          </p:spPr>
          <p:style>
            <a:lnRef idx="0"/>
            <a:fillRef idx="0"/>
            <a:effectRef idx="0"/>
            <a:fontRef idx="minor"/>
          </p:style>
        </p:sp>
        <p:sp>
          <p:nvSpPr>
            <p:cNvPr id="5914" name="Google Shape;6873;p54"/>
            <p:cNvSpPr/>
            <p:nvPr/>
          </p:nvSpPr>
          <p:spPr>
            <a:xfrm>
              <a:off x="5549400" y="1776240"/>
              <a:ext cx="106200" cy="104400"/>
            </a:xfrm>
            <a:custGeom>
              <a:avLst/>
              <a:gdLst/>
              <a:ahLst/>
              <a:rect l="l" t="t" r="r" b="b"/>
              <a:pathLst>
                <a:path w="3624" h="3561">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w="0">
              <a:noFill/>
            </a:ln>
          </p:spPr>
          <p:style>
            <a:lnRef idx="0"/>
            <a:fillRef idx="0"/>
            <a:effectRef idx="0"/>
            <a:fontRef idx="minor"/>
          </p:style>
        </p:sp>
      </p:grpSp>
      <p:grpSp>
        <p:nvGrpSpPr>
          <p:cNvPr id="5915" name="Google Shape;6874;p54"/>
          <p:cNvGrpSpPr/>
          <p:nvPr/>
        </p:nvGrpSpPr>
        <p:grpSpPr>
          <a:xfrm>
            <a:off x="5304240" y="1973520"/>
            <a:ext cx="350640" cy="346680"/>
            <a:chOff x="5304240" y="1973520"/>
            <a:chExt cx="350640" cy="346680"/>
          </a:xfrm>
        </p:grpSpPr>
        <p:sp>
          <p:nvSpPr>
            <p:cNvPr id="5916" name="Google Shape;6875;p54"/>
            <p:cNvSpPr/>
            <p:nvPr/>
          </p:nvSpPr>
          <p:spPr>
            <a:xfrm>
              <a:off x="5324760" y="1973520"/>
              <a:ext cx="245160" cy="346680"/>
            </a:xfrm>
            <a:custGeom>
              <a:avLst/>
              <a:gdLst/>
              <a:ahLst/>
              <a:rect l="l" t="t" r="r" b="b"/>
              <a:pathLst>
                <a:path w="8318" h="11753">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w="0">
              <a:noFill/>
            </a:ln>
          </p:spPr>
          <p:style>
            <a:lnRef idx="0"/>
            <a:fillRef idx="0"/>
            <a:effectRef idx="0"/>
            <a:fontRef idx="minor"/>
          </p:style>
        </p:sp>
        <p:sp>
          <p:nvSpPr>
            <p:cNvPr id="5917" name="Google Shape;6876;p54"/>
            <p:cNvSpPr/>
            <p:nvPr/>
          </p:nvSpPr>
          <p:spPr>
            <a:xfrm>
              <a:off x="5587560" y="2054520"/>
              <a:ext cx="67320" cy="65520"/>
            </a:xfrm>
            <a:custGeom>
              <a:avLst/>
              <a:gdLst/>
              <a:ahLst/>
              <a:rect l="l" t="t" r="r" b="b"/>
              <a:pathLst>
                <a:path w="2301" h="2238">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w="0">
              <a:noFill/>
            </a:ln>
          </p:spPr>
          <p:style>
            <a:lnRef idx="0"/>
            <a:fillRef idx="0"/>
            <a:effectRef idx="0"/>
            <a:fontRef idx="minor"/>
          </p:style>
        </p:sp>
        <p:sp>
          <p:nvSpPr>
            <p:cNvPr id="5918" name="Google Shape;6877;p54"/>
            <p:cNvSpPr/>
            <p:nvPr/>
          </p:nvSpPr>
          <p:spPr>
            <a:xfrm>
              <a:off x="5472000" y="2181960"/>
              <a:ext cx="54000" cy="52560"/>
            </a:xfrm>
            <a:custGeom>
              <a:avLst/>
              <a:gdLst/>
              <a:ahLst/>
              <a:rect l="l" t="t" r="r" b="b"/>
              <a:pathLst>
                <a:path w="1855" h="1801">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w="0">
              <a:noFill/>
            </a:ln>
          </p:spPr>
          <p:style>
            <a:lnRef idx="0"/>
            <a:fillRef idx="0"/>
            <a:effectRef idx="0"/>
            <a:fontRef idx="minor"/>
          </p:style>
        </p:sp>
        <p:sp>
          <p:nvSpPr>
            <p:cNvPr id="5919" name="Google Shape;6878;p54"/>
            <p:cNvSpPr/>
            <p:nvPr/>
          </p:nvSpPr>
          <p:spPr>
            <a:xfrm>
              <a:off x="5500800" y="2092680"/>
              <a:ext cx="114840" cy="114840"/>
            </a:xfrm>
            <a:custGeom>
              <a:avLst/>
              <a:gdLst/>
              <a:ahLst/>
              <a:rect l="l" t="t" r="r" b="b"/>
              <a:pathLst>
                <a:path w="3908" h="3908">
                  <a:moveTo>
                    <a:pt x="2426" y="1"/>
                  </a:moveTo>
                  <a:lnTo>
                    <a:pt x="1" y="2458"/>
                  </a:lnTo>
                  <a:lnTo>
                    <a:pt x="1450" y="3907"/>
                  </a:lnTo>
                  <a:lnTo>
                    <a:pt x="3907" y="1481"/>
                  </a:lnTo>
                  <a:lnTo>
                    <a:pt x="2426" y="1"/>
                  </a:lnTo>
                  <a:close/>
                </a:path>
              </a:pathLst>
            </a:custGeom>
            <a:solidFill>
              <a:srgbClr val="5f7d95"/>
            </a:solidFill>
            <a:ln w="0">
              <a:noFill/>
            </a:ln>
          </p:spPr>
          <p:style>
            <a:lnRef idx="0"/>
            <a:fillRef idx="0"/>
            <a:effectRef idx="0"/>
            <a:fontRef idx="minor"/>
          </p:style>
        </p:sp>
        <p:sp>
          <p:nvSpPr>
            <p:cNvPr id="5920" name="Google Shape;6879;p54"/>
            <p:cNvSpPr/>
            <p:nvPr/>
          </p:nvSpPr>
          <p:spPr>
            <a:xfrm>
              <a:off x="5510160" y="1977840"/>
              <a:ext cx="55080" cy="55080"/>
            </a:xfrm>
            <a:custGeom>
              <a:avLst/>
              <a:gdLst/>
              <a:ahLst/>
              <a:rect l="l" t="t" r="r" b="b"/>
              <a:pathLst>
                <a:path w="1891" h="1891">
                  <a:moveTo>
                    <a:pt x="1" y="0"/>
                  </a:moveTo>
                  <a:lnTo>
                    <a:pt x="1" y="1891"/>
                  </a:lnTo>
                  <a:lnTo>
                    <a:pt x="1891" y="1891"/>
                  </a:lnTo>
                  <a:lnTo>
                    <a:pt x="1" y="0"/>
                  </a:lnTo>
                  <a:close/>
                </a:path>
              </a:pathLst>
            </a:custGeom>
            <a:solidFill>
              <a:srgbClr val="5f7d95"/>
            </a:solidFill>
            <a:ln w="0">
              <a:noFill/>
            </a:ln>
          </p:spPr>
          <p:style>
            <a:lnRef idx="0"/>
            <a:fillRef idx="0"/>
            <a:effectRef idx="0"/>
            <a:fontRef idx="minor"/>
          </p:style>
        </p:sp>
        <p:sp>
          <p:nvSpPr>
            <p:cNvPr id="5921" name="Google Shape;6880;p54"/>
            <p:cNvSpPr/>
            <p:nvPr/>
          </p:nvSpPr>
          <p:spPr>
            <a:xfrm>
              <a:off x="5304240" y="2280600"/>
              <a:ext cx="195840" cy="39240"/>
            </a:xfrm>
            <a:custGeom>
              <a:avLst/>
              <a:gdLst/>
              <a:ahLst/>
              <a:rect l="l" t="t" r="r" b="b"/>
              <a:pathLst>
                <a:path w="6649" h="1356">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w="0">
              <a:noFill/>
            </a:ln>
          </p:spPr>
          <p:style>
            <a:lnRef idx="0"/>
            <a:fillRef idx="0"/>
            <a:effectRef idx="0"/>
            <a:fontRef idx="minor"/>
          </p:style>
        </p:sp>
      </p:grpSp>
      <p:grpSp>
        <p:nvGrpSpPr>
          <p:cNvPr id="5922" name="Google Shape;6881;p54"/>
          <p:cNvGrpSpPr/>
          <p:nvPr/>
        </p:nvGrpSpPr>
        <p:grpSpPr>
          <a:xfrm>
            <a:off x="5303880" y="2418120"/>
            <a:ext cx="351360" cy="350280"/>
            <a:chOff x="5303880" y="2418120"/>
            <a:chExt cx="351360" cy="350280"/>
          </a:xfrm>
        </p:grpSpPr>
        <p:sp>
          <p:nvSpPr>
            <p:cNvPr id="5923" name="Google Shape;6882;p54"/>
            <p:cNvSpPr/>
            <p:nvPr/>
          </p:nvSpPr>
          <p:spPr>
            <a:xfrm>
              <a:off x="5303880" y="2418120"/>
              <a:ext cx="351360" cy="350280"/>
            </a:xfrm>
            <a:custGeom>
              <a:avLst/>
              <a:gdLst/>
              <a:ahLst/>
              <a:rect l="l" t="t" r="r" b="b"/>
              <a:pathLst>
                <a:path w="11910" h="11878">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w="0">
              <a:noFill/>
            </a:ln>
          </p:spPr>
          <p:style>
            <a:lnRef idx="0"/>
            <a:fillRef idx="0"/>
            <a:effectRef idx="0"/>
            <a:fontRef idx="minor"/>
          </p:style>
        </p:sp>
        <p:sp>
          <p:nvSpPr>
            <p:cNvPr id="5924" name="Google Shape;6883;p54"/>
            <p:cNvSpPr/>
            <p:nvPr/>
          </p:nvSpPr>
          <p:spPr>
            <a:xfrm>
              <a:off x="5438160" y="2623680"/>
              <a:ext cx="84960" cy="60840"/>
            </a:xfrm>
            <a:custGeom>
              <a:avLst/>
              <a:gdLst/>
              <a:ahLst/>
              <a:rect l="l" t="t" r="r" b="b"/>
              <a:pathLst>
                <a:path w="2900" h="208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w="0">
              <a:noFill/>
            </a:ln>
          </p:spPr>
          <p:style>
            <a:lnRef idx="0"/>
            <a:fillRef idx="0"/>
            <a:effectRef idx="0"/>
            <a:fontRef idx="minor"/>
          </p:style>
        </p:sp>
        <p:sp>
          <p:nvSpPr>
            <p:cNvPr id="5925" name="Google Shape;6884;p54"/>
            <p:cNvSpPr/>
            <p:nvPr/>
          </p:nvSpPr>
          <p:spPr>
            <a:xfrm>
              <a:off x="5459400" y="2562120"/>
              <a:ext cx="41040" cy="41040"/>
            </a:xfrm>
            <a:custGeom>
              <a:avLst/>
              <a:gdLst/>
              <a:ahLst/>
              <a:rect l="l" t="t" r="r" b="b"/>
              <a:pathLst>
                <a:path w="1419" h="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w="0">
              <a:noFill/>
            </a:ln>
          </p:spPr>
          <p:style>
            <a:lnRef idx="0"/>
            <a:fillRef idx="0"/>
            <a:effectRef idx="0"/>
            <a:fontRef idx="minor"/>
          </p:style>
        </p:sp>
        <p:sp>
          <p:nvSpPr>
            <p:cNvPr id="5926" name="Google Shape;6885;p54"/>
            <p:cNvSpPr/>
            <p:nvPr/>
          </p:nvSpPr>
          <p:spPr>
            <a:xfrm>
              <a:off x="5388480" y="2499840"/>
              <a:ext cx="183600" cy="161280"/>
            </a:xfrm>
            <a:custGeom>
              <a:avLst/>
              <a:gdLst/>
              <a:ahLst/>
              <a:rect l="l" t="t" r="r" b="b"/>
              <a:pathLst>
                <a:path w="6239" h="5483">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w="0">
              <a:noFill/>
            </a:ln>
          </p:spPr>
          <p:style>
            <a:lnRef idx="0"/>
            <a:fillRef idx="0"/>
            <a:effectRef idx="0"/>
            <a:fontRef idx="minor"/>
          </p:style>
        </p:sp>
      </p:grpSp>
      <p:grpSp>
        <p:nvGrpSpPr>
          <p:cNvPr id="5927" name="Google Shape;6886;p54"/>
          <p:cNvGrpSpPr/>
          <p:nvPr/>
        </p:nvGrpSpPr>
        <p:grpSpPr>
          <a:xfrm>
            <a:off x="7520760" y="1531800"/>
            <a:ext cx="349560" cy="348480"/>
            <a:chOff x="7520760" y="1531800"/>
            <a:chExt cx="349560" cy="348480"/>
          </a:xfrm>
        </p:grpSpPr>
        <p:sp>
          <p:nvSpPr>
            <p:cNvPr id="5928" name="Google Shape;6887;p54"/>
            <p:cNvSpPr/>
            <p:nvPr/>
          </p:nvSpPr>
          <p:spPr>
            <a:xfrm>
              <a:off x="7655760" y="1531800"/>
              <a:ext cx="80280" cy="81360"/>
            </a:xfrm>
            <a:custGeom>
              <a:avLst/>
              <a:gdLst/>
              <a:ahLst/>
              <a:rect l="l" t="t" r="r" b="b"/>
              <a:pathLst>
                <a:path w="2742" h="2773">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w="0">
              <a:noFill/>
            </a:ln>
          </p:spPr>
          <p:style>
            <a:lnRef idx="0"/>
            <a:fillRef idx="0"/>
            <a:effectRef idx="0"/>
            <a:fontRef idx="minor"/>
          </p:style>
        </p:sp>
        <p:sp>
          <p:nvSpPr>
            <p:cNvPr id="5929" name="Google Shape;6888;p54"/>
            <p:cNvSpPr/>
            <p:nvPr/>
          </p:nvSpPr>
          <p:spPr>
            <a:xfrm>
              <a:off x="7624080" y="1778400"/>
              <a:ext cx="19800" cy="40320"/>
            </a:xfrm>
            <a:custGeom>
              <a:avLst/>
              <a:gdLst/>
              <a:ahLst/>
              <a:rect l="l" t="t" r="r" b="b"/>
              <a:pathLst>
                <a:path w="694" h="1387">
                  <a:moveTo>
                    <a:pt x="0" y="0"/>
                  </a:moveTo>
                  <a:lnTo>
                    <a:pt x="0" y="1386"/>
                  </a:lnTo>
                  <a:lnTo>
                    <a:pt x="694" y="1386"/>
                  </a:lnTo>
                  <a:lnTo>
                    <a:pt x="694" y="0"/>
                  </a:lnTo>
                  <a:close/>
                </a:path>
              </a:pathLst>
            </a:custGeom>
            <a:solidFill>
              <a:srgbClr val="5f7d95"/>
            </a:solidFill>
            <a:ln w="0">
              <a:noFill/>
            </a:ln>
          </p:spPr>
          <p:style>
            <a:lnRef idx="0"/>
            <a:fillRef idx="0"/>
            <a:effectRef idx="0"/>
            <a:fontRef idx="minor"/>
          </p:style>
        </p:sp>
        <p:sp>
          <p:nvSpPr>
            <p:cNvPr id="5930" name="Google Shape;6889;p54"/>
            <p:cNvSpPr/>
            <p:nvPr/>
          </p:nvSpPr>
          <p:spPr>
            <a:xfrm>
              <a:off x="7664400" y="1778400"/>
              <a:ext cx="20880" cy="40320"/>
            </a:xfrm>
            <a:custGeom>
              <a:avLst/>
              <a:gdLst/>
              <a:ahLst/>
              <a:rect l="l" t="t" r="r" b="b"/>
              <a:pathLst>
                <a:path w="725" h="1387">
                  <a:moveTo>
                    <a:pt x="0" y="0"/>
                  </a:moveTo>
                  <a:lnTo>
                    <a:pt x="0" y="1386"/>
                  </a:lnTo>
                  <a:lnTo>
                    <a:pt x="725" y="1386"/>
                  </a:lnTo>
                  <a:lnTo>
                    <a:pt x="725" y="0"/>
                  </a:lnTo>
                  <a:close/>
                </a:path>
              </a:pathLst>
            </a:custGeom>
            <a:solidFill>
              <a:srgbClr val="5f7d95"/>
            </a:solidFill>
            <a:ln w="0">
              <a:noFill/>
            </a:ln>
          </p:spPr>
          <p:style>
            <a:lnRef idx="0"/>
            <a:fillRef idx="0"/>
            <a:effectRef idx="0"/>
            <a:fontRef idx="minor"/>
          </p:style>
        </p:sp>
        <p:sp>
          <p:nvSpPr>
            <p:cNvPr id="5931" name="Google Shape;6890;p54"/>
            <p:cNvSpPr/>
            <p:nvPr/>
          </p:nvSpPr>
          <p:spPr>
            <a:xfrm>
              <a:off x="7583400" y="1778400"/>
              <a:ext cx="19800" cy="40320"/>
            </a:xfrm>
            <a:custGeom>
              <a:avLst/>
              <a:gdLst/>
              <a:ahLst/>
              <a:rect l="l" t="t" r="r" b="b"/>
              <a:pathLst>
                <a:path w="694" h="1387">
                  <a:moveTo>
                    <a:pt x="0" y="0"/>
                  </a:moveTo>
                  <a:lnTo>
                    <a:pt x="0" y="1386"/>
                  </a:lnTo>
                  <a:lnTo>
                    <a:pt x="693" y="1386"/>
                  </a:lnTo>
                  <a:lnTo>
                    <a:pt x="693" y="0"/>
                  </a:lnTo>
                  <a:close/>
                </a:path>
              </a:pathLst>
            </a:custGeom>
            <a:solidFill>
              <a:srgbClr val="5f7d95"/>
            </a:solidFill>
            <a:ln w="0">
              <a:noFill/>
            </a:ln>
          </p:spPr>
          <p:style>
            <a:lnRef idx="0"/>
            <a:fillRef idx="0"/>
            <a:effectRef idx="0"/>
            <a:fontRef idx="minor"/>
          </p:style>
        </p:sp>
        <p:sp>
          <p:nvSpPr>
            <p:cNvPr id="5932" name="Google Shape;6891;p54"/>
            <p:cNvSpPr/>
            <p:nvPr/>
          </p:nvSpPr>
          <p:spPr>
            <a:xfrm>
              <a:off x="7705080" y="1778400"/>
              <a:ext cx="40320" cy="40320"/>
            </a:xfrm>
            <a:custGeom>
              <a:avLst/>
              <a:gdLst/>
              <a:ahLst/>
              <a:rect l="l" t="t" r="r" b="b"/>
              <a:pathLst>
                <a:path w="1387" h="1387">
                  <a:moveTo>
                    <a:pt x="0" y="0"/>
                  </a:moveTo>
                  <a:lnTo>
                    <a:pt x="0" y="1386"/>
                  </a:lnTo>
                  <a:lnTo>
                    <a:pt x="1387" y="1386"/>
                  </a:lnTo>
                  <a:lnTo>
                    <a:pt x="1387" y="0"/>
                  </a:lnTo>
                  <a:close/>
                </a:path>
              </a:pathLst>
            </a:custGeom>
            <a:solidFill>
              <a:srgbClr val="5f7d95"/>
            </a:solidFill>
            <a:ln w="0">
              <a:noFill/>
            </a:ln>
          </p:spPr>
          <p:style>
            <a:lnRef idx="0"/>
            <a:fillRef idx="0"/>
            <a:effectRef idx="0"/>
            <a:fontRef idx="minor"/>
          </p:style>
        </p:sp>
        <p:sp>
          <p:nvSpPr>
            <p:cNvPr id="5933" name="Google Shape;6892;p54"/>
            <p:cNvSpPr/>
            <p:nvPr/>
          </p:nvSpPr>
          <p:spPr>
            <a:xfrm>
              <a:off x="7520760" y="1717920"/>
              <a:ext cx="288000" cy="162360"/>
            </a:xfrm>
            <a:custGeom>
              <a:avLst/>
              <a:gdLst/>
              <a:ahLst/>
              <a:rect l="l" t="t" r="r" b="b"/>
              <a:pathLst>
                <a:path w="9767" h="5514">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w="0">
              <a:noFill/>
            </a:ln>
          </p:spPr>
          <p:style>
            <a:lnRef idx="0"/>
            <a:fillRef idx="0"/>
            <a:effectRef idx="0"/>
            <a:fontRef idx="minor"/>
          </p:style>
        </p:sp>
        <p:sp>
          <p:nvSpPr>
            <p:cNvPr id="5934" name="Google Shape;6893;p54"/>
            <p:cNvSpPr/>
            <p:nvPr/>
          </p:nvSpPr>
          <p:spPr>
            <a:xfrm>
              <a:off x="7830000" y="1758960"/>
              <a:ext cx="40320" cy="80280"/>
            </a:xfrm>
            <a:custGeom>
              <a:avLst/>
              <a:gdLst/>
              <a:ahLst/>
              <a:rect l="l" t="t" r="r" b="b"/>
              <a:pathLst>
                <a:path w="1387" h="2742">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w="0">
              <a:noFill/>
            </a:ln>
          </p:spPr>
          <p:style>
            <a:lnRef idx="0"/>
            <a:fillRef idx="0"/>
            <a:effectRef idx="0"/>
            <a:fontRef idx="minor"/>
          </p:style>
        </p:sp>
        <p:sp>
          <p:nvSpPr>
            <p:cNvPr id="5935" name="Google Shape;6894;p54"/>
            <p:cNvSpPr/>
            <p:nvPr/>
          </p:nvSpPr>
          <p:spPr>
            <a:xfrm>
              <a:off x="7624080" y="1611000"/>
              <a:ext cx="143640" cy="86040"/>
            </a:xfrm>
            <a:custGeom>
              <a:avLst/>
              <a:gdLst/>
              <a:ahLst/>
              <a:rect l="l" t="t" r="r" b="b"/>
              <a:pathLst>
                <a:path w="4884" h="2931">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w="0">
              <a:noFill/>
            </a:ln>
          </p:spPr>
          <p:style>
            <a:lnRef idx="0"/>
            <a:fillRef idx="0"/>
            <a:effectRef idx="0"/>
            <a:fontRef idx="minor"/>
          </p:style>
        </p:sp>
      </p:grpSp>
      <p:grpSp>
        <p:nvGrpSpPr>
          <p:cNvPr id="5936" name="Google Shape;6895;p54"/>
          <p:cNvGrpSpPr/>
          <p:nvPr/>
        </p:nvGrpSpPr>
        <p:grpSpPr>
          <a:xfrm>
            <a:off x="7542000" y="1972800"/>
            <a:ext cx="307440" cy="347760"/>
            <a:chOff x="7542000" y="1972800"/>
            <a:chExt cx="307440" cy="347760"/>
          </a:xfrm>
        </p:grpSpPr>
        <p:sp>
          <p:nvSpPr>
            <p:cNvPr id="5937" name="Google Shape;6896;p54"/>
            <p:cNvSpPr/>
            <p:nvPr/>
          </p:nvSpPr>
          <p:spPr>
            <a:xfrm>
              <a:off x="7674840" y="2073600"/>
              <a:ext cx="41040" cy="41040"/>
            </a:xfrm>
            <a:custGeom>
              <a:avLst/>
              <a:gdLst/>
              <a:ahLst/>
              <a:rect l="l" t="t" r="r" b="b"/>
              <a:pathLst>
                <a:path w="1419" h="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w="0">
              <a:noFill/>
            </a:ln>
          </p:spPr>
          <p:style>
            <a:lnRef idx="0"/>
            <a:fillRef idx="0"/>
            <a:effectRef idx="0"/>
            <a:fontRef idx="minor"/>
          </p:style>
        </p:sp>
        <p:sp>
          <p:nvSpPr>
            <p:cNvPr id="5938" name="Google Shape;6897;p54"/>
            <p:cNvSpPr/>
            <p:nvPr/>
          </p:nvSpPr>
          <p:spPr>
            <a:xfrm>
              <a:off x="7657200" y="2135880"/>
              <a:ext cx="78480" cy="39240"/>
            </a:xfrm>
            <a:custGeom>
              <a:avLst/>
              <a:gdLst/>
              <a:ahLst/>
              <a:rect l="l" t="t" r="r" b="b"/>
              <a:pathLst>
                <a:path w="2679" h="1356">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w="0">
              <a:noFill/>
            </a:ln>
          </p:spPr>
          <p:style>
            <a:lnRef idx="0"/>
            <a:fillRef idx="0"/>
            <a:effectRef idx="0"/>
            <a:fontRef idx="minor"/>
          </p:style>
        </p:sp>
        <p:sp>
          <p:nvSpPr>
            <p:cNvPr id="5939" name="Google Shape;6898;p54"/>
            <p:cNvSpPr/>
            <p:nvPr/>
          </p:nvSpPr>
          <p:spPr>
            <a:xfrm>
              <a:off x="7623720" y="2033280"/>
              <a:ext cx="143640" cy="115560"/>
            </a:xfrm>
            <a:custGeom>
              <a:avLst/>
              <a:gdLst/>
              <a:ahLst/>
              <a:rect l="l" t="t" r="r" b="b"/>
              <a:pathLst>
                <a:path w="4885" h="3939">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w="0">
              <a:noFill/>
            </a:ln>
          </p:spPr>
          <p:style>
            <a:lnRef idx="0"/>
            <a:fillRef idx="0"/>
            <a:effectRef idx="0"/>
            <a:fontRef idx="minor"/>
          </p:style>
        </p:sp>
        <p:sp>
          <p:nvSpPr>
            <p:cNvPr id="5940" name="Google Shape;6899;p54"/>
            <p:cNvSpPr/>
            <p:nvPr/>
          </p:nvSpPr>
          <p:spPr>
            <a:xfrm>
              <a:off x="7559640" y="1972800"/>
              <a:ext cx="270360" cy="304920"/>
            </a:xfrm>
            <a:custGeom>
              <a:avLst/>
              <a:gdLst/>
              <a:ahLst/>
              <a:rect l="l" t="t" r="r" b="b"/>
              <a:pathLst>
                <a:path w="9169" h="1034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w="0">
              <a:noFill/>
            </a:ln>
          </p:spPr>
          <p:style>
            <a:lnRef idx="0"/>
            <a:fillRef idx="0"/>
            <a:effectRef idx="0"/>
            <a:fontRef idx="minor"/>
          </p:style>
        </p:sp>
        <p:sp>
          <p:nvSpPr>
            <p:cNvPr id="5941" name="Google Shape;6900;p54"/>
            <p:cNvSpPr/>
            <p:nvPr/>
          </p:nvSpPr>
          <p:spPr>
            <a:xfrm>
              <a:off x="7542000" y="2219760"/>
              <a:ext cx="307440" cy="100800"/>
            </a:xfrm>
            <a:custGeom>
              <a:avLst/>
              <a:gdLst/>
              <a:ahLst/>
              <a:rect l="l" t="t" r="r" b="b"/>
              <a:pathLst>
                <a:path w="10429" h="3441">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w="0">
              <a:noFill/>
            </a:ln>
          </p:spPr>
          <p:style>
            <a:lnRef idx="0"/>
            <a:fillRef idx="0"/>
            <a:effectRef idx="0"/>
            <a:fontRef idx="minor"/>
          </p:style>
        </p:sp>
      </p:grpSp>
      <p:grpSp>
        <p:nvGrpSpPr>
          <p:cNvPr id="5942" name="Google Shape;6901;p54"/>
          <p:cNvGrpSpPr/>
          <p:nvPr/>
        </p:nvGrpSpPr>
        <p:grpSpPr>
          <a:xfrm>
            <a:off x="7582320" y="2418480"/>
            <a:ext cx="226440" cy="349560"/>
            <a:chOff x="7582320" y="2418480"/>
            <a:chExt cx="226440" cy="349560"/>
          </a:xfrm>
        </p:grpSpPr>
        <p:sp>
          <p:nvSpPr>
            <p:cNvPr id="5943" name="Google Shape;6902;p54"/>
            <p:cNvSpPr/>
            <p:nvPr/>
          </p:nvSpPr>
          <p:spPr>
            <a:xfrm>
              <a:off x="7626240" y="2480040"/>
              <a:ext cx="143640" cy="82080"/>
            </a:xfrm>
            <a:custGeom>
              <a:avLst/>
              <a:gdLst/>
              <a:ahLst/>
              <a:rect l="l" t="t" r="r" b="b"/>
              <a:pathLst>
                <a:path w="4884" h="2805">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w="0">
              <a:noFill/>
            </a:ln>
          </p:spPr>
          <p:style>
            <a:lnRef idx="0"/>
            <a:fillRef idx="0"/>
            <a:effectRef idx="0"/>
            <a:fontRef idx="minor"/>
          </p:style>
        </p:sp>
        <p:sp>
          <p:nvSpPr>
            <p:cNvPr id="5944" name="Google Shape;6903;p54"/>
            <p:cNvSpPr/>
            <p:nvPr/>
          </p:nvSpPr>
          <p:spPr>
            <a:xfrm>
              <a:off x="7582320" y="2684880"/>
              <a:ext cx="226440" cy="83160"/>
            </a:xfrm>
            <a:custGeom>
              <a:avLst/>
              <a:gdLst/>
              <a:ahLst/>
              <a:rect l="l" t="t" r="r" b="b"/>
              <a:pathLst>
                <a:path w="7688" h="2836">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w="0">
              <a:noFill/>
            </a:ln>
          </p:spPr>
          <p:style>
            <a:lnRef idx="0"/>
            <a:fillRef idx="0"/>
            <a:effectRef idx="0"/>
            <a:fontRef idx="minor"/>
          </p:style>
        </p:sp>
        <p:sp>
          <p:nvSpPr>
            <p:cNvPr id="5945" name="Google Shape;6904;p54"/>
            <p:cNvSpPr/>
            <p:nvPr/>
          </p:nvSpPr>
          <p:spPr>
            <a:xfrm>
              <a:off x="7657560" y="2418480"/>
              <a:ext cx="80280" cy="41040"/>
            </a:xfrm>
            <a:custGeom>
              <a:avLst/>
              <a:gdLst/>
              <a:ahLst/>
              <a:rect l="l" t="t" r="r" b="b"/>
              <a:pathLst>
                <a:path w="2742" h="1419">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w="0">
              <a:noFill/>
            </a:ln>
          </p:spPr>
          <p:style>
            <a:lnRef idx="0"/>
            <a:fillRef idx="0"/>
            <a:effectRef idx="0"/>
            <a:fontRef idx="minor"/>
          </p:style>
        </p:sp>
        <p:sp>
          <p:nvSpPr>
            <p:cNvPr id="5946" name="Google Shape;6905;p54"/>
            <p:cNvSpPr/>
            <p:nvPr/>
          </p:nvSpPr>
          <p:spPr>
            <a:xfrm>
              <a:off x="7626960" y="2582280"/>
              <a:ext cx="140040" cy="82080"/>
            </a:xfrm>
            <a:custGeom>
              <a:avLst/>
              <a:gdLst/>
              <a:ahLst/>
              <a:rect l="l" t="t" r="r" b="b"/>
              <a:pathLst>
                <a:path w="4758" h="2805">
                  <a:moveTo>
                    <a:pt x="473" y="1"/>
                  </a:moveTo>
                  <a:lnTo>
                    <a:pt x="0" y="2805"/>
                  </a:lnTo>
                  <a:lnTo>
                    <a:pt x="4757" y="2805"/>
                  </a:lnTo>
                  <a:lnTo>
                    <a:pt x="4285" y="1"/>
                  </a:lnTo>
                  <a:close/>
                </a:path>
              </a:pathLst>
            </a:custGeom>
            <a:solidFill>
              <a:srgbClr val="5f7d95"/>
            </a:solidFill>
            <a:ln w="0">
              <a:noFill/>
            </a:ln>
          </p:spPr>
          <p:style>
            <a:lnRef idx="0"/>
            <a:fillRef idx="0"/>
            <a:effectRef idx="0"/>
            <a:fontRef idx="minor"/>
          </p:style>
        </p:sp>
      </p:grpSp>
      <p:grpSp>
        <p:nvGrpSpPr>
          <p:cNvPr id="5947" name="Google Shape;6906;p54"/>
          <p:cNvGrpSpPr/>
          <p:nvPr/>
        </p:nvGrpSpPr>
        <p:grpSpPr>
          <a:xfrm>
            <a:off x="6206040" y="2883960"/>
            <a:ext cx="348480" cy="347400"/>
            <a:chOff x="6206040" y="2883960"/>
            <a:chExt cx="348480" cy="347400"/>
          </a:xfrm>
        </p:grpSpPr>
        <p:sp>
          <p:nvSpPr>
            <p:cNvPr id="5948" name="Google Shape;6907;p54"/>
            <p:cNvSpPr/>
            <p:nvPr/>
          </p:nvSpPr>
          <p:spPr>
            <a:xfrm>
              <a:off x="6286320" y="3068280"/>
              <a:ext cx="41040" cy="41040"/>
            </a:xfrm>
            <a:custGeom>
              <a:avLst/>
              <a:gdLst/>
              <a:ahLst/>
              <a:rect l="l" t="t" r="r" b="b"/>
              <a:pathLst>
                <a:path w="1419" h="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w="0">
              <a:noFill/>
            </a:ln>
          </p:spPr>
          <p:style>
            <a:lnRef idx="0"/>
            <a:fillRef idx="0"/>
            <a:effectRef idx="0"/>
            <a:fontRef idx="minor"/>
          </p:style>
        </p:sp>
        <p:sp>
          <p:nvSpPr>
            <p:cNvPr id="5949" name="Google Shape;6908;p54"/>
            <p:cNvSpPr/>
            <p:nvPr/>
          </p:nvSpPr>
          <p:spPr>
            <a:xfrm>
              <a:off x="6266520" y="3130920"/>
              <a:ext cx="81360" cy="40320"/>
            </a:xfrm>
            <a:custGeom>
              <a:avLst/>
              <a:gdLst/>
              <a:ahLst/>
              <a:rect l="l" t="t" r="r" b="b"/>
              <a:pathLst>
                <a:path w="2774" h="1387">
                  <a:moveTo>
                    <a:pt x="1387" y="0"/>
                  </a:moveTo>
                  <a:cubicBezTo>
                    <a:pt x="631" y="0"/>
                    <a:pt x="1" y="630"/>
                    <a:pt x="1" y="1387"/>
                  </a:cubicBezTo>
                  <a:lnTo>
                    <a:pt x="2773" y="1387"/>
                  </a:lnTo>
                  <a:cubicBezTo>
                    <a:pt x="2773" y="630"/>
                    <a:pt x="2175" y="0"/>
                    <a:pt x="1387" y="0"/>
                  </a:cubicBezTo>
                  <a:close/>
                </a:path>
              </a:pathLst>
            </a:custGeom>
            <a:solidFill>
              <a:srgbClr val="5f7d95"/>
            </a:solidFill>
            <a:ln w="0">
              <a:noFill/>
            </a:ln>
          </p:spPr>
          <p:style>
            <a:lnRef idx="0"/>
            <a:fillRef idx="0"/>
            <a:effectRef idx="0"/>
            <a:fontRef idx="minor"/>
          </p:style>
        </p:sp>
        <p:sp>
          <p:nvSpPr>
            <p:cNvPr id="5950" name="Google Shape;6909;p54"/>
            <p:cNvSpPr/>
            <p:nvPr/>
          </p:nvSpPr>
          <p:spPr>
            <a:xfrm>
              <a:off x="6206040" y="3007800"/>
              <a:ext cx="348480" cy="223560"/>
            </a:xfrm>
            <a:custGeom>
              <a:avLst/>
              <a:gdLst/>
              <a:ahLst/>
              <a:rect l="l" t="t" r="r" b="b"/>
              <a:pathLst>
                <a:path w="11815" h="7594">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w="0">
              <a:noFill/>
            </a:ln>
          </p:spPr>
          <p:style>
            <a:lnRef idx="0"/>
            <a:fillRef idx="0"/>
            <a:effectRef idx="0"/>
            <a:fontRef idx="minor"/>
          </p:style>
        </p:sp>
        <p:sp>
          <p:nvSpPr>
            <p:cNvPr id="5951" name="Google Shape;6910;p54"/>
            <p:cNvSpPr/>
            <p:nvPr/>
          </p:nvSpPr>
          <p:spPr>
            <a:xfrm>
              <a:off x="6307560" y="2945520"/>
              <a:ext cx="143640" cy="82080"/>
            </a:xfrm>
            <a:custGeom>
              <a:avLst/>
              <a:gdLst/>
              <a:ahLst/>
              <a:rect l="l" t="t" r="r" b="b"/>
              <a:pathLst>
                <a:path w="4884" h="2805">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w="0">
              <a:noFill/>
            </a:ln>
          </p:spPr>
          <p:style>
            <a:lnRef idx="0"/>
            <a:fillRef idx="0"/>
            <a:effectRef idx="0"/>
            <a:fontRef idx="minor"/>
          </p:style>
        </p:sp>
        <p:sp>
          <p:nvSpPr>
            <p:cNvPr id="5952" name="Google Shape;6911;p54"/>
            <p:cNvSpPr/>
            <p:nvPr/>
          </p:nvSpPr>
          <p:spPr>
            <a:xfrm>
              <a:off x="6328080" y="2883960"/>
              <a:ext cx="101880" cy="41040"/>
            </a:xfrm>
            <a:custGeom>
              <a:avLst/>
              <a:gdLst/>
              <a:ahLst/>
              <a:rect l="l" t="t" r="r" b="b"/>
              <a:pathLst>
                <a:path w="3466" h="1419">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w="0">
              <a:noFill/>
            </a:ln>
          </p:spPr>
          <p:style>
            <a:lnRef idx="0"/>
            <a:fillRef idx="0"/>
            <a:effectRef idx="0"/>
            <a:fontRef idx="minor"/>
          </p:style>
        </p:sp>
      </p:grpSp>
      <p:grpSp>
        <p:nvGrpSpPr>
          <p:cNvPr id="5953" name="Google Shape;6912;p54"/>
          <p:cNvGrpSpPr/>
          <p:nvPr/>
        </p:nvGrpSpPr>
        <p:grpSpPr>
          <a:xfrm>
            <a:off x="6206040" y="3331440"/>
            <a:ext cx="348480" cy="348480"/>
            <a:chOff x="6206040" y="3331440"/>
            <a:chExt cx="348480" cy="348480"/>
          </a:xfrm>
        </p:grpSpPr>
        <p:sp>
          <p:nvSpPr>
            <p:cNvPr id="5954" name="Google Shape;6913;p54"/>
            <p:cNvSpPr/>
            <p:nvPr/>
          </p:nvSpPr>
          <p:spPr>
            <a:xfrm>
              <a:off x="6266520" y="3434040"/>
              <a:ext cx="19800" cy="101880"/>
            </a:xfrm>
            <a:custGeom>
              <a:avLst/>
              <a:gdLst/>
              <a:ahLst/>
              <a:rect l="l" t="t" r="r" b="b"/>
              <a:pathLst>
                <a:path w="694" h="3467">
                  <a:moveTo>
                    <a:pt x="0" y="1"/>
                  </a:moveTo>
                  <a:lnTo>
                    <a:pt x="0" y="3466"/>
                  </a:lnTo>
                  <a:lnTo>
                    <a:pt x="694" y="3466"/>
                  </a:lnTo>
                  <a:lnTo>
                    <a:pt x="694" y="1"/>
                  </a:lnTo>
                  <a:close/>
                </a:path>
              </a:pathLst>
            </a:custGeom>
            <a:solidFill>
              <a:srgbClr val="5f7d95"/>
            </a:solidFill>
            <a:ln w="0">
              <a:noFill/>
            </a:ln>
          </p:spPr>
          <p:style>
            <a:lnRef idx="0"/>
            <a:fillRef idx="0"/>
            <a:effectRef idx="0"/>
            <a:fontRef idx="minor"/>
          </p:style>
        </p:sp>
        <p:sp>
          <p:nvSpPr>
            <p:cNvPr id="5955" name="Google Shape;6914;p54"/>
            <p:cNvSpPr/>
            <p:nvPr/>
          </p:nvSpPr>
          <p:spPr>
            <a:xfrm>
              <a:off x="6473160" y="3434040"/>
              <a:ext cx="20880" cy="101880"/>
            </a:xfrm>
            <a:custGeom>
              <a:avLst/>
              <a:gdLst/>
              <a:ahLst/>
              <a:rect l="l" t="t" r="r" b="b"/>
              <a:pathLst>
                <a:path w="726" h="3467">
                  <a:moveTo>
                    <a:pt x="1" y="1"/>
                  </a:moveTo>
                  <a:lnTo>
                    <a:pt x="1" y="3466"/>
                  </a:lnTo>
                  <a:lnTo>
                    <a:pt x="725" y="3466"/>
                  </a:lnTo>
                  <a:lnTo>
                    <a:pt x="725" y="1"/>
                  </a:lnTo>
                  <a:close/>
                </a:path>
              </a:pathLst>
            </a:custGeom>
            <a:solidFill>
              <a:srgbClr val="5f7d95"/>
            </a:solidFill>
            <a:ln w="0">
              <a:noFill/>
            </a:ln>
          </p:spPr>
          <p:style>
            <a:lnRef idx="0"/>
            <a:fillRef idx="0"/>
            <a:effectRef idx="0"/>
            <a:fontRef idx="minor"/>
          </p:style>
        </p:sp>
        <p:sp>
          <p:nvSpPr>
            <p:cNvPr id="5956" name="Google Shape;6915;p54"/>
            <p:cNvSpPr/>
            <p:nvPr/>
          </p:nvSpPr>
          <p:spPr>
            <a:xfrm>
              <a:off x="6266520" y="3556800"/>
              <a:ext cx="19800" cy="122040"/>
            </a:xfrm>
            <a:custGeom>
              <a:avLst/>
              <a:gdLst/>
              <a:ahLst/>
              <a:rect l="l" t="t" r="r" b="b"/>
              <a:pathLst>
                <a:path w="694" h="4160">
                  <a:moveTo>
                    <a:pt x="0" y="0"/>
                  </a:moveTo>
                  <a:lnTo>
                    <a:pt x="0" y="4159"/>
                  </a:lnTo>
                  <a:lnTo>
                    <a:pt x="694" y="4159"/>
                  </a:lnTo>
                  <a:lnTo>
                    <a:pt x="694" y="0"/>
                  </a:lnTo>
                  <a:close/>
                </a:path>
              </a:pathLst>
            </a:custGeom>
            <a:solidFill>
              <a:srgbClr val="5f7d95"/>
            </a:solidFill>
            <a:ln w="0">
              <a:noFill/>
            </a:ln>
          </p:spPr>
          <p:style>
            <a:lnRef idx="0"/>
            <a:fillRef idx="0"/>
            <a:effectRef idx="0"/>
            <a:fontRef idx="minor"/>
          </p:style>
        </p:sp>
        <p:sp>
          <p:nvSpPr>
            <p:cNvPr id="5957" name="Google Shape;6916;p54"/>
            <p:cNvSpPr/>
            <p:nvPr/>
          </p:nvSpPr>
          <p:spPr>
            <a:xfrm>
              <a:off x="6473160" y="3556800"/>
              <a:ext cx="20880" cy="122040"/>
            </a:xfrm>
            <a:custGeom>
              <a:avLst/>
              <a:gdLst/>
              <a:ahLst/>
              <a:rect l="l" t="t" r="r" b="b"/>
              <a:pathLst>
                <a:path w="726" h="4160">
                  <a:moveTo>
                    <a:pt x="1" y="0"/>
                  </a:moveTo>
                  <a:lnTo>
                    <a:pt x="1" y="4159"/>
                  </a:lnTo>
                  <a:lnTo>
                    <a:pt x="725" y="4159"/>
                  </a:lnTo>
                  <a:lnTo>
                    <a:pt x="725" y="0"/>
                  </a:lnTo>
                  <a:close/>
                </a:path>
              </a:pathLst>
            </a:custGeom>
            <a:solidFill>
              <a:srgbClr val="5f7d95"/>
            </a:solidFill>
            <a:ln w="0">
              <a:noFill/>
            </a:ln>
          </p:spPr>
          <p:style>
            <a:lnRef idx="0"/>
            <a:fillRef idx="0"/>
            <a:effectRef idx="0"/>
            <a:fontRef idx="minor"/>
          </p:style>
        </p:sp>
        <p:sp>
          <p:nvSpPr>
            <p:cNvPr id="5958" name="Google Shape;6917;p54"/>
            <p:cNvSpPr/>
            <p:nvPr/>
          </p:nvSpPr>
          <p:spPr>
            <a:xfrm>
              <a:off x="6206040" y="3434040"/>
              <a:ext cx="40320" cy="101880"/>
            </a:xfrm>
            <a:custGeom>
              <a:avLst/>
              <a:gdLst/>
              <a:ahLst/>
              <a:rect l="l" t="t" r="r" b="b"/>
              <a:pathLst>
                <a:path w="1387" h="346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w="0">
              <a:noFill/>
            </a:ln>
          </p:spPr>
          <p:style>
            <a:lnRef idx="0"/>
            <a:fillRef idx="0"/>
            <a:effectRef idx="0"/>
            <a:fontRef idx="minor"/>
          </p:style>
        </p:sp>
        <p:sp>
          <p:nvSpPr>
            <p:cNvPr id="5959" name="Google Shape;6918;p54"/>
            <p:cNvSpPr/>
            <p:nvPr/>
          </p:nvSpPr>
          <p:spPr>
            <a:xfrm>
              <a:off x="6308640" y="3434040"/>
              <a:ext cx="143640" cy="101880"/>
            </a:xfrm>
            <a:custGeom>
              <a:avLst/>
              <a:gdLst/>
              <a:ahLst/>
              <a:rect l="l" t="t" r="r" b="b"/>
              <a:pathLst>
                <a:path w="4884" h="3467">
                  <a:moveTo>
                    <a:pt x="0" y="1"/>
                  </a:moveTo>
                  <a:lnTo>
                    <a:pt x="0" y="3466"/>
                  </a:lnTo>
                  <a:lnTo>
                    <a:pt x="4883" y="3466"/>
                  </a:lnTo>
                  <a:lnTo>
                    <a:pt x="4883" y="1"/>
                  </a:lnTo>
                  <a:close/>
                </a:path>
              </a:pathLst>
            </a:custGeom>
            <a:solidFill>
              <a:srgbClr val="5f7d95"/>
            </a:solidFill>
            <a:ln w="0">
              <a:noFill/>
            </a:ln>
          </p:spPr>
          <p:style>
            <a:lnRef idx="0"/>
            <a:fillRef idx="0"/>
            <a:effectRef idx="0"/>
            <a:fontRef idx="minor"/>
          </p:style>
        </p:sp>
        <p:sp>
          <p:nvSpPr>
            <p:cNvPr id="5960" name="Google Shape;6919;p54"/>
            <p:cNvSpPr/>
            <p:nvPr/>
          </p:nvSpPr>
          <p:spPr>
            <a:xfrm>
              <a:off x="6514200" y="3542040"/>
              <a:ext cx="40320" cy="137880"/>
            </a:xfrm>
            <a:custGeom>
              <a:avLst/>
              <a:gdLst/>
              <a:ahLst/>
              <a:rect l="l" t="t" r="r" b="b"/>
              <a:pathLst>
                <a:path w="1388" h="4695">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w="0">
              <a:noFill/>
            </a:ln>
          </p:spPr>
          <p:style>
            <a:lnRef idx="0"/>
            <a:fillRef idx="0"/>
            <a:effectRef idx="0"/>
            <a:fontRef idx="minor"/>
          </p:style>
        </p:sp>
        <p:sp>
          <p:nvSpPr>
            <p:cNvPr id="5961" name="Google Shape;6920;p54"/>
            <p:cNvSpPr/>
            <p:nvPr/>
          </p:nvSpPr>
          <p:spPr>
            <a:xfrm>
              <a:off x="6206040" y="3542040"/>
              <a:ext cx="40320" cy="137160"/>
            </a:xfrm>
            <a:custGeom>
              <a:avLst/>
              <a:gdLst/>
              <a:ahLst/>
              <a:rect l="l" t="t" r="r" b="b"/>
              <a:pathLst>
                <a:path w="1387" h="4664">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w="0">
              <a:noFill/>
            </a:ln>
          </p:spPr>
          <p:style>
            <a:lnRef idx="0"/>
            <a:fillRef idx="0"/>
            <a:effectRef idx="0"/>
            <a:fontRef idx="minor"/>
          </p:style>
        </p:sp>
        <p:sp>
          <p:nvSpPr>
            <p:cNvPr id="5962" name="Google Shape;6921;p54"/>
            <p:cNvSpPr/>
            <p:nvPr/>
          </p:nvSpPr>
          <p:spPr>
            <a:xfrm>
              <a:off x="6369840" y="3556800"/>
              <a:ext cx="19800" cy="20880"/>
            </a:xfrm>
            <a:custGeom>
              <a:avLst/>
              <a:gdLst/>
              <a:ahLst/>
              <a:rect l="l" t="t" r="r" b="b"/>
              <a:pathLst>
                <a:path w="694" h="726">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w="0">
              <a:noFill/>
            </a:ln>
          </p:spPr>
          <p:style>
            <a:lnRef idx="0"/>
            <a:fillRef idx="0"/>
            <a:effectRef idx="0"/>
            <a:fontRef idx="minor"/>
          </p:style>
        </p:sp>
        <p:sp>
          <p:nvSpPr>
            <p:cNvPr id="5963" name="Google Shape;6922;p54"/>
            <p:cNvSpPr/>
            <p:nvPr/>
          </p:nvSpPr>
          <p:spPr>
            <a:xfrm>
              <a:off x="6514200" y="3434040"/>
              <a:ext cx="40320" cy="101880"/>
            </a:xfrm>
            <a:custGeom>
              <a:avLst/>
              <a:gdLst/>
              <a:ahLst/>
              <a:rect l="l" t="t" r="r" b="b"/>
              <a:pathLst>
                <a:path w="1388" h="3467">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w="0">
              <a:noFill/>
            </a:ln>
          </p:spPr>
          <p:style>
            <a:lnRef idx="0"/>
            <a:fillRef idx="0"/>
            <a:effectRef idx="0"/>
            <a:fontRef idx="minor"/>
          </p:style>
        </p:sp>
        <p:sp>
          <p:nvSpPr>
            <p:cNvPr id="5964" name="Google Shape;6923;p54"/>
            <p:cNvSpPr/>
            <p:nvPr/>
          </p:nvSpPr>
          <p:spPr>
            <a:xfrm>
              <a:off x="6308640" y="3556800"/>
              <a:ext cx="143640" cy="122040"/>
            </a:xfrm>
            <a:custGeom>
              <a:avLst/>
              <a:gdLst/>
              <a:ahLst/>
              <a:rect l="l" t="t" r="r" b="b"/>
              <a:pathLst>
                <a:path w="4884" h="416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w="0">
              <a:noFill/>
            </a:ln>
          </p:spPr>
          <p:style>
            <a:lnRef idx="0"/>
            <a:fillRef idx="0"/>
            <a:effectRef idx="0"/>
            <a:fontRef idx="minor"/>
          </p:style>
        </p:sp>
        <p:sp>
          <p:nvSpPr>
            <p:cNvPr id="5965" name="Google Shape;6924;p54"/>
            <p:cNvSpPr/>
            <p:nvPr/>
          </p:nvSpPr>
          <p:spPr>
            <a:xfrm>
              <a:off x="6307560" y="3331440"/>
              <a:ext cx="143640" cy="81360"/>
            </a:xfrm>
            <a:custGeom>
              <a:avLst/>
              <a:gdLst/>
              <a:ahLst/>
              <a:rect l="l" t="t" r="r" b="b"/>
              <a:pathLst>
                <a:path w="4884" h="2773">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w="0">
              <a:noFill/>
            </a:ln>
          </p:spPr>
          <p:style>
            <a:lnRef idx="0"/>
            <a:fillRef idx="0"/>
            <a:effectRef idx="0"/>
            <a:fontRef idx="minor"/>
          </p:style>
        </p:sp>
      </p:grpSp>
      <p:grpSp>
        <p:nvGrpSpPr>
          <p:cNvPr id="5966" name="Google Shape;6925;p54"/>
          <p:cNvGrpSpPr/>
          <p:nvPr/>
        </p:nvGrpSpPr>
        <p:grpSpPr>
          <a:xfrm>
            <a:off x="6226920" y="3807360"/>
            <a:ext cx="306720" cy="349200"/>
            <a:chOff x="6226920" y="3807360"/>
            <a:chExt cx="306720" cy="349200"/>
          </a:xfrm>
        </p:grpSpPr>
        <p:sp>
          <p:nvSpPr>
            <p:cNvPr id="5967" name="Google Shape;6926;p54"/>
            <p:cNvSpPr/>
            <p:nvPr/>
          </p:nvSpPr>
          <p:spPr>
            <a:xfrm>
              <a:off x="6472800" y="4034520"/>
              <a:ext cx="60840" cy="122040"/>
            </a:xfrm>
            <a:custGeom>
              <a:avLst/>
              <a:gdLst/>
              <a:ahLst/>
              <a:rect l="l" t="t" r="r" b="b"/>
              <a:pathLst>
                <a:path w="2080" h="4159">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w="0">
              <a:noFill/>
            </a:ln>
          </p:spPr>
          <p:style>
            <a:lnRef idx="0"/>
            <a:fillRef idx="0"/>
            <a:effectRef idx="0"/>
            <a:fontRef idx="minor"/>
          </p:style>
        </p:sp>
        <p:sp>
          <p:nvSpPr>
            <p:cNvPr id="5968" name="Google Shape;6927;p54"/>
            <p:cNvSpPr/>
            <p:nvPr/>
          </p:nvSpPr>
          <p:spPr>
            <a:xfrm>
              <a:off x="6309000" y="4034520"/>
              <a:ext cx="142560" cy="59040"/>
            </a:xfrm>
            <a:custGeom>
              <a:avLst/>
              <a:gdLst/>
              <a:ahLst/>
              <a:rect l="l" t="t" r="r" b="b"/>
              <a:pathLst>
                <a:path w="4852" h="2025">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w="0">
              <a:noFill/>
            </a:ln>
          </p:spPr>
          <p:style>
            <a:lnRef idx="0"/>
            <a:fillRef idx="0"/>
            <a:effectRef idx="0"/>
            <a:fontRef idx="minor"/>
          </p:style>
        </p:sp>
        <p:sp>
          <p:nvSpPr>
            <p:cNvPr id="5969" name="Google Shape;6928;p54"/>
            <p:cNvSpPr/>
            <p:nvPr/>
          </p:nvSpPr>
          <p:spPr>
            <a:xfrm>
              <a:off x="6309000" y="4100400"/>
              <a:ext cx="142560" cy="56160"/>
            </a:xfrm>
            <a:custGeom>
              <a:avLst/>
              <a:gdLst/>
              <a:ahLst/>
              <a:rect l="l" t="t" r="r" b="b"/>
              <a:pathLst>
                <a:path w="4852" h="192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w="0">
              <a:noFill/>
            </a:ln>
          </p:spPr>
          <p:style>
            <a:lnRef idx="0"/>
            <a:fillRef idx="0"/>
            <a:effectRef idx="0"/>
            <a:fontRef idx="minor"/>
          </p:style>
        </p:sp>
        <p:sp>
          <p:nvSpPr>
            <p:cNvPr id="5970" name="Google Shape;6929;p54"/>
            <p:cNvSpPr/>
            <p:nvPr/>
          </p:nvSpPr>
          <p:spPr>
            <a:xfrm>
              <a:off x="6226920" y="4033440"/>
              <a:ext cx="60840" cy="123120"/>
            </a:xfrm>
            <a:custGeom>
              <a:avLst/>
              <a:gdLst/>
              <a:ahLst/>
              <a:rect l="l" t="t" r="r" b="b"/>
              <a:pathLst>
                <a:path w="2081" h="419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w="0">
              <a:noFill/>
            </a:ln>
          </p:spPr>
          <p:style>
            <a:lnRef idx="0"/>
            <a:fillRef idx="0"/>
            <a:effectRef idx="0"/>
            <a:fontRef idx="minor"/>
          </p:style>
        </p:sp>
        <p:sp>
          <p:nvSpPr>
            <p:cNvPr id="5971" name="Google Shape;6930;p54"/>
            <p:cNvSpPr/>
            <p:nvPr/>
          </p:nvSpPr>
          <p:spPr>
            <a:xfrm>
              <a:off x="6318360" y="3909600"/>
              <a:ext cx="122040" cy="124200"/>
            </a:xfrm>
            <a:custGeom>
              <a:avLst/>
              <a:gdLst/>
              <a:ahLst/>
              <a:rect l="l" t="t" r="r" b="b"/>
              <a:pathLst>
                <a:path w="4159" h="4223">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w="0">
              <a:noFill/>
            </a:ln>
          </p:spPr>
          <p:style>
            <a:lnRef idx="0"/>
            <a:fillRef idx="0"/>
            <a:effectRef idx="0"/>
            <a:fontRef idx="minor"/>
          </p:style>
        </p:sp>
        <p:sp>
          <p:nvSpPr>
            <p:cNvPr id="5972" name="Google Shape;6931;p54"/>
            <p:cNvSpPr/>
            <p:nvPr/>
          </p:nvSpPr>
          <p:spPr>
            <a:xfrm>
              <a:off x="6266160" y="3807360"/>
              <a:ext cx="224640" cy="205200"/>
            </a:xfrm>
            <a:custGeom>
              <a:avLst/>
              <a:gdLst/>
              <a:ahLst/>
              <a:rect l="l" t="t" r="r" b="b"/>
              <a:pathLst>
                <a:path w="7626" h="6964">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w="0">
              <a:noFill/>
            </a:ln>
          </p:spPr>
          <p:style>
            <a:lnRef idx="0"/>
            <a:fillRef idx="0"/>
            <a:effectRef idx="0"/>
            <a:fontRef idx="minor"/>
          </p:style>
        </p:sp>
      </p:grpSp>
      <p:grpSp>
        <p:nvGrpSpPr>
          <p:cNvPr id="5973" name="Google Shape;6932;p54"/>
          <p:cNvGrpSpPr/>
          <p:nvPr/>
        </p:nvGrpSpPr>
        <p:grpSpPr>
          <a:xfrm>
            <a:off x="7980120" y="3332160"/>
            <a:ext cx="348480" cy="347400"/>
            <a:chOff x="7980120" y="3332160"/>
            <a:chExt cx="348480" cy="347400"/>
          </a:xfrm>
        </p:grpSpPr>
        <p:sp>
          <p:nvSpPr>
            <p:cNvPr id="5974" name="Google Shape;6933;p54"/>
            <p:cNvSpPr/>
            <p:nvPr/>
          </p:nvSpPr>
          <p:spPr>
            <a:xfrm>
              <a:off x="7980120" y="3494880"/>
              <a:ext cx="348480" cy="184680"/>
            </a:xfrm>
            <a:custGeom>
              <a:avLst/>
              <a:gdLst/>
              <a:ahLst/>
              <a:rect l="l" t="t" r="r" b="b"/>
              <a:pathLst>
                <a:path w="11815" h="627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w="0">
              <a:noFill/>
            </a:ln>
          </p:spPr>
          <p:style>
            <a:lnRef idx="0"/>
            <a:fillRef idx="0"/>
            <a:effectRef idx="0"/>
            <a:fontRef idx="minor"/>
          </p:style>
        </p:sp>
        <p:sp>
          <p:nvSpPr>
            <p:cNvPr id="5975" name="Google Shape;6934;p54"/>
            <p:cNvSpPr/>
            <p:nvPr/>
          </p:nvSpPr>
          <p:spPr>
            <a:xfrm>
              <a:off x="8101800" y="3557160"/>
              <a:ext cx="103680" cy="19800"/>
            </a:xfrm>
            <a:custGeom>
              <a:avLst/>
              <a:gdLst/>
              <a:ahLst/>
              <a:rect l="l" t="t" r="r" b="b"/>
              <a:pathLst>
                <a:path w="3529" h="694">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w="0">
              <a:noFill/>
            </a:ln>
          </p:spPr>
          <p:style>
            <a:lnRef idx="0"/>
            <a:fillRef idx="0"/>
            <a:effectRef idx="0"/>
            <a:fontRef idx="minor"/>
          </p:style>
        </p:sp>
        <p:sp>
          <p:nvSpPr>
            <p:cNvPr id="5976" name="Google Shape;6935;p54"/>
            <p:cNvSpPr/>
            <p:nvPr/>
          </p:nvSpPr>
          <p:spPr>
            <a:xfrm>
              <a:off x="8000640" y="3332160"/>
              <a:ext cx="101880" cy="40320"/>
            </a:xfrm>
            <a:custGeom>
              <a:avLst/>
              <a:gdLst/>
              <a:ahLst/>
              <a:rect l="l" t="t" r="r" b="b"/>
              <a:pathLst>
                <a:path w="3466" h="1387">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w="0">
              <a:noFill/>
            </a:ln>
          </p:spPr>
          <p:style>
            <a:lnRef idx="0"/>
            <a:fillRef idx="0"/>
            <a:effectRef idx="0"/>
            <a:fontRef idx="minor"/>
          </p:style>
        </p:sp>
        <p:sp>
          <p:nvSpPr>
            <p:cNvPr id="5977" name="Google Shape;6936;p54"/>
            <p:cNvSpPr/>
            <p:nvPr/>
          </p:nvSpPr>
          <p:spPr>
            <a:xfrm>
              <a:off x="7999560" y="3392640"/>
              <a:ext cx="101880" cy="81360"/>
            </a:xfrm>
            <a:custGeom>
              <a:avLst/>
              <a:gdLst/>
              <a:ahLst/>
              <a:rect l="l" t="t" r="r" b="b"/>
              <a:pathLst>
                <a:path w="3467" h="2774">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w="0">
              <a:noFill/>
            </a:ln>
          </p:spPr>
          <p:style>
            <a:lnRef idx="0"/>
            <a:fillRef idx="0"/>
            <a:effectRef idx="0"/>
            <a:fontRef idx="minor"/>
          </p:style>
        </p:sp>
        <p:sp>
          <p:nvSpPr>
            <p:cNvPr id="5978" name="Google Shape;6937;p54"/>
            <p:cNvSpPr/>
            <p:nvPr/>
          </p:nvSpPr>
          <p:spPr>
            <a:xfrm>
              <a:off x="8208000" y="3351600"/>
              <a:ext cx="100800" cy="81360"/>
            </a:xfrm>
            <a:custGeom>
              <a:avLst/>
              <a:gdLst/>
              <a:ahLst/>
              <a:rect l="l" t="t" r="r" b="b"/>
              <a:pathLst>
                <a:path w="3435" h="2774">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w="0">
              <a:noFill/>
            </a:ln>
          </p:spPr>
          <p:style>
            <a:lnRef idx="0"/>
            <a:fillRef idx="0"/>
            <a:effectRef idx="0"/>
            <a:fontRef idx="minor"/>
          </p:style>
        </p:sp>
        <p:sp>
          <p:nvSpPr>
            <p:cNvPr id="5979" name="Google Shape;6938;p54"/>
            <p:cNvSpPr/>
            <p:nvPr/>
          </p:nvSpPr>
          <p:spPr>
            <a:xfrm>
              <a:off x="8206200" y="3454920"/>
              <a:ext cx="101880" cy="19800"/>
            </a:xfrm>
            <a:custGeom>
              <a:avLst/>
              <a:gdLst/>
              <a:ahLst/>
              <a:rect l="l" t="t" r="r" b="b"/>
              <a:pathLst>
                <a:path w="3467" h="694">
                  <a:moveTo>
                    <a:pt x="1" y="1"/>
                  </a:moveTo>
                  <a:lnTo>
                    <a:pt x="1" y="694"/>
                  </a:lnTo>
                  <a:lnTo>
                    <a:pt x="3466" y="694"/>
                  </a:lnTo>
                  <a:lnTo>
                    <a:pt x="3466" y="1"/>
                  </a:lnTo>
                  <a:close/>
                </a:path>
              </a:pathLst>
            </a:custGeom>
            <a:solidFill>
              <a:srgbClr val="5f7d95"/>
            </a:solidFill>
            <a:ln w="0">
              <a:noFill/>
            </a:ln>
          </p:spPr>
          <p:style>
            <a:lnRef idx="0"/>
            <a:fillRef idx="0"/>
            <a:effectRef idx="0"/>
            <a:fontRef idx="minor"/>
          </p:style>
        </p:sp>
        <p:sp>
          <p:nvSpPr>
            <p:cNvPr id="5980" name="Google Shape;6939;p54"/>
            <p:cNvSpPr/>
            <p:nvPr/>
          </p:nvSpPr>
          <p:spPr>
            <a:xfrm>
              <a:off x="8122320" y="3372840"/>
              <a:ext cx="62640" cy="101880"/>
            </a:xfrm>
            <a:custGeom>
              <a:avLst/>
              <a:gdLst/>
              <a:ahLst/>
              <a:rect l="l" t="t" r="r" b="b"/>
              <a:pathLst>
                <a:path w="2143" h="3466">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w="0">
              <a:noFill/>
            </a:ln>
          </p:spPr>
          <p:style>
            <a:lnRef idx="0"/>
            <a:fillRef idx="0"/>
            <a:effectRef idx="0"/>
            <a:fontRef idx="minor"/>
          </p:style>
        </p:sp>
      </p:grpSp>
      <p:grpSp>
        <p:nvGrpSpPr>
          <p:cNvPr id="5981" name="Google Shape;6940;p54"/>
          <p:cNvGrpSpPr/>
          <p:nvPr/>
        </p:nvGrpSpPr>
        <p:grpSpPr>
          <a:xfrm>
            <a:off x="5748840" y="1531440"/>
            <a:ext cx="350280" cy="349200"/>
            <a:chOff x="5748840" y="1531440"/>
            <a:chExt cx="350280" cy="349200"/>
          </a:xfrm>
        </p:grpSpPr>
        <p:sp>
          <p:nvSpPr>
            <p:cNvPr id="5982" name="Google Shape;6941;p54"/>
            <p:cNvSpPr/>
            <p:nvPr/>
          </p:nvSpPr>
          <p:spPr>
            <a:xfrm>
              <a:off x="5882760" y="1657080"/>
              <a:ext cx="81360" cy="80280"/>
            </a:xfrm>
            <a:custGeom>
              <a:avLst/>
              <a:gdLst/>
              <a:ahLst/>
              <a:rect l="l" t="t" r="r" b="b"/>
              <a:pathLst>
                <a:path w="2774" h="2742">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w="0">
              <a:noFill/>
            </a:ln>
          </p:spPr>
          <p:style>
            <a:lnRef idx="0"/>
            <a:fillRef idx="0"/>
            <a:effectRef idx="0"/>
            <a:fontRef idx="minor"/>
          </p:style>
        </p:sp>
        <p:sp>
          <p:nvSpPr>
            <p:cNvPr id="5983" name="Google Shape;6942;p54"/>
            <p:cNvSpPr/>
            <p:nvPr/>
          </p:nvSpPr>
          <p:spPr>
            <a:xfrm>
              <a:off x="5748840" y="1531440"/>
              <a:ext cx="350280" cy="349200"/>
            </a:xfrm>
            <a:custGeom>
              <a:avLst/>
              <a:gdLst/>
              <a:ahLst/>
              <a:rect l="l" t="t" r="r" b="b"/>
              <a:pathLst>
                <a:path w="11878" h="11846">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w="0">
              <a:noFill/>
            </a:ln>
          </p:spPr>
          <p:style>
            <a:lnRef idx="0"/>
            <a:fillRef idx="0"/>
            <a:effectRef idx="0"/>
            <a:fontRef idx="minor"/>
          </p:style>
        </p:sp>
        <p:sp>
          <p:nvSpPr>
            <p:cNvPr id="5984" name="Google Shape;6943;p54"/>
            <p:cNvSpPr/>
            <p:nvPr/>
          </p:nvSpPr>
          <p:spPr>
            <a:xfrm>
              <a:off x="5855040" y="1736280"/>
              <a:ext cx="137160" cy="61560"/>
            </a:xfrm>
            <a:custGeom>
              <a:avLst/>
              <a:gdLst/>
              <a:ahLst/>
              <a:rect l="l" t="t" r="r" b="b"/>
              <a:pathLst>
                <a:path w="4664" h="2112">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w="0">
              <a:noFill/>
            </a:ln>
          </p:spPr>
          <p:style>
            <a:lnRef idx="0"/>
            <a:fillRef idx="0"/>
            <a:effectRef idx="0"/>
            <a:fontRef idx="minor"/>
          </p:style>
        </p:sp>
      </p:grpSp>
      <p:sp>
        <p:nvSpPr>
          <p:cNvPr id="5985" name="Google Shape;6944;p54"/>
          <p:cNvSpPr/>
          <p:nvPr/>
        </p:nvSpPr>
        <p:spPr>
          <a:xfrm>
            <a:off x="5750280" y="1973520"/>
            <a:ext cx="347400" cy="346680"/>
          </a:xfrm>
          <a:custGeom>
            <a:avLst/>
            <a:gdLst/>
            <a:ahLst/>
            <a:rect l="l" t="t" r="r" b="b"/>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w="0">
            <a:noFill/>
          </a:ln>
        </p:spPr>
        <p:style>
          <a:lnRef idx="0"/>
          <a:fillRef idx="0"/>
          <a:effectRef idx="0"/>
          <a:fontRef idx="minor"/>
        </p:style>
      </p:sp>
      <p:grpSp>
        <p:nvGrpSpPr>
          <p:cNvPr id="5986" name="Google Shape;6945;p54"/>
          <p:cNvGrpSpPr/>
          <p:nvPr/>
        </p:nvGrpSpPr>
        <p:grpSpPr>
          <a:xfrm>
            <a:off x="5748480" y="2417760"/>
            <a:ext cx="351360" cy="351000"/>
            <a:chOff x="5748480" y="2417760"/>
            <a:chExt cx="351360" cy="351000"/>
          </a:xfrm>
        </p:grpSpPr>
        <p:sp>
          <p:nvSpPr>
            <p:cNvPr id="5987" name="Google Shape;6946;p54"/>
            <p:cNvSpPr/>
            <p:nvPr/>
          </p:nvSpPr>
          <p:spPr>
            <a:xfrm>
              <a:off x="5748480" y="2417760"/>
              <a:ext cx="351360" cy="351000"/>
            </a:xfrm>
            <a:custGeom>
              <a:avLst/>
              <a:gdLst/>
              <a:ahLst/>
              <a:rect l="l" t="t" r="r" b="b"/>
              <a:pathLst>
                <a:path w="11910" h="11901">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w="0">
              <a:noFill/>
            </a:ln>
          </p:spPr>
          <p:style>
            <a:lnRef idx="0"/>
            <a:fillRef idx="0"/>
            <a:effectRef idx="0"/>
            <a:fontRef idx="minor"/>
          </p:style>
        </p:sp>
        <p:sp>
          <p:nvSpPr>
            <p:cNvPr id="5988" name="Google Shape;6947;p54"/>
            <p:cNvSpPr/>
            <p:nvPr/>
          </p:nvSpPr>
          <p:spPr>
            <a:xfrm>
              <a:off x="5913000" y="2543400"/>
              <a:ext cx="19800" cy="60840"/>
            </a:xfrm>
            <a:custGeom>
              <a:avLst/>
              <a:gdLst/>
              <a:ahLst/>
              <a:rect l="l" t="t" r="r" b="b"/>
              <a:pathLst>
                <a:path w="694" h="2080">
                  <a:moveTo>
                    <a:pt x="1" y="0"/>
                  </a:moveTo>
                  <a:lnTo>
                    <a:pt x="1" y="2080"/>
                  </a:lnTo>
                  <a:lnTo>
                    <a:pt x="694" y="2080"/>
                  </a:lnTo>
                  <a:lnTo>
                    <a:pt x="694" y="0"/>
                  </a:lnTo>
                  <a:close/>
                </a:path>
              </a:pathLst>
            </a:custGeom>
            <a:solidFill>
              <a:srgbClr val="5f7d95"/>
            </a:solidFill>
            <a:ln w="0">
              <a:noFill/>
            </a:ln>
          </p:spPr>
          <p:style>
            <a:lnRef idx="0"/>
            <a:fillRef idx="0"/>
            <a:effectRef idx="0"/>
            <a:fontRef idx="minor"/>
          </p:style>
        </p:sp>
        <p:sp>
          <p:nvSpPr>
            <p:cNvPr id="5989" name="Google Shape;6948;p54"/>
            <p:cNvSpPr/>
            <p:nvPr/>
          </p:nvSpPr>
          <p:spPr>
            <a:xfrm>
              <a:off x="5831280" y="2584440"/>
              <a:ext cx="19800" cy="19800"/>
            </a:xfrm>
            <a:custGeom>
              <a:avLst/>
              <a:gdLst/>
              <a:ahLst/>
              <a:rect l="l" t="t" r="r" b="b"/>
              <a:pathLst>
                <a:path w="694" h="694">
                  <a:moveTo>
                    <a:pt x="0" y="0"/>
                  </a:moveTo>
                  <a:lnTo>
                    <a:pt x="0" y="694"/>
                  </a:lnTo>
                  <a:lnTo>
                    <a:pt x="693" y="694"/>
                  </a:lnTo>
                  <a:lnTo>
                    <a:pt x="693" y="0"/>
                  </a:lnTo>
                  <a:close/>
                </a:path>
              </a:pathLst>
            </a:custGeom>
            <a:solidFill>
              <a:srgbClr val="5f7d95"/>
            </a:solidFill>
            <a:ln w="0">
              <a:noFill/>
            </a:ln>
          </p:spPr>
          <p:style>
            <a:lnRef idx="0"/>
            <a:fillRef idx="0"/>
            <a:effectRef idx="0"/>
            <a:fontRef idx="minor"/>
          </p:style>
        </p:sp>
        <p:sp>
          <p:nvSpPr>
            <p:cNvPr id="5990" name="Google Shape;6949;p54"/>
            <p:cNvSpPr/>
            <p:nvPr/>
          </p:nvSpPr>
          <p:spPr>
            <a:xfrm>
              <a:off x="5995080" y="2502360"/>
              <a:ext cx="20880" cy="101880"/>
            </a:xfrm>
            <a:custGeom>
              <a:avLst/>
              <a:gdLst/>
              <a:ahLst/>
              <a:rect l="l" t="t" r="r" b="b"/>
              <a:pathLst>
                <a:path w="725" h="3466">
                  <a:moveTo>
                    <a:pt x="0" y="0"/>
                  </a:moveTo>
                  <a:lnTo>
                    <a:pt x="0" y="3466"/>
                  </a:lnTo>
                  <a:lnTo>
                    <a:pt x="725" y="3466"/>
                  </a:lnTo>
                  <a:lnTo>
                    <a:pt x="725" y="0"/>
                  </a:lnTo>
                  <a:close/>
                </a:path>
              </a:pathLst>
            </a:custGeom>
            <a:solidFill>
              <a:srgbClr val="5f7d95"/>
            </a:solidFill>
            <a:ln w="0">
              <a:noFill/>
            </a:ln>
          </p:spPr>
          <p:style>
            <a:lnRef idx="0"/>
            <a:fillRef idx="0"/>
            <a:effectRef idx="0"/>
            <a:fontRef idx="minor"/>
          </p:style>
        </p:sp>
      </p:grpSp>
      <p:grpSp>
        <p:nvGrpSpPr>
          <p:cNvPr id="5991" name="Google Shape;6950;p54"/>
          <p:cNvGrpSpPr/>
          <p:nvPr/>
        </p:nvGrpSpPr>
        <p:grpSpPr>
          <a:xfrm>
            <a:off x="8013240" y="1531800"/>
            <a:ext cx="265680" cy="348480"/>
            <a:chOff x="8013240" y="1531800"/>
            <a:chExt cx="265680" cy="348480"/>
          </a:xfrm>
        </p:grpSpPr>
        <p:sp>
          <p:nvSpPr>
            <p:cNvPr id="5992" name="Google Shape;6951;p54"/>
            <p:cNvSpPr/>
            <p:nvPr/>
          </p:nvSpPr>
          <p:spPr>
            <a:xfrm>
              <a:off x="8013240" y="1531800"/>
              <a:ext cx="265680" cy="245160"/>
            </a:xfrm>
            <a:custGeom>
              <a:avLst/>
              <a:gdLst/>
              <a:ahLst/>
              <a:rect l="l" t="t" r="r" b="b"/>
              <a:pathLst>
                <a:path w="9012" h="8318">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w="0">
              <a:noFill/>
            </a:ln>
          </p:spPr>
          <p:style>
            <a:lnRef idx="0"/>
            <a:fillRef idx="0"/>
            <a:effectRef idx="0"/>
            <a:fontRef idx="minor"/>
          </p:style>
        </p:sp>
        <p:sp>
          <p:nvSpPr>
            <p:cNvPr id="5993" name="Google Shape;6952;p54"/>
            <p:cNvSpPr/>
            <p:nvPr/>
          </p:nvSpPr>
          <p:spPr>
            <a:xfrm>
              <a:off x="8125920" y="1592280"/>
              <a:ext cx="41040" cy="41040"/>
            </a:xfrm>
            <a:custGeom>
              <a:avLst/>
              <a:gdLst/>
              <a:ahLst/>
              <a:rect l="l" t="t" r="r" b="b"/>
              <a:pathLst>
                <a:path w="1418" h="1419">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w="0">
              <a:noFill/>
            </a:ln>
          </p:spPr>
          <p:style>
            <a:lnRef idx="0"/>
            <a:fillRef idx="0"/>
            <a:effectRef idx="0"/>
            <a:fontRef idx="minor"/>
          </p:style>
        </p:sp>
        <p:sp>
          <p:nvSpPr>
            <p:cNvPr id="5994" name="Google Shape;6953;p54"/>
            <p:cNvSpPr/>
            <p:nvPr/>
          </p:nvSpPr>
          <p:spPr>
            <a:xfrm>
              <a:off x="8075520" y="1798200"/>
              <a:ext cx="142560" cy="41040"/>
            </a:xfrm>
            <a:custGeom>
              <a:avLst/>
              <a:gdLst/>
              <a:ahLst/>
              <a:rect l="l" t="t" r="r" b="b"/>
              <a:pathLst>
                <a:path w="4853" h="1419">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w="0">
              <a:noFill/>
            </a:ln>
          </p:spPr>
          <p:style>
            <a:lnRef idx="0"/>
            <a:fillRef idx="0"/>
            <a:effectRef idx="0"/>
            <a:fontRef idx="minor"/>
          </p:style>
        </p:sp>
        <p:sp>
          <p:nvSpPr>
            <p:cNvPr id="5995" name="Google Shape;6954;p54"/>
            <p:cNvSpPr/>
            <p:nvPr/>
          </p:nvSpPr>
          <p:spPr>
            <a:xfrm>
              <a:off x="8096040" y="1655640"/>
              <a:ext cx="101880" cy="60840"/>
            </a:xfrm>
            <a:custGeom>
              <a:avLst/>
              <a:gdLst/>
              <a:ahLst/>
              <a:rect l="l" t="t" r="r" b="b"/>
              <a:pathLst>
                <a:path w="3467" h="208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w="0">
              <a:noFill/>
            </a:ln>
          </p:spPr>
          <p:style>
            <a:lnRef idx="0"/>
            <a:fillRef idx="0"/>
            <a:effectRef idx="0"/>
            <a:fontRef idx="minor"/>
          </p:style>
        </p:sp>
        <p:sp>
          <p:nvSpPr>
            <p:cNvPr id="5996" name="Google Shape;6955;p54"/>
            <p:cNvSpPr/>
            <p:nvPr/>
          </p:nvSpPr>
          <p:spPr>
            <a:xfrm>
              <a:off x="8096040" y="1860480"/>
              <a:ext cx="102600" cy="19800"/>
            </a:xfrm>
            <a:custGeom>
              <a:avLst/>
              <a:gdLst/>
              <a:ahLst/>
              <a:rect l="l" t="t" r="r" b="b"/>
              <a:pathLst>
                <a:path w="3498" h="694">
                  <a:moveTo>
                    <a:pt x="32" y="1"/>
                  </a:moveTo>
                  <a:cubicBezTo>
                    <a:pt x="1" y="379"/>
                    <a:pt x="284" y="694"/>
                    <a:pt x="694" y="694"/>
                  </a:cubicBezTo>
                  <a:lnTo>
                    <a:pt x="2773" y="694"/>
                  </a:lnTo>
                  <a:cubicBezTo>
                    <a:pt x="3183" y="694"/>
                    <a:pt x="3498" y="379"/>
                    <a:pt x="3498" y="1"/>
                  </a:cubicBezTo>
                  <a:close/>
                </a:path>
              </a:pathLst>
            </a:custGeom>
            <a:solidFill>
              <a:srgbClr val="5f7d95"/>
            </a:solidFill>
            <a:ln w="0">
              <a:noFill/>
            </a:ln>
          </p:spPr>
          <p:style>
            <a:lnRef idx="0"/>
            <a:fillRef idx="0"/>
            <a:effectRef idx="0"/>
            <a:fontRef idx="minor"/>
          </p:style>
        </p:sp>
      </p:grpSp>
      <p:sp>
        <p:nvSpPr>
          <p:cNvPr id="5997" name="Google Shape;6956;p54"/>
          <p:cNvSpPr/>
          <p:nvPr/>
        </p:nvSpPr>
        <p:spPr>
          <a:xfrm>
            <a:off x="7962480" y="1971720"/>
            <a:ext cx="367200" cy="349920"/>
          </a:xfrm>
          <a:custGeom>
            <a:avLst/>
            <a:gdLst/>
            <a:ahLst/>
            <a:rect l="l" t="t" r="r" b="b"/>
            <a:pathLst>
              <a:path w="12446" h="1187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w="0">
            <a:noFill/>
          </a:ln>
        </p:spPr>
        <p:style>
          <a:lnRef idx="0"/>
          <a:fillRef idx="0"/>
          <a:effectRef idx="0"/>
          <a:fontRef idx="minor"/>
        </p:style>
      </p:sp>
      <p:grpSp>
        <p:nvGrpSpPr>
          <p:cNvPr id="5998" name="Google Shape;6957;p54"/>
          <p:cNvGrpSpPr/>
          <p:nvPr/>
        </p:nvGrpSpPr>
        <p:grpSpPr>
          <a:xfrm>
            <a:off x="7970400" y="2418840"/>
            <a:ext cx="351360" cy="348480"/>
            <a:chOff x="7970400" y="2418840"/>
            <a:chExt cx="351360" cy="348480"/>
          </a:xfrm>
        </p:grpSpPr>
        <p:sp>
          <p:nvSpPr>
            <p:cNvPr id="5999" name="Google Shape;6958;p54"/>
            <p:cNvSpPr/>
            <p:nvPr/>
          </p:nvSpPr>
          <p:spPr>
            <a:xfrm>
              <a:off x="7970400" y="2540880"/>
              <a:ext cx="351360" cy="226440"/>
            </a:xfrm>
            <a:custGeom>
              <a:avLst/>
              <a:gdLst/>
              <a:ahLst/>
              <a:rect l="l" t="t" r="r" b="b"/>
              <a:pathLst>
                <a:path w="11910" h="7688">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w="0">
              <a:noFill/>
            </a:ln>
          </p:spPr>
          <p:style>
            <a:lnRef idx="0"/>
            <a:fillRef idx="0"/>
            <a:effectRef idx="0"/>
            <a:fontRef idx="minor"/>
          </p:style>
        </p:sp>
        <p:sp>
          <p:nvSpPr>
            <p:cNvPr id="6000" name="Google Shape;6959;p54"/>
            <p:cNvSpPr/>
            <p:nvPr/>
          </p:nvSpPr>
          <p:spPr>
            <a:xfrm>
              <a:off x="8123760" y="2480400"/>
              <a:ext cx="41040" cy="41040"/>
            </a:xfrm>
            <a:custGeom>
              <a:avLst/>
              <a:gdLst/>
              <a:ahLst/>
              <a:rect l="l" t="t" r="r" b="b"/>
              <a:pathLst>
                <a:path w="1419" h="1418">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w="0">
              <a:noFill/>
            </a:ln>
          </p:spPr>
          <p:style>
            <a:lnRef idx="0"/>
            <a:fillRef idx="0"/>
            <a:effectRef idx="0"/>
            <a:fontRef idx="minor"/>
          </p:style>
        </p:sp>
        <p:sp>
          <p:nvSpPr>
            <p:cNvPr id="6001" name="Google Shape;6960;p54"/>
            <p:cNvSpPr/>
            <p:nvPr/>
          </p:nvSpPr>
          <p:spPr>
            <a:xfrm>
              <a:off x="8053200" y="2418840"/>
              <a:ext cx="182520" cy="159480"/>
            </a:xfrm>
            <a:custGeom>
              <a:avLst/>
              <a:gdLst/>
              <a:ahLst/>
              <a:rect l="l" t="t" r="r" b="b"/>
              <a:pathLst>
                <a:path w="6207" h="542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w="0">
              <a:noFill/>
            </a:ln>
          </p:spPr>
          <p:style>
            <a:lnRef idx="0"/>
            <a:fillRef idx="0"/>
            <a:effectRef idx="0"/>
            <a:fontRef idx="minor"/>
          </p:style>
        </p:sp>
      </p:grpSp>
      <p:grpSp>
        <p:nvGrpSpPr>
          <p:cNvPr id="6002" name="Google Shape;6961;p54"/>
          <p:cNvGrpSpPr/>
          <p:nvPr/>
        </p:nvGrpSpPr>
        <p:grpSpPr>
          <a:xfrm>
            <a:off x="6650640" y="2882520"/>
            <a:ext cx="349200" cy="350640"/>
            <a:chOff x="6650640" y="2882520"/>
            <a:chExt cx="349200" cy="350640"/>
          </a:xfrm>
        </p:grpSpPr>
        <p:sp>
          <p:nvSpPr>
            <p:cNvPr id="6003" name="Google Shape;6962;p54"/>
            <p:cNvSpPr/>
            <p:nvPr/>
          </p:nvSpPr>
          <p:spPr>
            <a:xfrm>
              <a:off x="6751800" y="2964960"/>
              <a:ext cx="143640" cy="116640"/>
            </a:xfrm>
            <a:custGeom>
              <a:avLst/>
              <a:gdLst/>
              <a:ahLst/>
              <a:rect l="l" t="t" r="r" b="b"/>
              <a:pathLst>
                <a:path w="4884" h="3971">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w="0">
              <a:noFill/>
            </a:ln>
          </p:spPr>
          <p:style>
            <a:lnRef idx="0"/>
            <a:fillRef idx="0"/>
            <a:effectRef idx="0"/>
            <a:fontRef idx="minor"/>
          </p:style>
        </p:sp>
        <p:sp>
          <p:nvSpPr>
            <p:cNvPr id="6004" name="Google Shape;6963;p54"/>
            <p:cNvSpPr/>
            <p:nvPr/>
          </p:nvSpPr>
          <p:spPr>
            <a:xfrm>
              <a:off x="6804000" y="3006720"/>
              <a:ext cx="41040" cy="41040"/>
            </a:xfrm>
            <a:custGeom>
              <a:avLst/>
              <a:gdLst/>
              <a:ahLst/>
              <a:rect l="l" t="t" r="r" b="b"/>
              <a:pathLst>
                <a:path w="1419" h="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w="0">
              <a:noFill/>
            </a:ln>
          </p:spPr>
          <p:style>
            <a:lnRef idx="0"/>
            <a:fillRef idx="0"/>
            <a:effectRef idx="0"/>
            <a:fontRef idx="minor"/>
          </p:style>
        </p:sp>
        <p:sp>
          <p:nvSpPr>
            <p:cNvPr id="6005" name="Google Shape;6964;p54"/>
            <p:cNvSpPr/>
            <p:nvPr/>
          </p:nvSpPr>
          <p:spPr>
            <a:xfrm>
              <a:off x="6671880" y="2882520"/>
              <a:ext cx="305640" cy="307800"/>
            </a:xfrm>
            <a:custGeom>
              <a:avLst/>
              <a:gdLst/>
              <a:ahLst/>
              <a:rect l="l" t="t" r="r" b="b"/>
              <a:pathLst>
                <a:path w="10366" h="10445">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w="0">
              <a:noFill/>
            </a:ln>
          </p:spPr>
          <p:style>
            <a:lnRef idx="0"/>
            <a:fillRef idx="0"/>
            <a:effectRef idx="0"/>
            <a:fontRef idx="minor"/>
          </p:style>
        </p:sp>
        <p:sp>
          <p:nvSpPr>
            <p:cNvPr id="6006" name="Google Shape;6965;p54"/>
            <p:cNvSpPr/>
            <p:nvPr/>
          </p:nvSpPr>
          <p:spPr>
            <a:xfrm>
              <a:off x="6785640" y="3068280"/>
              <a:ext cx="78480" cy="40320"/>
            </a:xfrm>
            <a:custGeom>
              <a:avLst/>
              <a:gdLst/>
              <a:ahLst/>
              <a:rect l="l" t="t" r="r" b="b"/>
              <a:pathLst>
                <a:path w="2679" h="1387">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w="0">
              <a:noFill/>
            </a:ln>
          </p:spPr>
          <p:style>
            <a:lnRef idx="0"/>
            <a:fillRef idx="0"/>
            <a:effectRef idx="0"/>
            <a:fontRef idx="minor"/>
          </p:style>
        </p:sp>
        <p:sp>
          <p:nvSpPr>
            <p:cNvPr id="6007" name="Google Shape;6966;p54"/>
            <p:cNvSpPr/>
            <p:nvPr/>
          </p:nvSpPr>
          <p:spPr>
            <a:xfrm>
              <a:off x="6887880" y="3128760"/>
              <a:ext cx="111960" cy="102240"/>
            </a:xfrm>
            <a:custGeom>
              <a:avLst/>
              <a:gdLst/>
              <a:ahLst/>
              <a:rect l="l" t="t" r="r" b="b"/>
              <a:pathLst>
                <a:path w="3813" h="3479">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w="0">
              <a:noFill/>
            </a:ln>
          </p:spPr>
          <p:style>
            <a:lnRef idx="0"/>
            <a:fillRef idx="0"/>
            <a:effectRef idx="0"/>
            <a:fontRef idx="minor"/>
          </p:style>
        </p:sp>
        <p:sp>
          <p:nvSpPr>
            <p:cNvPr id="6008" name="Google Shape;6967;p54"/>
            <p:cNvSpPr/>
            <p:nvPr/>
          </p:nvSpPr>
          <p:spPr>
            <a:xfrm>
              <a:off x="6650640" y="3130560"/>
              <a:ext cx="111960" cy="102600"/>
            </a:xfrm>
            <a:custGeom>
              <a:avLst/>
              <a:gdLst/>
              <a:ahLst/>
              <a:rect l="l" t="t" r="r" b="b"/>
              <a:pathLst>
                <a:path w="3813" h="349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w="0">
              <a:noFill/>
            </a:ln>
          </p:spPr>
          <p:style>
            <a:lnRef idx="0"/>
            <a:fillRef idx="0"/>
            <a:effectRef idx="0"/>
            <a:fontRef idx="minor"/>
          </p:style>
        </p:sp>
      </p:grpSp>
      <p:grpSp>
        <p:nvGrpSpPr>
          <p:cNvPr id="6009" name="Google Shape;6968;p54"/>
          <p:cNvGrpSpPr/>
          <p:nvPr/>
        </p:nvGrpSpPr>
        <p:grpSpPr>
          <a:xfrm>
            <a:off x="6650640" y="3351960"/>
            <a:ext cx="349200" cy="307800"/>
            <a:chOff x="6650640" y="3351960"/>
            <a:chExt cx="349200" cy="307800"/>
          </a:xfrm>
        </p:grpSpPr>
        <p:sp>
          <p:nvSpPr>
            <p:cNvPr id="6010" name="Google Shape;6969;p54"/>
            <p:cNvSpPr/>
            <p:nvPr/>
          </p:nvSpPr>
          <p:spPr>
            <a:xfrm>
              <a:off x="6742800" y="3495600"/>
              <a:ext cx="164160" cy="164160"/>
            </a:xfrm>
            <a:custGeom>
              <a:avLst/>
              <a:gdLst/>
              <a:ahLst/>
              <a:rect l="l" t="t" r="r" b="b"/>
              <a:pathLst>
                <a:path w="5577" h="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w="0">
              <a:noFill/>
            </a:ln>
          </p:spPr>
          <p:style>
            <a:lnRef idx="0"/>
            <a:fillRef idx="0"/>
            <a:effectRef idx="0"/>
            <a:fontRef idx="minor"/>
          </p:style>
        </p:sp>
        <p:sp>
          <p:nvSpPr>
            <p:cNvPr id="6011" name="Google Shape;6970;p54"/>
            <p:cNvSpPr/>
            <p:nvPr/>
          </p:nvSpPr>
          <p:spPr>
            <a:xfrm>
              <a:off x="6897240" y="3351960"/>
              <a:ext cx="81360" cy="81360"/>
            </a:xfrm>
            <a:custGeom>
              <a:avLst/>
              <a:gdLst/>
              <a:ahLst/>
              <a:rect l="l" t="t" r="r" b="b"/>
              <a:pathLst>
                <a:path w="2773" h="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w="0">
              <a:noFill/>
            </a:ln>
          </p:spPr>
          <p:style>
            <a:lnRef idx="0"/>
            <a:fillRef idx="0"/>
            <a:effectRef idx="0"/>
            <a:fontRef idx="minor"/>
          </p:style>
        </p:sp>
        <p:sp>
          <p:nvSpPr>
            <p:cNvPr id="6012" name="Google Shape;6971;p54"/>
            <p:cNvSpPr/>
            <p:nvPr/>
          </p:nvSpPr>
          <p:spPr>
            <a:xfrm>
              <a:off x="6671880" y="3351960"/>
              <a:ext cx="80280" cy="81360"/>
            </a:xfrm>
            <a:custGeom>
              <a:avLst/>
              <a:gdLst/>
              <a:ahLst/>
              <a:rect l="l" t="t" r="r" b="b"/>
              <a:pathLst>
                <a:path w="2741" h="2773">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w="0">
              <a:noFill/>
            </a:ln>
          </p:spPr>
          <p:style>
            <a:lnRef idx="0"/>
            <a:fillRef idx="0"/>
            <a:effectRef idx="0"/>
            <a:fontRef idx="minor"/>
          </p:style>
        </p:sp>
        <p:sp>
          <p:nvSpPr>
            <p:cNvPr id="6013" name="Google Shape;6972;p54"/>
            <p:cNvSpPr/>
            <p:nvPr/>
          </p:nvSpPr>
          <p:spPr>
            <a:xfrm>
              <a:off x="6650640" y="3434040"/>
              <a:ext cx="123120" cy="60840"/>
            </a:xfrm>
            <a:custGeom>
              <a:avLst/>
              <a:gdLst/>
              <a:ahLst/>
              <a:rect l="l" t="t" r="r" b="b"/>
              <a:pathLst>
                <a:path w="4191" h="208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w="0">
              <a:noFill/>
            </a:ln>
          </p:spPr>
          <p:style>
            <a:lnRef idx="0"/>
            <a:fillRef idx="0"/>
            <a:effectRef idx="0"/>
            <a:fontRef idx="minor"/>
          </p:style>
        </p:sp>
        <p:sp>
          <p:nvSpPr>
            <p:cNvPr id="6014" name="Google Shape;6973;p54"/>
            <p:cNvSpPr/>
            <p:nvPr/>
          </p:nvSpPr>
          <p:spPr>
            <a:xfrm>
              <a:off x="6877800" y="3434040"/>
              <a:ext cx="122040" cy="60840"/>
            </a:xfrm>
            <a:custGeom>
              <a:avLst/>
              <a:gdLst/>
              <a:ahLst/>
              <a:rect l="l" t="t" r="r" b="b"/>
              <a:pathLst>
                <a:path w="4160" h="2081">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w="0">
              <a:noFill/>
            </a:ln>
          </p:spPr>
          <p:style>
            <a:lnRef idx="0"/>
            <a:fillRef idx="0"/>
            <a:effectRef idx="0"/>
            <a:fontRef idx="minor"/>
          </p:style>
        </p:sp>
        <p:sp>
          <p:nvSpPr>
            <p:cNvPr id="6015" name="Google Shape;6974;p54"/>
            <p:cNvSpPr/>
            <p:nvPr/>
          </p:nvSpPr>
          <p:spPr>
            <a:xfrm>
              <a:off x="6882480" y="3515760"/>
              <a:ext cx="117360" cy="61560"/>
            </a:xfrm>
            <a:custGeom>
              <a:avLst/>
              <a:gdLst/>
              <a:ahLst/>
              <a:rect l="l" t="t" r="r" b="b"/>
              <a:pathLst>
                <a:path w="4002" h="211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w="0">
              <a:noFill/>
            </a:ln>
          </p:spPr>
          <p:style>
            <a:lnRef idx="0"/>
            <a:fillRef idx="0"/>
            <a:effectRef idx="0"/>
            <a:fontRef idx="minor"/>
          </p:style>
        </p:sp>
        <p:sp>
          <p:nvSpPr>
            <p:cNvPr id="6016" name="Google Shape;6975;p54"/>
            <p:cNvSpPr/>
            <p:nvPr/>
          </p:nvSpPr>
          <p:spPr>
            <a:xfrm>
              <a:off x="6650640" y="3515760"/>
              <a:ext cx="118440" cy="60840"/>
            </a:xfrm>
            <a:custGeom>
              <a:avLst/>
              <a:gdLst/>
              <a:ahLst/>
              <a:rect l="l" t="t" r="r" b="b"/>
              <a:pathLst>
                <a:path w="4034" h="208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w="0">
              <a:noFill/>
            </a:ln>
          </p:spPr>
          <p:style>
            <a:lnRef idx="0"/>
            <a:fillRef idx="0"/>
            <a:effectRef idx="0"/>
            <a:fontRef idx="minor"/>
          </p:style>
        </p:sp>
      </p:grpSp>
      <p:grpSp>
        <p:nvGrpSpPr>
          <p:cNvPr id="6017" name="Google Shape;6976;p54"/>
          <p:cNvGrpSpPr/>
          <p:nvPr/>
        </p:nvGrpSpPr>
        <p:grpSpPr>
          <a:xfrm>
            <a:off x="6727680" y="3807720"/>
            <a:ext cx="194760" cy="348120"/>
            <a:chOff x="6727680" y="3807720"/>
            <a:chExt cx="194760" cy="348120"/>
          </a:xfrm>
        </p:grpSpPr>
        <p:sp>
          <p:nvSpPr>
            <p:cNvPr id="6018" name="Google Shape;6977;p54"/>
            <p:cNvSpPr/>
            <p:nvPr/>
          </p:nvSpPr>
          <p:spPr>
            <a:xfrm>
              <a:off x="6843960" y="3901680"/>
              <a:ext cx="78480" cy="123120"/>
            </a:xfrm>
            <a:custGeom>
              <a:avLst/>
              <a:gdLst/>
              <a:ahLst/>
              <a:rect l="l" t="t" r="r" b="b"/>
              <a:pathLst>
                <a:path w="2679" h="4192">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w="0">
              <a:noFill/>
            </a:ln>
          </p:spPr>
          <p:style>
            <a:lnRef idx="0"/>
            <a:fillRef idx="0"/>
            <a:effectRef idx="0"/>
            <a:fontRef idx="minor"/>
          </p:style>
        </p:sp>
        <p:sp>
          <p:nvSpPr>
            <p:cNvPr id="6019" name="Google Shape;6978;p54"/>
            <p:cNvSpPr/>
            <p:nvPr/>
          </p:nvSpPr>
          <p:spPr>
            <a:xfrm>
              <a:off x="6738120" y="3807720"/>
              <a:ext cx="103680" cy="60840"/>
            </a:xfrm>
            <a:custGeom>
              <a:avLst/>
              <a:gdLst/>
              <a:ahLst/>
              <a:rect l="l" t="t" r="r" b="b"/>
              <a:pathLst>
                <a:path w="3530" h="2081">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w="0">
              <a:noFill/>
            </a:ln>
          </p:spPr>
          <p:style>
            <a:lnRef idx="0"/>
            <a:fillRef idx="0"/>
            <a:effectRef idx="0"/>
            <a:fontRef idx="minor"/>
          </p:style>
        </p:sp>
        <p:sp>
          <p:nvSpPr>
            <p:cNvPr id="6020" name="Google Shape;6979;p54"/>
            <p:cNvSpPr/>
            <p:nvPr/>
          </p:nvSpPr>
          <p:spPr>
            <a:xfrm>
              <a:off x="6727680" y="3889440"/>
              <a:ext cx="122040" cy="266400"/>
            </a:xfrm>
            <a:custGeom>
              <a:avLst/>
              <a:gdLst/>
              <a:ahLst/>
              <a:rect l="l" t="t" r="r" b="b"/>
              <a:pathLst>
                <a:path w="4160" h="9043">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w="0">
              <a:noFill/>
            </a:ln>
          </p:spPr>
          <p:style>
            <a:lnRef idx="0"/>
            <a:fillRef idx="0"/>
            <a:effectRef idx="0"/>
            <a:fontRef idx="minor"/>
          </p:style>
        </p:sp>
      </p:grpSp>
      <p:grpSp>
        <p:nvGrpSpPr>
          <p:cNvPr id="6021" name="Google Shape;6980;p54"/>
          <p:cNvGrpSpPr/>
          <p:nvPr/>
        </p:nvGrpSpPr>
        <p:grpSpPr>
          <a:xfrm>
            <a:off x="7979040" y="3807720"/>
            <a:ext cx="350280" cy="348120"/>
            <a:chOff x="7979040" y="3807720"/>
            <a:chExt cx="350280" cy="348120"/>
          </a:xfrm>
        </p:grpSpPr>
        <p:sp>
          <p:nvSpPr>
            <p:cNvPr id="6022" name="Google Shape;6981;p54"/>
            <p:cNvSpPr/>
            <p:nvPr/>
          </p:nvSpPr>
          <p:spPr>
            <a:xfrm>
              <a:off x="8040600" y="4076640"/>
              <a:ext cx="20880" cy="20880"/>
            </a:xfrm>
            <a:custGeom>
              <a:avLst/>
              <a:gdLst/>
              <a:ahLst/>
              <a:rect l="l" t="t" r="r" b="b"/>
              <a:pathLst>
                <a:path w="726" h="725">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6023" name="Google Shape;6982;p54"/>
            <p:cNvSpPr/>
            <p:nvPr/>
          </p:nvSpPr>
          <p:spPr>
            <a:xfrm>
              <a:off x="7979040" y="3849480"/>
              <a:ext cx="268200" cy="306360"/>
            </a:xfrm>
            <a:custGeom>
              <a:avLst/>
              <a:gdLst/>
              <a:ahLst/>
              <a:rect l="l" t="t" r="r" b="b"/>
              <a:pathLst>
                <a:path w="9106" h="10397">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w="0">
              <a:noFill/>
            </a:ln>
          </p:spPr>
          <p:style>
            <a:lnRef idx="0"/>
            <a:fillRef idx="0"/>
            <a:effectRef idx="0"/>
            <a:fontRef idx="minor"/>
          </p:style>
        </p:sp>
        <p:sp>
          <p:nvSpPr>
            <p:cNvPr id="6024" name="Google Shape;6983;p54"/>
            <p:cNvSpPr/>
            <p:nvPr/>
          </p:nvSpPr>
          <p:spPr>
            <a:xfrm>
              <a:off x="8049960" y="3807720"/>
              <a:ext cx="124920" cy="62640"/>
            </a:xfrm>
            <a:custGeom>
              <a:avLst/>
              <a:gdLst/>
              <a:ahLst/>
              <a:rect l="l" t="t" r="r" b="b"/>
              <a:pathLst>
                <a:path w="4254" h="2143">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w="0">
              <a:noFill/>
            </a:ln>
          </p:spPr>
          <p:style>
            <a:lnRef idx="0"/>
            <a:fillRef idx="0"/>
            <a:effectRef idx="0"/>
            <a:fontRef idx="minor"/>
          </p:style>
        </p:sp>
        <p:sp>
          <p:nvSpPr>
            <p:cNvPr id="6025" name="Google Shape;6984;p54"/>
            <p:cNvSpPr/>
            <p:nvPr/>
          </p:nvSpPr>
          <p:spPr>
            <a:xfrm>
              <a:off x="8266680" y="3952080"/>
              <a:ext cx="60840" cy="124200"/>
            </a:xfrm>
            <a:custGeom>
              <a:avLst/>
              <a:gdLst/>
              <a:ahLst/>
              <a:rect l="l" t="t" r="r" b="b"/>
              <a:pathLst>
                <a:path w="2080" h="4223">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w="0">
              <a:noFill/>
            </a:ln>
          </p:spPr>
          <p:style>
            <a:lnRef idx="0"/>
            <a:fillRef idx="0"/>
            <a:effectRef idx="0"/>
            <a:fontRef idx="minor"/>
          </p:style>
        </p:sp>
        <p:sp>
          <p:nvSpPr>
            <p:cNvPr id="6026" name="Google Shape;6985;p54"/>
            <p:cNvSpPr/>
            <p:nvPr/>
          </p:nvSpPr>
          <p:spPr>
            <a:xfrm>
              <a:off x="8268480" y="3890520"/>
              <a:ext cx="60840" cy="40320"/>
            </a:xfrm>
            <a:custGeom>
              <a:avLst/>
              <a:gdLst/>
              <a:ahLst/>
              <a:rect l="l" t="t" r="r" b="b"/>
              <a:pathLst>
                <a:path w="2080" h="1387">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w="0">
              <a:noFill/>
            </a:ln>
          </p:spPr>
          <p:style>
            <a:lnRef idx="0"/>
            <a:fillRef idx="0"/>
            <a:effectRef idx="0"/>
            <a:fontRef idx="minor"/>
          </p:style>
        </p:sp>
        <p:sp>
          <p:nvSpPr>
            <p:cNvPr id="6027" name="Google Shape;6986;p54"/>
            <p:cNvSpPr/>
            <p:nvPr/>
          </p:nvSpPr>
          <p:spPr>
            <a:xfrm>
              <a:off x="8273160" y="4087080"/>
              <a:ext cx="50400" cy="50400"/>
            </a:xfrm>
            <a:custGeom>
              <a:avLst/>
              <a:gdLst/>
              <a:ahLst/>
              <a:rect l="l" t="t" r="r" b="b"/>
              <a:pathLst>
                <a:path w="1734" h="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w="0">
              <a:noFill/>
            </a:ln>
          </p:spPr>
          <p:style>
            <a:lnRef idx="0"/>
            <a:fillRef idx="0"/>
            <a:effectRef idx="0"/>
            <a:fontRef idx="minor"/>
          </p:style>
        </p:sp>
      </p:grpSp>
      <p:grpSp>
        <p:nvGrpSpPr>
          <p:cNvPr id="6028" name="Google Shape;6987;p54"/>
          <p:cNvGrpSpPr/>
          <p:nvPr/>
        </p:nvGrpSpPr>
        <p:grpSpPr>
          <a:xfrm>
            <a:off x="6192720" y="1531800"/>
            <a:ext cx="347400" cy="348480"/>
            <a:chOff x="6192720" y="1531800"/>
            <a:chExt cx="347400" cy="348480"/>
          </a:xfrm>
        </p:grpSpPr>
        <p:sp>
          <p:nvSpPr>
            <p:cNvPr id="6029" name="Google Shape;6988;p54"/>
            <p:cNvSpPr/>
            <p:nvPr/>
          </p:nvSpPr>
          <p:spPr>
            <a:xfrm>
              <a:off x="6212160" y="1647360"/>
              <a:ext cx="327960" cy="232920"/>
            </a:xfrm>
            <a:custGeom>
              <a:avLst/>
              <a:gdLst/>
              <a:ahLst/>
              <a:rect l="l" t="t" r="r" b="b"/>
              <a:pathLst>
                <a:path w="11122" h="7909">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w="0">
              <a:noFill/>
            </a:ln>
          </p:spPr>
          <p:style>
            <a:lnRef idx="0"/>
            <a:fillRef idx="0"/>
            <a:effectRef idx="0"/>
            <a:fontRef idx="minor"/>
          </p:style>
        </p:sp>
        <p:sp>
          <p:nvSpPr>
            <p:cNvPr id="6030" name="Google Shape;6989;p54"/>
            <p:cNvSpPr/>
            <p:nvPr/>
          </p:nvSpPr>
          <p:spPr>
            <a:xfrm>
              <a:off x="6192720" y="1531800"/>
              <a:ext cx="326880" cy="233280"/>
            </a:xfrm>
            <a:custGeom>
              <a:avLst/>
              <a:gdLst/>
              <a:ahLst/>
              <a:rect l="l" t="t" r="r" b="b"/>
              <a:pathLst>
                <a:path w="11090" h="7916">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w="0">
              <a:noFill/>
            </a:ln>
          </p:spPr>
          <p:style>
            <a:lnRef idx="0"/>
            <a:fillRef idx="0"/>
            <a:effectRef idx="0"/>
            <a:fontRef idx="minor"/>
          </p:style>
        </p:sp>
        <p:sp>
          <p:nvSpPr>
            <p:cNvPr id="6031" name="Google Shape;6990;p54"/>
            <p:cNvSpPr/>
            <p:nvPr/>
          </p:nvSpPr>
          <p:spPr>
            <a:xfrm>
              <a:off x="6255000" y="1594080"/>
              <a:ext cx="222840" cy="222840"/>
            </a:xfrm>
            <a:custGeom>
              <a:avLst/>
              <a:gdLst/>
              <a:ahLst/>
              <a:rect l="l" t="t" r="r" b="b"/>
              <a:pathLst>
                <a:path w="7563" h="7562">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w="0">
              <a:noFill/>
            </a:ln>
          </p:spPr>
          <p:style>
            <a:lnRef idx="0"/>
            <a:fillRef idx="0"/>
            <a:effectRef idx="0"/>
            <a:fontRef idx="minor"/>
          </p:style>
        </p:sp>
      </p:grpSp>
      <p:grpSp>
        <p:nvGrpSpPr>
          <p:cNvPr id="6032" name="Google Shape;6991;p54"/>
          <p:cNvGrpSpPr/>
          <p:nvPr/>
        </p:nvGrpSpPr>
        <p:grpSpPr>
          <a:xfrm>
            <a:off x="6207120" y="1972440"/>
            <a:ext cx="318600" cy="348480"/>
            <a:chOff x="6207120" y="1972440"/>
            <a:chExt cx="318600" cy="348480"/>
          </a:xfrm>
        </p:grpSpPr>
        <p:sp>
          <p:nvSpPr>
            <p:cNvPr id="6033" name="Google Shape;6992;p54"/>
            <p:cNvSpPr/>
            <p:nvPr/>
          </p:nvSpPr>
          <p:spPr>
            <a:xfrm>
              <a:off x="6375600" y="2196720"/>
              <a:ext cx="20880" cy="41040"/>
            </a:xfrm>
            <a:custGeom>
              <a:avLst/>
              <a:gdLst/>
              <a:ahLst/>
              <a:rect l="l" t="t" r="r" b="b"/>
              <a:pathLst>
                <a:path w="726" h="1418">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w="0">
              <a:noFill/>
            </a:ln>
          </p:spPr>
          <p:style>
            <a:lnRef idx="0"/>
            <a:fillRef idx="0"/>
            <a:effectRef idx="0"/>
            <a:fontRef idx="minor"/>
          </p:style>
        </p:sp>
        <p:sp>
          <p:nvSpPr>
            <p:cNvPr id="6034" name="Google Shape;6993;p54"/>
            <p:cNvSpPr/>
            <p:nvPr/>
          </p:nvSpPr>
          <p:spPr>
            <a:xfrm>
              <a:off x="6334560" y="2134440"/>
              <a:ext cx="20880" cy="41040"/>
            </a:xfrm>
            <a:custGeom>
              <a:avLst/>
              <a:gdLst/>
              <a:ahLst/>
              <a:rect l="l" t="t" r="r" b="b"/>
              <a:pathLst>
                <a:path w="725" h="1418">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w="0">
              <a:noFill/>
            </a:ln>
          </p:spPr>
          <p:style>
            <a:lnRef idx="0"/>
            <a:fillRef idx="0"/>
            <a:effectRef idx="0"/>
            <a:fontRef idx="minor"/>
          </p:style>
        </p:sp>
        <p:sp>
          <p:nvSpPr>
            <p:cNvPr id="6035" name="Google Shape;6994;p54"/>
            <p:cNvSpPr/>
            <p:nvPr/>
          </p:nvSpPr>
          <p:spPr>
            <a:xfrm>
              <a:off x="6207120" y="1972440"/>
              <a:ext cx="318600" cy="348480"/>
            </a:xfrm>
            <a:custGeom>
              <a:avLst/>
              <a:gdLst/>
              <a:ahLst/>
              <a:rect l="l" t="t" r="r" b="b"/>
              <a:pathLst>
                <a:path w="10807" h="11815">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w="0">
              <a:noFill/>
            </a:ln>
          </p:spPr>
          <p:style>
            <a:lnRef idx="0"/>
            <a:fillRef idx="0"/>
            <a:effectRef idx="0"/>
            <a:fontRef idx="minor"/>
          </p:style>
        </p:sp>
      </p:grpSp>
      <p:grpSp>
        <p:nvGrpSpPr>
          <p:cNvPr id="6036" name="Google Shape;6995;p54"/>
          <p:cNvGrpSpPr/>
          <p:nvPr/>
        </p:nvGrpSpPr>
        <p:grpSpPr>
          <a:xfrm>
            <a:off x="6190920" y="2418840"/>
            <a:ext cx="351360" cy="348480"/>
            <a:chOff x="6190920" y="2418840"/>
            <a:chExt cx="351360" cy="348480"/>
          </a:xfrm>
        </p:grpSpPr>
        <p:sp>
          <p:nvSpPr>
            <p:cNvPr id="6037" name="Google Shape;6996;p54"/>
            <p:cNvSpPr/>
            <p:nvPr/>
          </p:nvSpPr>
          <p:spPr>
            <a:xfrm>
              <a:off x="6337800" y="2418840"/>
              <a:ext cx="59760" cy="59760"/>
            </a:xfrm>
            <a:custGeom>
              <a:avLst/>
              <a:gdLst/>
              <a:ahLst/>
              <a:rect l="l" t="t" r="r" b="b"/>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w="0">
              <a:noFill/>
            </a:ln>
          </p:spPr>
          <p:style>
            <a:lnRef idx="0"/>
            <a:fillRef idx="0"/>
            <a:effectRef idx="0"/>
            <a:fontRef idx="minor"/>
          </p:style>
        </p:sp>
        <p:sp>
          <p:nvSpPr>
            <p:cNvPr id="6038" name="Google Shape;6997;p54"/>
            <p:cNvSpPr/>
            <p:nvPr/>
          </p:nvSpPr>
          <p:spPr>
            <a:xfrm>
              <a:off x="6190920" y="2548440"/>
              <a:ext cx="351360" cy="218880"/>
            </a:xfrm>
            <a:custGeom>
              <a:avLst/>
              <a:gdLst/>
              <a:ahLst/>
              <a:rect l="l" t="t" r="r" b="b"/>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w="0">
              <a:noFill/>
            </a:ln>
          </p:spPr>
          <p:style>
            <a:lnRef idx="0"/>
            <a:fillRef idx="0"/>
            <a:effectRef idx="0"/>
            <a:fontRef idx="minor"/>
          </p:style>
        </p:sp>
        <p:sp>
          <p:nvSpPr>
            <p:cNvPr id="6039" name="Google Shape;6998;p54"/>
            <p:cNvSpPr/>
            <p:nvPr/>
          </p:nvSpPr>
          <p:spPr>
            <a:xfrm>
              <a:off x="6316560" y="2499840"/>
              <a:ext cx="101880" cy="81360"/>
            </a:xfrm>
            <a:custGeom>
              <a:avLst/>
              <a:gdLst/>
              <a:ahLst/>
              <a:rect l="l" t="t" r="r" b="b"/>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w="0">
              <a:noFill/>
            </a:ln>
          </p:spPr>
          <p:style>
            <a:lnRef idx="0"/>
            <a:fillRef idx="0"/>
            <a:effectRef idx="0"/>
            <a:fontRef idx="minor"/>
          </p:style>
        </p:sp>
      </p:grpSp>
      <p:grpSp>
        <p:nvGrpSpPr>
          <p:cNvPr id="6040" name="Google Shape;6999;p54"/>
          <p:cNvGrpSpPr/>
          <p:nvPr/>
        </p:nvGrpSpPr>
        <p:grpSpPr>
          <a:xfrm>
            <a:off x="4883040" y="2883240"/>
            <a:ext cx="349200" cy="349200"/>
            <a:chOff x="4883040" y="2883240"/>
            <a:chExt cx="349200" cy="349200"/>
          </a:xfrm>
        </p:grpSpPr>
        <p:sp>
          <p:nvSpPr>
            <p:cNvPr id="6041" name="Google Shape;7000;p54"/>
            <p:cNvSpPr/>
            <p:nvPr/>
          </p:nvSpPr>
          <p:spPr>
            <a:xfrm>
              <a:off x="5015880" y="3016080"/>
              <a:ext cx="81360" cy="80280"/>
            </a:xfrm>
            <a:custGeom>
              <a:avLst/>
              <a:gdLst/>
              <a:ahLst/>
              <a:rect l="l" t="t" r="r" b="b"/>
              <a:pathLst>
                <a:path w="2774" h="2742">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w="0">
              <a:noFill/>
            </a:ln>
          </p:spPr>
          <p:style>
            <a:lnRef idx="0"/>
            <a:fillRef idx="0"/>
            <a:effectRef idx="0"/>
            <a:fontRef idx="minor"/>
          </p:style>
        </p:sp>
        <p:sp>
          <p:nvSpPr>
            <p:cNvPr id="6042" name="Google Shape;7001;p54"/>
            <p:cNvSpPr/>
            <p:nvPr/>
          </p:nvSpPr>
          <p:spPr>
            <a:xfrm>
              <a:off x="4923000" y="2883240"/>
              <a:ext cx="101880" cy="101880"/>
            </a:xfrm>
            <a:custGeom>
              <a:avLst/>
              <a:gdLst/>
              <a:ahLst/>
              <a:rect l="l" t="t" r="r" b="b"/>
              <a:pathLst>
                <a:path w="3466" h="3467">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w="0">
              <a:noFill/>
            </a:ln>
          </p:spPr>
          <p:style>
            <a:lnRef idx="0"/>
            <a:fillRef idx="0"/>
            <a:effectRef idx="0"/>
            <a:fontRef idx="minor"/>
          </p:style>
        </p:sp>
        <p:sp>
          <p:nvSpPr>
            <p:cNvPr id="6043" name="Google Shape;7002;p54"/>
            <p:cNvSpPr/>
            <p:nvPr/>
          </p:nvSpPr>
          <p:spPr>
            <a:xfrm>
              <a:off x="5087520" y="2883240"/>
              <a:ext cx="101880" cy="101880"/>
            </a:xfrm>
            <a:custGeom>
              <a:avLst/>
              <a:gdLst/>
              <a:ahLst/>
              <a:rect l="l" t="t" r="r" b="b"/>
              <a:pathLst>
                <a:path w="3467" h="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w="0">
              <a:noFill/>
            </a:ln>
          </p:spPr>
          <p:style>
            <a:lnRef idx="0"/>
            <a:fillRef idx="0"/>
            <a:effectRef idx="0"/>
            <a:fontRef idx="minor"/>
          </p:style>
        </p:sp>
        <p:sp>
          <p:nvSpPr>
            <p:cNvPr id="6044" name="Google Shape;7003;p54"/>
            <p:cNvSpPr/>
            <p:nvPr/>
          </p:nvSpPr>
          <p:spPr>
            <a:xfrm>
              <a:off x="5031000" y="3112920"/>
              <a:ext cx="48600" cy="29160"/>
            </a:xfrm>
            <a:custGeom>
              <a:avLst/>
              <a:gdLst/>
              <a:ahLst/>
              <a:rect l="l" t="t" r="r" b="b"/>
              <a:pathLst>
                <a:path w="1671" h="1009">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w="0">
              <a:noFill/>
            </a:ln>
          </p:spPr>
          <p:style>
            <a:lnRef idx="0"/>
            <a:fillRef idx="0"/>
            <a:effectRef idx="0"/>
            <a:fontRef idx="minor"/>
          </p:style>
        </p:sp>
        <p:sp>
          <p:nvSpPr>
            <p:cNvPr id="6045" name="Google Shape;7004;p54"/>
            <p:cNvSpPr/>
            <p:nvPr/>
          </p:nvSpPr>
          <p:spPr>
            <a:xfrm>
              <a:off x="4964760" y="3106440"/>
              <a:ext cx="82080" cy="124920"/>
            </a:xfrm>
            <a:custGeom>
              <a:avLst/>
              <a:gdLst/>
              <a:ahLst/>
              <a:rect l="l" t="t" r="r" b="b"/>
              <a:pathLst>
                <a:path w="2805" h="4254">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w="0">
              <a:noFill/>
            </a:ln>
          </p:spPr>
          <p:style>
            <a:lnRef idx="0"/>
            <a:fillRef idx="0"/>
            <a:effectRef idx="0"/>
            <a:fontRef idx="minor"/>
          </p:style>
        </p:sp>
        <p:sp>
          <p:nvSpPr>
            <p:cNvPr id="6046" name="Google Shape;7005;p54"/>
            <p:cNvSpPr/>
            <p:nvPr/>
          </p:nvSpPr>
          <p:spPr>
            <a:xfrm>
              <a:off x="5067360" y="3107520"/>
              <a:ext cx="82080" cy="124920"/>
            </a:xfrm>
            <a:custGeom>
              <a:avLst/>
              <a:gdLst/>
              <a:ahLst/>
              <a:rect l="l" t="t" r="r" b="b"/>
              <a:pathLst>
                <a:path w="2805" h="4254">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w="0">
              <a:noFill/>
            </a:ln>
          </p:spPr>
          <p:style>
            <a:lnRef idx="0"/>
            <a:fillRef idx="0"/>
            <a:effectRef idx="0"/>
            <a:fontRef idx="minor"/>
          </p:style>
        </p:sp>
        <p:sp>
          <p:nvSpPr>
            <p:cNvPr id="6047" name="Google Shape;7006;p54"/>
            <p:cNvSpPr/>
            <p:nvPr/>
          </p:nvSpPr>
          <p:spPr>
            <a:xfrm>
              <a:off x="5069880" y="2981880"/>
              <a:ext cx="162360" cy="127800"/>
            </a:xfrm>
            <a:custGeom>
              <a:avLst/>
              <a:gdLst/>
              <a:ahLst/>
              <a:rect l="l" t="t" r="r" b="b"/>
              <a:pathLst>
                <a:path w="5514" h="4348">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w="0">
              <a:noFill/>
            </a:ln>
          </p:spPr>
          <p:style>
            <a:lnRef idx="0"/>
            <a:fillRef idx="0"/>
            <a:effectRef idx="0"/>
            <a:fontRef idx="minor"/>
          </p:style>
        </p:sp>
        <p:sp>
          <p:nvSpPr>
            <p:cNvPr id="6048" name="Google Shape;7007;p54"/>
            <p:cNvSpPr/>
            <p:nvPr/>
          </p:nvSpPr>
          <p:spPr>
            <a:xfrm>
              <a:off x="4883040" y="2980800"/>
              <a:ext cx="160200" cy="127800"/>
            </a:xfrm>
            <a:custGeom>
              <a:avLst/>
              <a:gdLst/>
              <a:ahLst/>
              <a:rect l="l" t="t" r="r" b="b"/>
              <a:pathLst>
                <a:path w="5451" h="4349">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w="0">
              <a:noFill/>
            </a:ln>
          </p:spPr>
          <p:style>
            <a:lnRef idx="0"/>
            <a:fillRef idx="0"/>
            <a:effectRef idx="0"/>
            <a:fontRef idx="minor"/>
          </p:style>
        </p:sp>
      </p:grpSp>
      <p:grpSp>
        <p:nvGrpSpPr>
          <p:cNvPr id="6049" name="Google Shape;7008;p54"/>
          <p:cNvGrpSpPr/>
          <p:nvPr/>
        </p:nvGrpSpPr>
        <p:grpSpPr>
          <a:xfrm>
            <a:off x="4883400" y="3332520"/>
            <a:ext cx="348480" cy="346680"/>
            <a:chOff x="4883400" y="3332520"/>
            <a:chExt cx="348480" cy="346680"/>
          </a:xfrm>
        </p:grpSpPr>
        <p:sp>
          <p:nvSpPr>
            <p:cNvPr id="6050" name="Google Shape;7009;p54"/>
            <p:cNvSpPr/>
            <p:nvPr/>
          </p:nvSpPr>
          <p:spPr>
            <a:xfrm>
              <a:off x="5038920" y="3488760"/>
              <a:ext cx="20880" cy="18720"/>
            </a:xfrm>
            <a:custGeom>
              <a:avLst/>
              <a:gdLst/>
              <a:ahLst/>
              <a:rect l="l" t="t" r="r" b="b"/>
              <a:pathLst>
                <a:path w="726" h="662">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w="0">
              <a:noFill/>
            </a:ln>
          </p:spPr>
          <p:style>
            <a:lnRef idx="0"/>
            <a:fillRef idx="0"/>
            <a:effectRef idx="0"/>
            <a:fontRef idx="minor"/>
          </p:style>
        </p:sp>
        <p:sp>
          <p:nvSpPr>
            <p:cNvPr id="6051" name="Google Shape;7010;p54"/>
            <p:cNvSpPr/>
            <p:nvPr/>
          </p:nvSpPr>
          <p:spPr>
            <a:xfrm>
              <a:off x="4993200" y="3447720"/>
              <a:ext cx="110880" cy="101880"/>
            </a:xfrm>
            <a:custGeom>
              <a:avLst/>
              <a:gdLst/>
              <a:ahLst/>
              <a:rect l="l" t="t" r="r" b="b"/>
              <a:pathLst>
                <a:path w="3781" h="3467">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w="0">
              <a:noFill/>
            </a:ln>
          </p:spPr>
          <p:style>
            <a:lnRef idx="0"/>
            <a:fillRef idx="0"/>
            <a:effectRef idx="0"/>
            <a:fontRef idx="minor"/>
          </p:style>
        </p:sp>
        <p:sp>
          <p:nvSpPr>
            <p:cNvPr id="6052" name="Google Shape;7011;p54"/>
            <p:cNvSpPr/>
            <p:nvPr/>
          </p:nvSpPr>
          <p:spPr>
            <a:xfrm>
              <a:off x="5092920" y="3343680"/>
              <a:ext cx="138960" cy="140040"/>
            </a:xfrm>
            <a:custGeom>
              <a:avLst/>
              <a:gdLst/>
              <a:ahLst/>
              <a:rect l="l" t="t" r="r" b="b"/>
              <a:pathLst>
                <a:path w="4726" h="4758">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w="0">
              <a:noFill/>
            </a:ln>
          </p:spPr>
          <p:style>
            <a:lnRef idx="0"/>
            <a:fillRef idx="0"/>
            <a:effectRef idx="0"/>
            <a:fontRef idx="minor"/>
          </p:style>
        </p:sp>
        <p:sp>
          <p:nvSpPr>
            <p:cNvPr id="6053" name="Google Shape;7012;p54"/>
            <p:cNvSpPr/>
            <p:nvPr/>
          </p:nvSpPr>
          <p:spPr>
            <a:xfrm>
              <a:off x="5041440" y="3548520"/>
              <a:ext cx="121320" cy="120240"/>
            </a:xfrm>
            <a:custGeom>
              <a:avLst/>
              <a:gdLst/>
              <a:ahLst/>
              <a:rect l="l" t="t" r="r" b="b"/>
              <a:pathLst>
                <a:path w="4128" h="4096">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w="0">
              <a:noFill/>
            </a:ln>
          </p:spPr>
          <p:style>
            <a:lnRef idx="0"/>
            <a:fillRef idx="0"/>
            <a:effectRef idx="0"/>
            <a:fontRef idx="minor"/>
          </p:style>
        </p:sp>
        <p:sp>
          <p:nvSpPr>
            <p:cNvPr id="6054" name="Google Shape;7013;p54"/>
            <p:cNvSpPr/>
            <p:nvPr/>
          </p:nvSpPr>
          <p:spPr>
            <a:xfrm>
              <a:off x="5113440" y="3491640"/>
              <a:ext cx="105480" cy="104400"/>
            </a:xfrm>
            <a:custGeom>
              <a:avLst/>
              <a:gdLst/>
              <a:ahLst/>
              <a:rect l="l" t="t" r="r" b="b"/>
              <a:pathLst>
                <a:path w="3592" h="356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w="0">
              <a:noFill/>
            </a:ln>
          </p:spPr>
          <p:style>
            <a:lnRef idx="0"/>
            <a:fillRef idx="0"/>
            <a:effectRef idx="0"/>
            <a:fontRef idx="minor"/>
          </p:style>
        </p:sp>
        <p:sp>
          <p:nvSpPr>
            <p:cNvPr id="6055" name="Google Shape;7014;p54"/>
            <p:cNvSpPr/>
            <p:nvPr/>
          </p:nvSpPr>
          <p:spPr>
            <a:xfrm>
              <a:off x="4892760" y="3540240"/>
              <a:ext cx="141840" cy="138960"/>
            </a:xfrm>
            <a:custGeom>
              <a:avLst/>
              <a:gdLst/>
              <a:ahLst/>
              <a:rect l="l" t="t" r="r" b="b"/>
              <a:pathLst>
                <a:path w="4821" h="4727">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w="0">
              <a:noFill/>
            </a:ln>
          </p:spPr>
          <p:style>
            <a:lnRef idx="0"/>
            <a:fillRef idx="0"/>
            <a:effectRef idx="0"/>
            <a:fontRef idx="minor"/>
          </p:style>
        </p:sp>
        <p:sp>
          <p:nvSpPr>
            <p:cNvPr id="6056" name="Google Shape;7015;p54"/>
            <p:cNvSpPr/>
            <p:nvPr/>
          </p:nvSpPr>
          <p:spPr>
            <a:xfrm>
              <a:off x="5041440" y="3332520"/>
              <a:ext cx="122040" cy="99000"/>
            </a:xfrm>
            <a:custGeom>
              <a:avLst/>
              <a:gdLst/>
              <a:ahLst/>
              <a:rect l="l" t="t" r="r" b="b"/>
              <a:pathLst>
                <a:path w="4160" h="3372">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w="0">
              <a:noFill/>
            </a:ln>
          </p:spPr>
          <p:style>
            <a:lnRef idx="0"/>
            <a:fillRef idx="0"/>
            <a:effectRef idx="0"/>
            <a:fontRef idx="minor"/>
          </p:style>
        </p:sp>
        <p:sp>
          <p:nvSpPr>
            <p:cNvPr id="6057" name="Google Shape;7016;p54"/>
            <p:cNvSpPr/>
            <p:nvPr/>
          </p:nvSpPr>
          <p:spPr>
            <a:xfrm>
              <a:off x="4883400" y="3486240"/>
              <a:ext cx="99000" cy="126000"/>
            </a:xfrm>
            <a:custGeom>
              <a:avLst/>
              <a:gdLst/>
              <a:ahLst/>
              <a:rect l="l" t="t" r="r" b="b"/>
              <a:pathLst>
                <a:path w="3372" h="4286">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w="0">
              <a:noFill/>
            </a:ln>
          </p:spPr>
          <p:style>
            <a:lnRef idx="0"/>
            <a:fillRef idx="0"/>
            <a:effectRef idx="0"/>
            <a:fontRef idx="minor"/>
          </p:style>
        </p:sp>
      </p:grpSp>
      <p:grpSp>
        <p:nvGrpSpPr>
          <p:cNvPr id="6058" name="Google Shape;7017;p54"/>
          <p:cNvGrpSpPr/>
          <p:nvPr/>
        </p:nvGrpSpPr>
        <p:grpSpPr>
          <a:xfrm>
            <a:off x="4883400" y="3807720"/>
            <a:ext cx="348120" cy="348480"/>
            <a:chOff x="4883400" y="3807720"/>
            <a:chExt cx="348120" cy="348480"/>
          </a:xfrm>
        </p:grpSpPr>
        <p:sp>
          <p:nvSpPr>
            <p:cNvPr id="6059" name="Google Shape;7018;p54"/>
            <p:cNvSpPr/>
            <p:nvPr/>
          </p:nvSpPr>
          <p:spPr>
            <a:xfrm>
              <a:off x="5076000" y="3902760"/>
              <a:ext cx="155520" cy="182520"/>
            </a:xfrm>
            <a:custGeom>
              <a:avLst/>
              <a:gdLst/>
              <a:ahLst/>
              <a:rect l="l" t="t" r="r" b="b"/>
              <a:pathLst>
                <a:path w="5293" h="6207">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w="0">
              <a:noFill/>
            </a:ln>
          </p:spPr>
          <p:style>
            <a:lnRef idx="0"/>
            <a:fillRef idx="0"/>
            <a:effectRef idx="0"/>
            <a:fontRef idx="minor"/>
          </p:style>
        </p:sp>
        <p:sp>
          <p:nvSpPr>
            <p:cNvPr id="6060" name="Google Shape;7019;p54"/>
            <p:cNvSpPr/>
            <p:nvPr/>
          </p:nvSpPr>
          <p:spPr>
            <a:xfrm>
              <a:off x="5067720" y="3807720"/>
              <a:ext cx="134280" cy="156600"/>
            </a:xfrm>
            <a:custGeom>
              <a:avLst/>
              <a:gdLst/>
              <a:ahLst/>
              <a:rect l="l" t="t" r="r" b="b"/>
              <a:pathLst>
                <a:path w="4569" h="5326">
                  <a:moveTo>
                    <a:pt x="1" y="1"/>
                  </a:moveTo>
                  <a:lnTo>
                    <a:pt x="1" y="5325"/>
                  </a:lnTo>
                  <a:lnTo>
                    <a:pt x="4569" y="2679"/>
                  </a:lnTo>
                  <a:cubicBezTo>
                    <a:pt x="3561" y="1167"/>
                    <a:pt x="1891" y="127"/>
                    <a:pt x="1" y="1"/>
                  </a:cubicBezTo>
                  <a:close/>
                </a:path>
              </a:pathLst>
            </a:custGeom>
            <a:solidFill>
              <a:srgbClr val="5f7d95"/>
            </a:solidFill>
            <a:ln w="0">
              <a:noFill/>
            </a:ln>
          </p:spPr>
          <p:style>
            <a:lnRef idx="0"/>
            <a:fillRef idx="0"/>
            <a:effectRef idx="0"/>
            <a:fontRef idx="minor"/>
          </p:style>
        </p:sp>
        <p:sp>
          <p:nvSpPr>
            <p:cNvPr id="6061" name="Google Shape;7020;p54"/>
            <p:cNvSpPr/>
            <p:nvPr/>
          </p:nvSpPr>
          <p:spPr>
            <a:xfrm>
              <a:off x="4883400" y="3807720"/>
              <a:ext cx="302040" cy="348480"/>
            </a:xfrm>
            <a:custGeom>
              <a:avLst/>
              <a:gdLst/>
              <a:ahLst/>
              <a:rect l="l" t="t" r="r" b="b"/>
              <a:pathLst>
                <a:path w="10240" h="11816">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w="0">
              <a:noFill/>
            </a:ln>
          </p:spPr>
          <p:style>
            <a:lnRef idx="0"/>
            <a:fillRef idx="0"/>
            <a:effectRef idx="0"/>
            <a:fontRef idx="minor"/>
          </p:style>
        </p:sp>
      </p:grpSp>
      <p:grpSp>
        <p:nvGrpSpPr>
          <p:cNvPr id="6062" name="Google Shape;7021;p54"/>
          <p:cNvGrpSpPr/>
          <p:nvPr/>
        </p:nvGrpSpPr>
        <p:grpSpPr>
          <a:xfrm>
            <a:off x="7107840" y="2883960"/>
            <a:ext cx="326880" cy="347760"/>
            <a:chOff x="7107840" y="2883960"/>
            <a:chExt cx="326880" cy="347760"/>
          </a:xfrm>
        </p:grpSpPr>
        <p:sp>
          <p:nvSpPr>
            <p:cNvPr id="6063" name="Google Shape;7022;p54"/>
            <p:cNvSpPr/>
            <p:nvPr/>
          </p:nvSpPr>
          <p:spPr>
            <a:xfrm>
              <a:off x="7270920" y="2883960"/>
              <a:ext cx="19800" cy="5148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w="0">
              <a:noFill/>
            </a:ln>
          </p:spPr>
          <p:style>
            <a:lnRef idx="0"/>
            <a:fillRef idx="0"/>
            <a:effectRef idx="0"/>
            <a:fontRef idx="minor"/>
          </p:style>
        </p:sp>
        <p:sp>
          <p:nvSpPr>
            <p:cNvPr id="6064" name="Google Shape;7023;p54"/>
            <p:cNvSpPr/>
            <p:nvPr/>
          </p:nvSpPr>
          <p:spPr>
            <a:xfrm>
              <a:off x="7333200" y="2905920"/>
              <a:ext cx="41040" cy="39600"/>
            </a:xfrm>
            <a:custGeom>
              <a:avLst/>
              <a:gdLst/>
              <a:ahLst/>
              <a:rect l="l" t="t" r="r" b="b"/>
              <a:pathLst>
                <a:path w="1418" h="1364">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w="0">
              <a:noFill/>
            </a:ln>
          </p:spPr>
          <p:style>
            <a:lnRef idx="0"/>
            <a:fillRef idx="0"/>
            <a:effectRef idx="0"/>
            <a:fontRef idx="minor"/>
          </p:style>
        </p:sp>
        <p:sp>
          <p:nvSpPr>
            <p:cNvPr id="6065" name="Google Shape;7024;p54"/>
            <p:cNvSpPr/>
            <p:nvPr/>
          </p:nvSpPr>
          <p:spPr>
            <a:xfrm>
              <a:off x="7393680" y="3027960"/>
              <a:ext cx="41040" cy="20880"/>
            </a:xfrm>
            <a:custGeom>
              <a:avLst/>
              <a:gdLst/>
              <a:ahLst/>
              <a:rect l="l" t="t" r="r" b="b"/>
              <a:pathLst>
                <a:path w="1419" h="726">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w="0">
              <a:noFill/>
            </a:ln>
          </p:spPr>
          <p:style>
            <a:lnRef idx="0"/>
            <a:fillRef idx="0"/>
            <a:effectRef idx="0"/>
            <a:fontRef idx="minor"/>
          </p:style>
        </p:sp>
        <p:sp>
          <p:nvSpPr>
            <p:cNvPr id="6066" name="Google Shape;7025;p54"/>
            <p:cNvSpPr/>
            <p:nvPr/>
          </p:nvSpPr>
          <p:spPr>
            <a:xfrm>
              <a:off x="7107840" y="3027960"/>
              <a:ext cx="41040" cy="19800"/>
            </a:xfrm>
            <a:custGeom>
              <a:avLst/>
              <a:gdLst/>
              <a:ahLst/>
              <a:rect l="l" t="t" r="r" b="b"/>
              <a:pathLst>
                <a:path w="1419" h="694">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w="0">
              <a:noFill/>
            </a:ln>
          </p:spPr>
          <p:style>
            <a:lnRef idx="0"/>
            <a:fillRef idx="0"/>
            <a:effectRef idx="0"/>
            <a:fontRef idx="minor"/>
          </p:style>
        </p:sp>
        <p:sp>
          <p:nvSpPr>
            <p:cNvPr id="6067" name="Google Shape;7026;p54"/>
            <p:cNvSpPr/>
            <p:nvPr/>
          </p:nvSpPr>
          <p:spPr>
            <a:xfrm>
              <a:off x="7188840" y="2905920"/>
              <a:ext cx="41040" cy="39600"/>
            </a:xfrm>
            <a:custGeom>
              <a:avLst/>
              <a:gdLst/>
              <a:ahLst/>
              <a:rect l="l" t="t" r="r" b="b"/>
              <a:pathLst>
                <a:path w="1419" h="1364">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w="0">
              <a:noFill/>
            </a:ln>
          </p:spPr>
          <p:style>
            <a:lnRef idx="0"/>
            <a:fillRef idx="0"/>
            <a:effectRef idx="0"/>
            <a:fontRef idx="minor"/>
          </p:style>
        </p:sp>
        <p:sp>
          <p:nvSpPr>
            <p:cNvPr id="6068" name="Google Shape;7027;p54"/>
            <p:cNvSpPr/>
            <p:nvPr/>
          </p:nvSpPr>
          <p:spPr>
            <a:xfrm>
              <a:off x="7126560" y="2945880"/>
              <a:ext cx="43200" cy="29880"/>
            </a:xfrm>
            <a:custGeom>
              <a:avLst/>
              <a:gdLst/>
              <a:ahLst/>
              <a:rect l="l" t="t" r="r" b="b"/>
              <a:pathLst>
                <a:path w="1482" h="1039">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w="0">
              <a:noFill/>
            </a:ln>
          </p:spPr>
          <p:style>
            <a:lnRef idx="0"/>
            <a:fillRef idx="0"/>
            <a:effectRef idx="0"/>
            <a:fontRef idx="minor"/>
          </p:style>
        </p:sp>
        <p:sp>
          <p:nvSpPr>
            <p:cNvPr id="6069" name="Google Shape;7028;p54"/>
            <p:cNvSpPr/>
            <p:nvPr/>
          </p:nvSpPr>
          <p:spPr>
            <a:xfrm>
              <a:off x="7372440" y="2946240"/>
              <a:ext cx="43200" cy="30960"/>
            </a:xfrm>
            <a:custGeom>
              <a:avLst/>
              <a:gdLst/>
              <a:ahLst/>
              <a:rect l="l" t="t" r="r" b="b"/>
              <a:pathLst>
                <a:path w="1481" h="1072">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w="0">
              <a:noFill/>
            </a:ln>
          </p:spPr>
          <p:style>
            <a:lnRef idx="0"/>
            <a:fillRef idx="0"/>
            <a:effectRef idx="0"/>
            <a:fontRef idx="minor"/>
          </p:style>
        </p:sp>
        <p:sp>
          <p:nvSpPr>
            <p:cNvPr id="6070" name="Google Shape;7029;p54"/>
            <p:cNvSpPr/>
            <p:nvPr/>
          </p:nvSpPr>
          <p:spPr>
            <a:xfrm>
              <a:off x="7163640" y="2944440"/>
              <a:ext cx="208800" cy="287280"/>
            </a:xfrm>
            <a:custGeom>
              <a:avLst/>
              <a:gdLst/>
              <a:ahLst/>
              <a:rect l="l" t="t" r="r" b="b"/>
              <a:pathLst>
                <a:path w="7089" h="975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w="0">
              <a:noFill/>
            </a:ln>
          </p:spPr>
          <p:style>
            <a:lnRef idx="0"/>
            <a:fillRef idx="0"/>
            <a:effectRef idx="0"/>
            <a:fontRef idx="minor"/>
          </p:style>
        </p:sp>
      </p:grpSp>
      <p:grpSp>
        <p:nvGrpSpPr>
          <p:cNvPr id="6071" name="Google Shape;7030;p54"/>
          <p:cNvGrpSpPr/>
          <p:nvPr/>
        </p:nvGrpSpPr>
        <p:grpSpPr>
          <a:xfrm>
            <a:off x="7096320" y="3330000"/>
            <a:ext cx="350280" cy="351720"/>
            <a:chOff x="7096320" y="3330000"/>
            <a:chExt cx="350280" cy="351720"/>
          </a:xfrm>
        </p:grpSpPr>
        <p:sp>
          <p:nvSpPr>
            <p:cNvPr id="6072" name="Google Shape;7031;p54"/>
            <p:cNvSpPr/>
            <p:nvPr/>
          </p:nvSpPr>
          <p:spPr>
            <a:xfrm>
              <a:off x="7096320" y="3453840"/>
              <a:ext cx="41040" cy="225720"/>
            </a:xfrm>
            <a:custGeom>
              <a:avLst/>
              <a:gdLst/>
              <a:ahLst/>
              <a:rect l="l" t="t" r="r" b="b"/>
              <a:pathLst>
                <a:path w="1419" h="7657">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w="0">
              <a:noFill/>
            </a:ln>
          </p:spPr>
          <p:style>
            <a:lnRef idx="0"/>
            <a:fillRef idx="0"/>
            <a:effectRef idx="0"/>
            <a:fontRef idx="minor"/>
          </p:style>
        </p:sp>
        <p:sp>
          <p:nvSpPr>
            <p:cNvPr id="6073" name="Google Shape;7032;p54"/>
            <p:cNvSpPr/>
            <p:nvPr/>
          </p:nvSpPr>
          <p:spPr>
            <a:xfrm>
              <a:off x="7136280" y="3537000"/>
              <a:ext cx="144720" cy="144720"/>
            </a:xfrm>
            <a:custGeom>
              <a:avLst/>
              <a:gdLst/>
              <a:ahLst/>
              <a:rect l="l" t="t" r="r" b="b"/>
              <a:pathLst>
                <a:path w="4916" h="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w="0">
              <a:noFill/>
            </a:ln>
          </p:spPr>
          <p:style>
            <a:lnRef idx="0"/>
            <a:fillRef idx="0"/>
            <a:effectRef idx="0"/>
            <a:fontRef idx="minor"/>
          </p:style>
        </p:sp>
        <p:sp>
          <p:nvSpPr>
            <p:cNvPr id="6074" name="Google Shape;7033;p54"/>
            <p:cNvSpPr/>
            <p:nvPr/>
          </p:nvSpPr>
          <p:spPr>
            <a:xfrm>
              <a:off x="7300080" y="3330000"/>
              <a:ext cx="124200" cy="41040"/>
            </a:xfrm>
            <a:custGeom>
              <a:avLst/>
              <a:gdLst/>
              <a:ahLst/>
              <a:rect l="l" t="t" r="r" b="b"/>
              <a:pathLst>
                <a:path w="4222" h="1418">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w="0">
              <a:noFill/>
            </a:ln>
          </p:spPr>
          <p:style>
            <a:lnRef idx="0"/>
            <a:fillRef idx="0"/>
            <a:effectRef idx="0"/>
            <a:fontRef idx="minor"/>
          </p:style>
        </p:sp>
        <p:sp>
          <p:nvSpPr>
            <p:cNvPr id="6075" name="Google Shape;7034;p54"/>
            <p:cNvSpPr/>
            <p:nvPr/>
          </p:nvSpPr>
          <p:spPr>
            <a:xfrm>
              <a:off x="7321680" y="3393360"/>
              <a:ext cx="123120" cy="41040"/>
            </a:xfrm>
            <a:custGeom>
              <a:avLst/>
              <a:gdLst/>
              <a:ahLst/>
              <a:rect l="l" t="t" r="r" b="b"/>
              <a:pathLst>
                <a:path w="4192" h="1419">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w="0">
              <a:noFill/>
            </a:ln>
          </p:spPr>
          <p:style>
            <a:lnRef idx="0"/>
            <a:fillRef idx="0"/>
            <a:effectRef idx="0"/>
            <a:fontRef idx="minor"/>
          </p:style>
        </p:sp>
        <p:sp>
          <p:nvSpPr>
            <p:cNvPr id="6076" name="Google Shape;7035;p54"/>
            <p:cNvSpPr/>
            <p:nvPr/>
          </p:nvSpPr>
          <p:spPr>
            <a:xfrm>
              <a:off x="7301880" y="3515400"/>
              <a:ext cx="143640" cy="41040"/>
            </a:xfrm>
            <a:custGeom>
              <a:avLst/>
              <a:gdLst/>
              <a:ahLst/>
              <a:rect l="l" t="t" r="r" b="b"/>
              <a:pathLst>
                <a:path w="4884" h="1419">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w="0">
              <a:noFill/>
            </a:ln>
          </p:spPr>
          <p:style>
            <a:lnRef idx="0"/>
            <a:fillRef idx="0"/>
            <a:effectRef idx="0"/>
            <a:fontRef idx="minor"/>
          </p:style>
        </p:sp>
        <p:sp>
          <p:nvSpPr>
            <p:cNvPr id="6077" name="Google Shape;7036;p54"/>
            <p:cNvSpPr/>
            <p:nvPr/>
          </p:nvSpPr>
          <p:spPr>
            <a:xfrm>
              <a:off x="7280640" y="3453840"/>
              <a:ext cx="164880" cy="39240"/>
            </a:xfrm>
            <a:custGeom>
              <a:avLst/>
              <a:gdLst/>
              <a:ahLst/>
              <a:rect l="l" t="t" r="r" b="b"/>
              <a:pathLst>
                <a:path w="5609" h="1356">
                  <a:moveTo>
                    <a:pt x="1" y="0"/>
                  </a:moveTo>
                  <a:lnTo>
                    <a:pt x="1" y="1355"/>
                  </a:lnTo>
                  <a:lnTo>
                    <a:pt x="5609" y="1355"/>
                  </a:lnTo>
                  <a:lnTo>
                    <a:pt x="5609" y="347"/>
                  </a:lnTo>
                  <a:cubicBezTo>
                    <a:pt x="5577" y="158"/>
                    <a:pt x="5451" y="0"/>
                    <a:pt x="5231" y="0"/>
                  </a:cubicBezTo>
                  <a:close/>
                </a:path>
              </a:pathLst>
            </a:custGeom>
            <a:solidFill>
              <a:srgbClr val="5f7d95"/>
            </a:solidFill>
            <a:ln w="0">
              <a:noFill/>
            </a:ln>
          </p:spPr>
          <p:style>
            <a:lnRef idx="0"/>
            <a:fillRef idx="0"/>
            <a:effectRef idx="0"/>
            <a:fontRef idx="minor"/>
          </p:style>
        </p:sp>
        <p:sp>
          <p:nvSpPr>
            <p:cNvPr id="6078" name="Google Shape;7037;p54"/>
            <p:cNvSpPr/>
            <p:nvPr/>
          </p:nvSpPr>
          <p:spPr>
            <a:xfrm>
              <a:off x="7301880" y="3578760"/>
              <a:ext cx="144720" cy="102600"/>
            </a:xfrm>
            <a:custGeom>
              <a:avLst/>
              <a:gdLst/>
              <a:ahLst/>
              <a:rect l="l" t="t" r="r" b="b"/>
              <a:pathLst>
                <a:path w="4916" h="3498">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w="0">
              <a:noFill/>
            </a:ln>
          </p:spPr>
          <p:style>
            <a:lnRef idx="0"/>
            <a:fillRef idx="0"/>
            <a:effectRef idx="0"/>
            <a:fontRef idx="minor"/>
          </p:style>
        </p:sp>
        <p:sp>
          <p:nvSpPr>
            <p:cNvPr id="6079" name="Google Shape;7038;p54"/>
            <p:cNvSpPr/>
            <p:nvPr/>
          </p:nvSpPr>
          <p:spPr>
            <a:xfrm>
              <a:off x="7158600" y="3392640"/>
              <a:ext cx="101880" cy="122040"/>
            </a:xfrm>
            <a:custGeom>
              <a:avLst/>
              <a:gdLst/>
              <a:ahLst/>
              <a:rect l="l" t="t" r="r" b="b"/>
              <a:pathLst>
                <a:path w="3467" h="4159">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w="0">
              <a:noFill/>
            </a:ln>
          </p:spPr>
          <p:style>
            <a:lnRef idx="0"/>
            <a:fillRef idx="0"/>
            <a:effectRef idx="0"/>
            <a:fontRef idx="minor"/>
          </p:style>
        </p:sp>
      </p:grpSp>
      <p:grpSp>
        <p:nvGrpSpPr>
          <p:cNvPr id="6080" name="Google Shape;7039;p54"/>
          <p:cNvGrpSpPr/>
          <p:nvPr/>
        </p:nvGrpSpPr>
        <p:grpSpPr>
          <a:xfrm>
            <a:off x="7100640" y="3868920"/>
            <a:ext cx="342000" cy="225720"/>
            <a:chOff x="7100640" y="3868920"/>
            <a:chExt cx="342000" cy="225720"/>
          </a:xfrm>
        </p:grpSpPr>
        <p:sp>
          <p:nvSpPr>
            <p:cNvPr id="6081" name="Google Shape;7040;p54"/>
            <p:cNvSpPr/>
            <p:nvPr/>
          </p:nvSpPr>
          <p:spPr>
            <a:xfrm>
              <a:off x="7100640" y="3868920"/>
              <a:ext cx="342000" cy="104400"/>
            </a:xfrm>
            <a:custGeom>
              <a:avLst/>
              <a:gdLst/>
              <a:ahLst/>
              <a:rect l="l" t="t" r="r" b="b"/>
              <a:pathLst>
                <a:path w="11595" h="3561">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w="0">
              <a:noFill/>
            </a:ln>
          </p:spPr>
          <p:style>
            <a:lnRef idx="0"/>
            <a:fillRef idx="0"/>
            <a:effectRef idx="0"/>
            <a:fontRef idx="minor"/>
          </p:style>
        </p:sp>
        <p:sp>
          <p:nvSpPr>
            <p:cNvPr id="6082" name="Google Shape;7041;p54"/>
            <p:cNvSpPr/>
            <p:nvPr/>
          </p:nvSpPr>
          <p:spPr>
            <a:xfrm>
              <a:off x="7261560" y="3970440"/>
              <a:ext cx="19800" cy="2088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6083" name="Google Shape;7042;p54"/>
            <p:cNvSpPr/>
            <p:nvPr/>
          </p:nvSpPr>
          <p:spPr>
            <a:xfrm>
              <a:off x="7220520" y="3941640"/>
              <a:ext cx="101880" cy="91440"/>
            </a:xfrm>
            <a:custGeom>
              <a:avLst/>
              <a:gdLst/>
              <a:ahLst/>
              <a:rect l="l" t="t" r="r" b="b"/>
              <a:pathLst>
                <a:path w="3467" h="312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w="0">
              <a:noFill/>
            </a:ln>
          </p:spPr>
          <p:style>
            <a:lnRef idx="0"/>
            <a:fillRef idx="0"/>
            <a:effectRef idx="0"/>
            <a:fontRef idx="minor"/>
          </p:style>
        </p:sp>
        <p:sp>
          <p:nvSpPr>
            <p:cNvPr id="6084" name="Google Shape;7043;p54"/>
            <p:cNvSpPr/>
            <p:nvPr/>
          </p:nvSpPr>
          <p:spPr>
            <a:xfrm>
              <a:off x="7104960" y="3949920"/>
              <a:ext cx="332640" cy="144720"/>
            </a:xfrm>
            <a:custGeom>
              <a:avLst/>
              <a:gdLst/>
              <a:ahLst/>
              <a:rect l="l" t="t" r="r" b="b"/>
              <a:pathLst>
                <a:path w="11280" h="4916">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w="0">
              <a:noFill/>
            </a:ln>
          </p:spPr>
          <p:style>
            <a:lnRef idx="0"/>
            <a:fillRef idx="0"/>
            <a:effectRef idx="0"/>
            <a:fontRef idx="minor"/>
          </p:style>
        </p:sp>
      </p:grpSp>
      <p:grpSp>
        <p:nvGrpSpPr>
          <p:cNvPr id="6085" name="Google Shape;7044;p54"/>
          <p:cNvGrpSpPr/>
          <p:nvPr/>
        </p:nvGrpSpPr>
        <p:grpSpPr>
          <a:xfrm>
            <a:off x="6226920" y="4251600"/>
            <a:ext cx="350280" cy="324720"/>
            <a:chOff x="6226920" y="4251600"/>
            <a:chExt cx="350280" cy="324720"/>
          </a:xfrm>
        </p:grpSpPr>
        <p:sp>
          <p:nvSpPr>
            <p:cNvPr id="6086" name="Google Shape;7045;p54"/>
            <p:cNvSpPr/>
            <p:nvPr/>
          </p:nvSpPr>
          <p:spPr>
            <a:xfrm>
              <a:off x="6391800" y="4251600"/>
              <a:ext cx="19800" cy="50400"/>
            </a:xfrm>
            <a:custGeom>
              <a:avLst/>
              <a:gdLst/>
              <a:ahLst/>
              <a:rect l="l" t="t" r="r" b="b"/>
              <a:pathLst>
                <a:path w="694" h="173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w="0">
              <a:noFill/>
            </a:ln>
          </p:spPr>
          <p:style>
            <a:lnRef idx="0"/>
            <a:fillRef idx="0"/>
            <a:effectRef idx="0"/>
            <a:fontRef idx="minor"/>
          </p:style>
        </p:sp>
        <p:sp>
          <p:nvSpPr>
            <p:cNvPr id="6087" name="Google Shape;7046;p54"/>
            <p:cNvSpPr/>
            <p:nvPr/>
          </p:nvSpPr>
          <p:spPr>
            <a:xfrm>
              <a:off x="6309720" y="4291920"/>
              <a:ext cx="41040" cy="40320"/>
            </a:xfrm>
            <a:custGeom>
              <a:avLst/>
              <a:gdLst/>
              <a:ahLst/>
              <a:rect l="l" t="t" r="r" b="b"/>
              <a:pathLst>
                <a:path w="1419" h="1388">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w="0">
              <a:noFill/>
            </a:ln>
          </p:spPr>
          <p:style>
            <a:lnRef idx="0"/>
            <a:fillRef idx="0"/>
            <a:effectRef idx="0"/>
            <a:fontRef idx="minor"/>
          </p:style>
        </p:sp>
        <p:sp>
          <p:nvSpPr>
            <p:cNvPr id="6088" name="Google Shape;7047;p54"/>
            <p:cNvSpPr/>
            <p:nvPr/>
          </p:nvSpPr>
          <p:spPr>
            <a:xfrm>
              <a:off x="6452280" y="4292280"/>
              <a:ext cx="41040" cy="39960"/>
            </a:xfrm>
            <a:custGeom>
              <a:avLst/>
              <a:gdLst/>
              <a:ahLst/>
              <a:rect l="l" t="t" r="r" b="b"/>
              <a:pathLst>
                <a:path w="1419" h="1376">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w="0">
              <a:noFill/>
            </a:ln>
          </p:spPr>
          <p:style>
            <a:lnRef idx="0"/>
            <a:fillRef idx="0"/>
            <a:effectRef idx="0"/>
            <a:fontRef idx="minor"/>
          </p:style>
        </p:sp>
        <p:sp>
          <p:nvSpPr>
            <p:cNvPr id="6089" name="Google Shape;7048;p54"/>
            <p:cNvSpPr/>
            <p:nvPr/>
          </p:nvSpPr>
          <p:spPr>
            <a:xfrm>
              <a:off x="6536160" y="4394160"/>
              <a:ext cx="41040" cy="142560"/>
            </a:xfrm>
            <a:custGeom>
              <a:avLst/>
              <a:gdLst/>
              <a:ahLst/>
              <a:rect l="l" t="t" r="r" b="b"/>
              <a:pathLst>
                <a:path w="1419" h="4853">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w="0">
              <a:noFill/>
            </a:ln>
          </p:spPr>
          <p:style>
            <a:lnRef idx="0"/>
            <a:fillRef idx="0"/>
            <a:effectRef idx="0"/>
            <a:fontRef idx="minor"/>
          </p:style>
        </p:sp>
        <p:sp>
          <p:nvSpPr>
            <p:cNvPr id="6090" name="Google Shape;7049;p54"/>
            <p:cNvSpPr/>
            <p:nvPr/>
          </p:nvSpPr>
          <p:spPr>
            <a:xfrm>
              <a:off x="6226920" y="4394880"/>
              <a:ext cx="41040" cy="142920"/>
            </a:xfrm>
            <a:custGeom>
              <a:avLst/>
              <a:gdLst/>
              <a:ahLst/>
              <a:rect l="l" t="t" r="r" b="b"/>
              <a:pathLst>
                <a:path w="1419" h="4856">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w="0">
              <a:noFill/>
            </a:ln>
          </p:spPr>
          <p:style>
            <a:lnRef idx="0"/>
            <a:fillRef idx="0"/>
            <a:effectRef idx="0"/>
            <a:fontRef idx="minor"/>
          </p:style>
        </p:sp>
        <p:sp>
          <p:nvSpPr>
            <p:cNvPr id="6091" name="Google Shape;7050;p54"/>
            <p:cNvSpPr/>
            <p:nvPr/>
          </p:nvSpPr>
          <p:spPr>
            <a:xfrm>
              <a:off x="6344280" y="4405320"/>
              <a:ext cx="168840" cy="122040"/>
            </a:xfrm>
            <a:custGeom>
              <a:avLst/>
              <a:gdLst/>
              <a:ahLst/>
              <a:rect l="l" t="t" r="r" b="b"/>
              <a:pathLst>
                <a:path w="5735" h="416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w="0">
              <a:noFill/>
            </a:ln>
          </p:spPr>
          <p:style>
            <a:lnRef idx="0"/>
            <a:fillRef idx="0"/>
            <a:effectRef idx="0"/>
            <a:fontRef idx="minor"/>
          </p:style>
        </p:sp>
        <p:sp>
          <p:nvSpPr>
            <p:cNvPr id="6092" name="Google Shape;7051;p54"/>
            <p:cNvSpPr/>
            <p:nvPr/>
          </p:nvSpPr>
          <p:spPr>
            <a:xfrm>
              <a:off x="6287400" y="4353840"/>
              <a:ext cx="207000" cy="222480"/>
            </a:xfrm>
            <a:custGeom>
              <a:avLst/>
              <a:gdLst/>
              <a:ahLst/>
              <a:rect l="l" t="t" r="r" b="b"/>
              <a:pathLst>
                <a:path w="7027" h="7549">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w="0">
              <a:noFill/>
            </a:ln>
          </p:spPr>
          <p:style>
            <a:lnRef idx="0"/>
            <a:fillRef idx="0"/>
            <a:effectRef idx="0"/>
            <a:fontRef idx="minor"/>
          </p:style>
        </p:sp>
      </p:grpSp>
      <p:grpSp>
        <p:nvGrpSpPr>
          <p:cNvPr id="6093" name="Google Shape;7052;p54"/>
          <p:cNvGrpSpPr/>
          <p:nvPr/>
        </p:nvGrpSpPr>
        <p:grpSpPr>
          <a:xfrm>
            <a:off x="6634080" y="1531440"/>
            <a:ext cx="349200" cy="349200"/>
            <a:chOff x="6634080" y="1531440"/>
            <a:chExt cx="349200" cy="349200"/>
          </a:xfrm>
        </p:grpSpPr>
        <p:sp>
          <p:nvSpPr>
            <p:cNvPr id="6094" name="Google Shape;7053;p54"/>
            <p:cNvSpPr/>
            <p:nvPr/>
          </p:nvSpPr>
          <p:spPr>
            <a:xfrm>
              <a:off x="6664680" y="1531440"/>
              <a:ext cx="101880" cy="101880"/>
            </a:xfrm>
            <a:custGeom>
              <a:avLst/>
              <a:gdLst/>
              <a:ahLst/>
              <a:rect l="l" t="t" r="r" b="b"/>
              <a:pathLst>
                <a:path w="3467" h="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w="0">
              <a:noFill/>
            </a:ln>
          </p:spPr>
          <p:style>
            <a:lnRef idx="0"/>
            <a:fillRef idx="0"/>
            <a:effectRef idx="0"/>
            <a:fontRef idx="minor"/>
          </p:style>
        </p:sp>
        <p:sp>
          <p:nvSpPr>
            <p:cNvPr id="6095" name="Google Shape;7054;p54"/>
            <p:cNvSpPr/>
            <p:nvPr/>
          </p:nvSpPr>
          <p:spPr>
            <a:xfrm>
              <a:off x="6799680" y="1573200"/>
              <a:ext cx="122040" cy="79560"/>
            </a:xfrm>
            <a:custGeom>
              <a:avLst/>
              <a:gdLst/>
              <a:ahLst/>
              <a:rect l="l" t="t" r="r" b="b"/>
              <a:pathLst>
                <a:path w="4160" h="2718">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w="0">
              <a:noFill/>
            </a:ln>
          </p:spPr>
          <p:style>
            <a:lnRef idx="0"/>
            <a:fillRef idx="0"/>
            <a:effectRef idx="0"/>
            <a:fontRef idx="minor"/>
          </p:style>
        </p:sp>
        <p:sp>
          <p:nvSpPr>
            <p:cNvPr id="6096" name="Google Shape;7055;p54"/>
            <p:cNvSpPr/>
            <p:nvPr/>
          </p:nvSpPr>
          <p:spPr>
            <a:xfrm>
              <a:off x="6672240" y="1756080"/>
              <a:ext cx="124920" cy="81000"/>
            </a:xfrm>
            <a:custGeom>
              <a:avLst/>
              <a:gdLst/>
              <a:ahLst/>
              <a:rect l="l" t="t" r="r" b="b"/>
              <a:pathLst>
                <a:path w="4254" h="2763">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w="0">
              <a:noFill/>
            </a:ln>
          </p:spPr>
          <p:style>
            <a:lnRef idx="0"/>
            <a:fillRef idx="0"/>
            <a:effectRef idx="0"/>
            <a:fontRef idx="minor"/>
          </p:style>
        </p:sp>
        <p:sp>
          <p:nvSpPr>
            <p:cNvPr id="6097" name="Google Shape;7056;p54"/>
            <p:cNvSpPr/>
            <p:nvPr/>
          </p:nvSpPr>
          <p:spPr>
            <a:xfrm>
              <a:off x="6849000" y="1674720"/>
              <a:ext cx="104400" cy="100800"/>
            </a:xfrm>
            <a:custGeom>
              <a:avLst/>
              <a:gdLst/>
              <a:ahLst/>
              <a:rect l="l" t="t" r="r" b="b"/>
              <a:pathLst>
                <a:path w="3561" h="3435">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w="0">
              <a:noFill/>
            </a:ln>
          </p:spPr>
          <p:style>
            <a:lnRef idx="0"/>
            <a:fillRef idx="0"/>
            <a:effectRef idx="0"/>
            <a:fontRef idx="minor"/>
          </p:style>
        </p:sp>
        <p:sp>
          <p:nvSpPr>
            <p:cNvPr id="6098" name="Google Shape;7057;p54"/>
            <p:cNvSpPr/>
            <p:nvPr/>
          </p:nvSpPr>
          <p:spPr>
            <a:xfrm>
              <a:off x="6634080" y="1631880"/>
              <a:ext cx="163080" cy="103680"/>
            </a:xfrm>
            <a:custGeom>
              <a:avLst/>
              <a:gdLst/>
              <a:ahLst/>
              <a:rect l="l" t="t" r="r" b="b"/>
              <a:pathLst>
                <a:path w="5546" h="3529">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w="0">
              <a:noFill/>
            </a:ln>
          </p:spPr>
          <p:style>
            <a:lnRef idx="0"/>
            <a:fillRef idx="0"/>
            <a:effectRef idx="0"/>
            <a:fontRef idx="minor"/>
          </p:style>
        </p:sp>
        <p:sp>
          <p:nvSpPr>
            <p:cNvPr id="6099" name="Google Shape;7058;p54"/>
            <p:cNvSpPr/>
            <p:nvPr/>
          </p:nvSpPr>
          <p:spPr>
            <a:xfrm>
              <a:off x="6818400" y="1775160"/>
              <a:ext cx="164880" cy="105480"/>
            </a:xfrm>
            <a:custGeom>
              <a:avLst/>
              <a:gdLst/>
              <a:ahLst/>
              <a:rect l="l" t="t" r="r" b="b"/>
              <a:pathLst>
                <a:path w="5609" h="3593">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w="0">
              <a:noFill/>
            </a:ln>
          </p:spPr>
          <p:style>
            <a:lnRef idx="0"/>
            <a:fillRef idx="0"/>
            <a:effectRef idx="0"/>
            <a:fontRef idx="minor"/>
          </p:style>
        </p:sp>
      </p:grpSp>
      <p:grpSp>
        <p:nvGrpSpPr>
          <p:cNvPr id="6100" name="Google Shape;7059;p54"/>
          <p:cNvGrpSpPr/>
          <p:nvPr/>
        </p:nvGrpSpPr>
        <p:grpSpPr>
          <a:xfrm>
            <a:off x="6631920" y="1972440"/>
            <a:ext cx="353160" cy="348120"/>
            <a:chOff x="6631920" y="1972440"/>
            <a:chExt cx="353160" cy="348120"/>
          </a:xfrm>
        </p:grpSpPr>
        <p:sp>
          <p:nvSpPr>
            <p:cNvPr id="6101" name="Google Shape;7060;p54"/>
            <p:cNvSpPr/>
            <p:nvPr/>
          </p:nvSpPr>
          <p:spPr>
            <a:xfrm>
              <a:off x="6822000" y="2095560"/>
              <a:ext cx="81360" cy="39240"/>
            </a:xfrm>
            <a:custGeom>
              <a:avLst/>
              <a:gdLst/>
              <a:ahLst/>
              <a:rect l="l" t="t" r="r" b="b"/>
              <a:pathLst>
                <a:path w="2774" h="1356">
                  <a:moveTo>
                    <a:pt x="1387" y="1"/>
                  </a:moveTo>
                  <a:cubicBezTo>
                    <a:pt x="631" y="1"/>
                    <a:pt x="1" y="631"/>
                    <a:pt x="1" y="1355"/>
                  </a:cubicBezTo>
                  <a:lnTo>
                    <a:pt x="2773" y="1355"/>
                  </a:lnTo>
                  <a:cubicBezTo>
                    <a:pt x="2773" y="599"/>
                    <a:pt x="2143" y="1"/>
                    <a:pt x="1387" y="1"/>
                  </a:cubicBezTo>
                  <a:close/>
                </a:path>
              </a:pathLst>
            </a:custGeom>
            <a:solidFill>
              <a:srgbClr val="5f7d95"/>
            </a:solidFill>
            <a:ln w="0">
              <a:noFill/>
            </a:ln>
          </p:spPr>
          <p:style>
            <a:lnRef idx="0"/>
            <a:fillRef idx="0"/>
            <a:effectRef idx="0"/>
            <a:fontRef idx="minor"/>
          </p:style>
        </p:sp>
        <p:sp>
          <p:nvSpPr>
            <p:cNvPr id="6102" name="Google Shape;7061;p54"/>
            <p:cNvSpPr/>
            <p:nvPr/>
          </p:nvSpPr>
          <p:spPr>
            <a:xfrm>
              <a:off x="6841440" y="2032920"/>
              <a:ext cx="41040" cy="41040"/>
            </a:xfrm>
            <a:custGeom>
              <a:avLst/>
              <a:gdLst/>
              <a:ahLst/>
              <a:rect l="l" t="t" r="r" b="b"/>
              <a:pathLst>
                <a:path w="1419" h="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w="0">
              <a:noFill/>
            </a:ln>
          </p:spPr>
          <p:style>
            <a:lnRef idx="0"/>
            <a:fillRef idx="0"/>
            <a:effectRef idx="0"/>
            <a:fontRef idx="minor"/>
          </p:style>
        </p:sp>
        <p:sp>
          <p:nvSpPr>
            <p:cNvPr id="6103" name="Google Shape;7062;p54"/>
            <p:cNvSpPr/>
            <p:nvPr/>
          </p:nvSpPr>
          <p:spPr>
            <a:xfrm>
              <a:off x="6739200" y="1972440"/>
              <a:ext cx="245880" cy="245880"/>
            </a:xfrm>
            <a:custGeom>
              <a:avLst/>
              <a:gdLst/>
              <a:ahLst/>
              <a:rect l="l" t="t" r="r" b="b"/>
              <a:pathLst>
                <a:path w="8350" h="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w="0">
              <a:noFill/>
            </a:ln>
          </p:spPr>
          <p:style>
            <a:lnRef idx="0"/>
            <a:fillRef idx="0"/>
            <a:effectRef idx="0"/>
            <a:fontRef idx="minor"/>
          </p:style>
        </p:sp>
        <p:sp>
          <p:nvSpPr>
            <p:cNvPr id="6104" name="Google Shape;7063;p54"/>
            <p:cNvSpPr/>
            <p:nvPr/>
          </p:nvSpPr>
          <p:spPr>
            <a:xfrm>
              <a:off x="6717600" y="2154240"/>
              <a:ext cx="86040" cy="84960"/>
            </a:xfrm>
            <a:custGeom>
              <a:avLst/>
              <a:gdLst/>
              <a:ahLst/>
              <a:rect l="l" t="t" r="r" b="b"/>
              <a:pathLst>
                <a:path w="2931" h="2899">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w="0">
              <a:noFill/>
            </a:ln>
          </p:spPr>
          <p:style>
            <a:lnRef idx="0"/>
            <a:fillRef idx="0"/>
            <a:effectRef idx="0"/>
            <a:fontRef idx="minor"/>
          </p:style>
        </p:sp>
        <p:sp>
          <p:nvSpPr>
            <p:cNvPr id="6105" name="Google Shape;7064;p54"/>
            <p:cNvSpPr/>
            <p:nvPr/>
          </p:nvSpPr>
          <p:spPr>
            <a:xfrm>
              <a:off x="6631920" y="2207160"/>
              <a:ext cx="117360" cy="113400"/>
            </a:xfrm>
            <a:custGeom>
              <a:avLst/>
              <a:gdLst/>
              <a:ahLst/>
              <a:rect l="l" t="t" r="r" b="b"/>
              <a:pathLst>
                <a:path w="4002" h="3868">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w="0">
              <a:noFill/>
            </a:ln>
          </p:spPr>
          <p:style>
            <a:lnRef idx="0"/>
            <a:fillRef idx="0"/>
            <a:effectRef idx="0"/>
            <a:fontRef idx="minor"/>
          </p:style>
        </p:sp>
      </p:grpSp>
      <p:grpSp>
        <p:nvGrpSpPr>
          <p:cNvPr id="6106" name="Google Shape;7065;p54"/>
          <p:cNvGrpSpPr/>
          <p:nvPr/>
        </p:nvGrpSpPr>
        <p:grpSpPr>
          <a:xfrm>
            <a:off x="6634080" y="2418840"/>
            <a:ext cx="349200" cy="348480"/>
            <a:chOff x="6634080" y="2418840"/>
            <a:chExt cx="349200" cy="348480"/>
          </a:xfrm>
        </p:grpSpPr>
        <p:sp>
          <p:nvSpPr>
            <p:cNvPr id="6107" name="Google Shape;7066;p54"/>
            <p:cNvSpPr/>
            <p:nvPr/>
          </p:nvSpPr>
          <p:spPr>
            <a:xfrm>
              <a:off x="6674760" y="2541960"/>
              <a:ext cx="103680" cy="101880"/>
            </a:xfrm>
            <a:custGeom>
              <a:avLst/>
              <a:gdLst/>
              <a:ahLst/>
              <a:rect l="l" t="t" r="r" b="b"/>
              <a:pathLst>
                <a:path w="3529" h="3467">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w="0">
              <a:noFill/>
            </a:ln>
          </p:spPr>
          <p:style>
            <a:lnRef idx="0"/>
            <a:fillRef idx="0"/>
            <a:effectRef idx="0"/>
            <a:fontRef idx="minor"/>
          </p:style>
        </p:sp>
        <p:sp>
          <p:nvSpPr>
            <p:cNvPr id="6108" name="Google Shape;7067;p54"/>
            <p:cNvSpPr/>
            <p:nvPr/>
          </p:nvSpPr>
          <p:spPr>
            <a:xfrm>
              <a:off x="6797880" y="2418840"/>
              <a:ext cx="185400" cy="183600"/>
            </a:xfrm>
            <a:custGeom>
              <a:avLst/>
              <a:gdLst/>
              <a:ahLst/>
              <a:rect l="l" t="t" r="r" b="b"/>
              <a:pathLst>
                <a:path w="6302" h="6239">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w="0">
              <a:noFill/>
            </a:ln>
          </p:spPr>
          <p:style>
            <a:lnRef idx="0"/>
            <a:fillRef idx="0"/>
            <a:effectRef idx="0"/>
            <a:fontRef idx="minor"/>
          </p:style>
        </p:sp>
        <p:sp>
          <p:nvSpPr>
            <p:cNvPr id="6109" name="Google Shape;7068;p54"/>
            <p:cNvSpPr/>
            <p:nvPr/>
          </p:nvSpPr>
          <p:spPr>
            <a:xfrm>
              <a:off x="6634080" y="2639520"/>
              <a:ext cx="185400" cy="127800"/>
            </a:xfrm>
            <a:custGeom>
              <a:avLst/>
              <a:gdLst/>
              <a:ahLst/>
              <a:rect l="l" t="t" r="r" b="b"/>
              <a:pathLst>
                <a:path w="6302" h="4349">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w="0">
              <a:noFill/>
            </a:ln>
          </p:spPr>
          <p:style>
            <a:lnRef idx="0"/>
            <a:fillRef idx="0"/>
            <a:effectRef idx="0"/>
            <a:fontRef idx="minor"/>
          </p:style>
        </p:sp>
      </p:grpSp>
      <p:grpSp>
        <p:nvGrpSpPr>
          <p:cNvPr id="6110" name="Google Shape;7069;p54"/>
          <p:cNvGrpSpPr/>
          <p:nvPr/>
        </p:nvGrpSpPr>
        <p:grpSpPr>
          <a:xfrm>
            <a:off x="5319000" y="2915280"/>
            <a:ext cx="349200" cy="285120"/>
            <a:chOff x="5319000" y="2915280"/>
            <a:chExt cx="349200" cy="285120"/>
          </a:xfrm>
        </p:grpSpPr>
        <p:sp>
          <p:nvSpPr>
            <p:cNvPr id="6111" name="Google Shape;7070;p54"/>
            <p:cNvSpPr/>
            <p:nvPr/>
          </p:nvSpPr>
          <p:spPr>
            <a:xfrm>
              <a:off x="5616720" y="3038040"/>
              <a:ext cx="51480" cy="20880"/>
            </a:xfrm>
            <a:custGeom>
              <a:avLst/>
              <a:gdLst/>
              <a:ahLst/>
              <a:rect l="l" t="t" r="r" b="b"/>
              <a:pathLst>
                <a:path w="1766" h="725">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w="0">
              <a:noFill/>
            </a:ln>
          </p:spPr>
          <p:style>
            <a:lnRef idx="0"/>
            <a:fillRef idx="0"/>
            <a:effectRef idx="0"/>
            <a:fontRef idx="minor"/>
          </p:style>
        </p:sp>
        <p:sp>
          <p:nvSpPr>
            <p:cNvPr id="6112" name="Google Shape;7071;p54"/>
            <p:cNvSpPr/>
            <p:nvPr/>
          </p:nvSpPr>
          <p:spPr>
            <a:xfrm>
              <a:off x="5604840" y="3080160"/>
              <a:ext cx="43200" cy="39240"/>
            </a:xfrm>
            <a:custGeom>
              <a:avLst/>
              <a:gdLst/>
              <a:ahLst/>
              <a:rect l="l" t="t" r="r" b="b"/>
              <a:pathLst>
                <a:path w="1482" h="1355">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w="0">
              <a:noFill/>
            </a:ln>
          </p:spPr>
          <p:style>
            <a:lnRef idx="0"/>
            <a:fillRef idx="0"/>
            <a:effectRef idx="0"/>
            <a:fontRef idx="minor"/>
          </p:style>
        </p:sp>
        <p:sp>
          <p:nvSpPr>
            <p:cNvPr id="6113" name="Google Shape;7072;p54"/>
            <p:cNvSpPr/>
            <p:nvPr/>
          </p:nvSpPr>
          <p:spPr>
            <a:xfrm>
              <a:off x="5606640" y="2976840"/>
              <a:ext cx="41040" cy="39960"/>
            </a:xfrm>
            <a:custGeom>
              <a:avLst/>
              <a:gdLst/>
              <a:ahLst/>
              <a:rect l="l" t="t" r="r" b="b"/>
              <a:pathLst>
                <a:path w="1419" h="138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w="0">
              <a:noFill/>
            </a:ln>
          </p:spPr>
          <p:style>
            <a:lnRef idx="0"/>
            <a:fillRef idx="0"/>
            <a:effectRef idx="0"/>
            <a:fontRef idx="minor"/>
          </p:style>
        </p:sp>
        <p:sp>
          <p:nvSpPr>
            <p:cNvPr id="6114" name="Google Shape;7073;p54"/>
            <p:cNvSpPr/>
            <p:nvPr/>
          </p:nvSpPr>
          <p:spPr>
            <a:xfrm>
              <a:off x="5319000" y="2976840"/>
              <a:ext cx="124200" cy="123120"/>
            </a:xfrm>
            <a:custGeom>
              <a:avLst/>
              <a:gdLst/>
              <a:ahLst/>
              <a:rect l="l" t="t" r="r" b="b"/>
              <a:pathLst>
                <a:path w="4222" h="419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w="0">
              <a:noFill/>
            </a:ln>
          </p:spPr>
          <p:style>
            <a:lnRef idx="0"/>
            <a:fillRef idx="0"/>
            <a:effectRef idx="0"/>
            <a:fontRef idx="minor"/>
          </p:style>
        </p:sp>
        <p:sp>
          <p:nvSpPr>
            <p:cNvPr id="6115" name="Google Shape;7074;p54"/>
            <p:cNvSpPr/>
            <p:nvPr/>
          </p:nvSpPr>
          <p:spPr>
            <a:xfrm>
              <a:off x="5543280" y="2915280"/>
              <a:ext cx="41040" cy="245880"/>
            </a:xfrm>
            <a:custGeom>
              <a:avLst/>
              <a:gdLst/>
              <a:ahLst/>
              <a:rect l="l" t="t" r="r" b="b"/>
              <a:pathLst>
                <a:path w="1418" h="835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w="0">
              <a:noFill/>
            </a:ln>
          </p:spPr>
          <p:style>
            <a:lnRef idx="0"/>
            <a:fillRef idx="0"/>
            <a:effectRef idx="0"/>
            <a:fontRef idx="minor"/>
          </p:style>
        </p:sp>
        <p:sp>
          <p:nvSpPr>
            <p:cNvPr id="6116" name="Google Shape;7075;p54"/>
            <p:cNvSpPr/>
            <p:nvPr/>
          </p:nvSpPr>
          <p:spPr>
            <a:xfrm>
              <a:off x="5380560" y="3119040"/>
              <a:ext cx="59760" cy="81360"/>
            </a:xfrm>
            <a:custGeom>
              <a:avLst/>
              <a:gdLst/>
              <a:ahLst/>
              <a:rect l="l" t="t" r="r" b="b"/>
              <a:pathLst>
                <a:path w="2049" h="2773">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w="0">
              <a:noFill/>
            </a:ln>
          </p:spPr>
          <p:style>
            <a:lnRef idx="0"/>
            <a:fillRef idx="0"/>
            <a:effectRef idx="0"/>
            <a:fontRef idx="minor"/>
          </p:style>
        </p:sp>
        <p:sp>
          <p:nvSpPr>
            <p:cNvPr id="6117" name="Google Shape;7076;p54"/>
            <p:cNvSpPr/>
            <p:nvPr/>
          </p:nvSpPr>
          <p:spPr>
            <a:xfrm>
              <a:off x="5463360" y="2940480"/>
              <a:ext cx="60840" cy="192960"/>
            </a:xfrm>
            <a:custGeom>
              <a:avLst/>
              <a:gdLst/>
              <a:ahLst/>
              <a:rect l="l" t="t" r="r" b="b"/>
              <a:pathLst>
                <a:path w="2080" h="6554">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w="0">
              <a:noFill/>
            </a:ln>
          </p:spPr>
          <p:style>
            <a:lnRef idx="0"/>
            <a:fillRef idx="0"/>
            <a:effectRef idx="0"/>
            <a:fontRef idx="minor"/>
          </p:style>
        </p:sp>
      </p:grpSp>
      <p:grpSp>
        <p:nvGrpSpPr>
          <p:cNvPr id="6118" name="Google Shape;7077;p54"/>
          <p:cNvGrpSpPr/>
          <p:nvPr/>
        </p:nvGrpSpPr>
        <p:grpSpPr>
          <a:xfrm>
            <a:off x="5318640" y="3331080"/>
            <a:ext cx="350280" cy="349560"/>
            <a:chOff x="5318640" y="3331080"/>
            <a:chExt cx="350280" cy="349560"/>
          </a:xfrm>
        </p:grpSpPr>
        <p:sp>
          <p:nvSpPr>
            <p:cNvPr id="6119" name="Google Shape;7078;p54"/>
            <p:cNvSpPr/>
            <p:nvPr/>
          </p:nvSpPr>
          <p:spPr>
            <a:xfrm>
              <a:off x="5525280" y="3537000"/>
              <a:ext cx="143640" cy="143640"/>
            </a:xfrm>
            <a:custGeom>
              <a:avLst/>
              <a:gdLst/>
              <a:ahLst/>
              <a:rect l="l" t="t" r="r" b="b"/>
              <a:pathLst>
                <a:path w="4885" h="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w="0">
              <a:noFill/>
            </a:ln>
          </p:spPr>
          <p:style>
            <a:lnRef idx="0"/>
            <a:fillRef idx="0"/>
            <a:effectRef idx="0"/>
            <a:fontRef idx="minor"/>
          </p:style>
        </p:sp>
        <p:sp>
          <p:nvSpPr>
            <p:cNvPr id="6120" name="Google Shape;7079;p54"/>
            <p:cNvSpPr/>
            <p:nvPr/>
          </p:nvSpPr>
          <p:spPr>
            <a:xfrm>
              <a:off x="5319360" y="3434400"/>
              <a:ext cx="307440" cy="204120"/>
            </a:xfrm>
            <a:custGeom>
              <a:avLst/>
              <a:gdLst/>
              <a:ahLst/>
              <a:rect l="l" t="t" r="r" b="b"/>
              <a:pathLst>
                <a:path w="10429" h="6932">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w="0">
              <a:noFill/>
            </a:ln>
          </p:spPr>
          <p:style>
            <a:lnRef idx="0"/>
            <a:fillRef idx="0"/>
            <a:effectRef idx="0"/>
            <a:fontRef idx="minor"/>
          </p:style>
        </p:sp>
        <p:sp>
          <p:nvSpPr>
            <p:cNvPr id="6121" name="Google Shape;7080;p54"/>
            <p:cNvSpPr/>
            <p:nvPr/>
          </p:nvSpPr>
          <p:spPr>
            <a:xfrm>
              <a:off x="5318640" y="3331080"/>
              <a:ext cx="308520" cy="83160"/>
            </a:xfrm>
            <a:custGeom>
              <a:avLst/>
              <a:gdLst/>
              <a:ahLst/>
              <a:rect l="l" t="t" r="r" b="b"/>
              <a:pathLst>
                <a:path w="10461" h="2836">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w="0">
              <a:noFill/>
            </a:ln>
          </p:spPr>
          <p:style>
            <a:lnRef idx="0"/>
            <a:fillRef idx="0"/>
            <a:effectRef idx="0"/>
            <a:fontRef idx="minor"/>
          </p:style>
        </p:sp>
      </p:grpSp>
      <p:grpSp>
        <p:nvGrpSpPr>
          <p:cNvPr id="6122" name="Google Shape;7081;p54"/>
          <p:cNvGrpSpPr/>
          <p:nvPr/>
        </p:nvGrpSpPr>
        <p:grpSpPr>
          <a:xfrm>
            <a:off x="5319000" y="3807360"/>
            <a:ext cx="349200" cy="349200"/>
            <a:chOff x="5319000" y="3807360"/>
            <a:chExt cx="349200" cy="349200"/>
          </a:xfrm>
        </p:grpSpPr>
        <p:sp>
          <p:nvSpPr>
            <p:cNvPr id="6123" name="Google Shape;7082;p54"/>
            <p:cNvSpPr/>
            <p:nvPr/>
          </p:nvSpPr>
          <p:spPr>
            <a:xfrm>
              <a:off x="5452920" y="3807360"/>
              <a:ext cx="80280" cy="80280"/>
            </a:xfrm>
            <a:custGeom>
              <a:avLst/>
              <a:gdLst/>
              <a:ahLst/>
              <a:rect l="l" t="t" r="r" b="b"/>
              <a:pathLst>
                <a:path w="2741" h="2742">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w="0">
              <a:noFill/>
            </a:ln>
          </p:spPr>
          <p:style>
            <a:lnRef idx="0"/>
            <a:fillRef idx="0"/>
            <a:effectRef idx="0"/>
            <a:fontRef idx="minor"/>
          </p:style>
        </p:sp>
        <p:sp>
          <p:nvSpPr>
            <p:cNvPr id="6124" name="Google Shape;7083;p54"/>
            <p:cNvSpPr/>
            <p:nvPr/>
          </p:nvSpPr>
          <p:spPr>
            <a:xfrm>
              <a:off x="5421240" y="3886200"/>
              <a:ext cx="143640" cy="83880"/>
            </a:xfrm>
            <a:custGeom>
              <a:avLst/>
              <a:gdLst/>
              <a:ahLst/>
              <a:rect l="l" t="t" r="r" b="b"/>
              <a:pathLst>
                <a:path w="4885" h="2868">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w="0">
              <a:noFill/>
            </a:ln>
          </p:spPr>
          <p:style>
            <a:lnRef idx="0"/>
            <a:fillRef idx="0"/>
            <a:effectRef idx="0"/>
            <a:fontRef idx="minor"/>
          </p:style>
        </p:sp>
        <p:sp>
          <p:nvSpPr>
            <p:cNvPr id="6125" name="Google Shape;7084;p54"/>
            <p:cNvSpPr/>
            <p:nvPr/>
          </p:nvSpPr>
          <p:spPr>
            <a:xfrm>
              <a:off x="5586120" y="4032360"/>
              <a:ext cx="82080" cy="123120"/>
            </a:xfrm>
            <a:custGeom>
              <a:avLst/>
              <a:gdLst/>
              <a:ahLst/>
              <a:rect l="l" t="t" r="r" b="b"/>
              <a:pathLst>
                <a:path w="2805" h="4191">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w="0">
              <a:noFill/>
            </a:ln>
          </p:spPr>
          <p:style>
            <a:lnRef idx="0"/>
            <a:fillRef idx="0"/>
            <a:effectRef idx="0"/>
            <a:fontRef idx="minor"/>
          </p:style>
        </p:sp>
        <p:sp>
          <p:nvSpPr>
            <p:cNvPr id="6126" name="Google Shape;7085;p54"/>
            <p:cNvSpPr/>
            <p:nvPr/>
          </p:nvSpPr>
          <p:spPr>
            <a:xfrm>
              <a:off x="5319000" y="4073400"/>
              <a:ext cx="82080" cy="82080"/>
            </a:xfrm>
            <a:custGeom>
              <a:avLst/>
              <a:gdLst/>
              <a:ahLst/>
              <a:rect l="l" t="t" r="r" b="b"/>
              <a:pathLst>
                <a:path w="2805" h="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w="0">
              <a:noFill/>
            </a:ln>
          </p:spPr>
          <p:style>
            <a:lnRef idx="0"/>
            <a:fillRef idx="0"/>
            <a:effectRef idx="0"/>
            <a:fontRef idx="minor"/>
          </p:style>
        </p:sp>
        <p:sp>
          <p:nvSpPr>
            <p:cNvPr id="6127" name="Google Shape;7086;p54"/>
            <p:cNvSpPr/>
            <p:nvPr/>
          </p:nvSpPr>
          <p:spPr>
            <a:xfrm>
              <a:off x="5421240" y="3992400"/>
              <a:ext cx="143640" cy="164160"/>
            </a:xfrm>
            <a:custGeom>
              <a:avLst/>
              <a:gdLst/>
              <a:ahLst/>
              <a:rect l="l" t="t" r="r" b="b"/>
              <a:pathLst>
                <a:path w="4885" h="5577">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w="0">
              <a:noFill/>
            </a:ln>
          </p:spPr>
          <p:style>
            <a:lnRef idx="0"/>
            <a:fillRef idx="0"/>
            <a:effectRef idx="0"/>
            <a:fontRef idx="minor"/>
          </p:style>
        </p:sp>
      </p:grpSp>
      <p:grpSp>
        <p:nvGrpSpPr>
          <p:cNvPr id="6128" name="Google Shape;7087;p54"/>
          <p:cNvGrpSpPr/>
          <p:nvPr/>
        </p:nvGrpSpPr>
        <p:grpSpPr>
          <a:xfrm>
            <a:off x="7534080" y="2883600"/>
            <a:ext cx="354960" cy="348480"/>
            <a:chOff x="7534080" y="2883600"/>
            <a:chExt cx="354960" cy="348480"/>
          </a:xfrm>
        </p:grpSpPr>
        <p:sp>
          <p:nvSpPr>
            <p:cNvPr id="6129" name="Google Shape;7088;p54"/>
            <p:cNvSpPr/>
            <p:nvPr/>
          </p:nvSpPr>
          <p:spPr>
            <a:xfrm>
              <a:off x="7534080" y="2971080"/>
              <a:ext cx="161280" cy="172440"/>
            </a:xfrm>
            <a:custGeom>
              <a:avLst/>
              <a:gdLst/>
              <a:ahLst/>
              <a:rect l="l" t="t" r="r" b="b"/>
              <a:pathLst>
                <a:path w="5483" h="5861">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w="0">
              <a:noFill/>
            </a:ln>
          </p:spPr>
          <p:style>
            <a:lnRef idx="0"/>
            <a:fillRef idx="0"/>
            <a:effectRef idx="0"/>
            <a:fontRef idx="minor"/>
          </p:style>
        </p:sp>
        <p:sp>
          <p:nvSpPr>
            <p:cNvPr id="6130" name="Google Shape;7089;p54"/>
            <p:cNvSpPr/>
            <p:nvPr/>
          </p:nvSpPr>
          <p:spPr>
            <a:xfrm>
              <a:off x="7625520" y="2883600"/>
              <a:ext cx="171360" cy="157680"/>
            </a:xfrm>
            <a:custGeom>
              <a:avLst/>
              <a:gdLst/>
              <a:ahLst/>
              <a:rect l="l" t="t" r="r" b="b"/>
              <a:pathLst>
                <a:path w="5829" h="5356">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w="0">
              <a:noFill/>
            </a:ln>
          </p:spPr>
          <p:style>
            <a:lnRef idx="0"/>
            <a:fillRef idx="0"/>
            <a:effectRef idx="0"/>
            <a:fontRef idx="minor"/>
          </p:style>
        </p:sp>
        <p:sp>
          <p:nvSpPr>
            <p:cNvPr id="6131" name="Google Shape;7090;p54"/>
            <p:cNvSpPr/>
            <p:nvPr/>
          </p:nvSpPr>
          <p:spPr>
            <a:xfrm>
              <a:off x="7727760" y="2971080"/>
              <a:ext cx="161280" cy="171360"/>
            </a:xfrm>
            <a:custGeom>
              <a:avLst/>
              <a:gdLst/>
              <a:ahLst/>
              <a:rect l="l" t="t" r="r" b="b"/>
              <a:pathLst>
                <a:path w="5483" h="5829">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w="0">
              <a:noFill/>
            </a:ln>
          </p:spPr>
          <p:style>
            <a:lnRef idx="0"/>
            <a:fillRef idx="0"/>
            <a:effectRef idx="0"/>
            <a:fontRef idx="minor"/>
          </p:style>
        </p:sp>
        <p:sp>
          <p:nvSpPr>
            <p:cNvPr id="6132" name="Google Shape;7091;p54"/>
            <p:cNvSpPr/>
            <p:nvPr/>
          </p:nvSpPr>
          <p:spPr>
            <a:xfrm>
              <a:off x="7625520" y="3073680"/>
              <a:ext cx="173520" cy="158400"/>
            </a:xfrm>
            <a:custGeom>
              <a:avLst/>
              <a:gdLst/>
              <a:ahLst/>
              <a:rect l="l" t="t" r="r" b="b"/>
              <a:pathLst>
                <a:path w="5892" h="5388">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w="0">
              <a:noFill/>
            </a:ln>
          </p:spPr>
          <p:style>
            <a:lnRef idx="0"/>
            <a:fillRef idx="0"/>
            <a:effectRef idx="0"/>
            <a:fontRef idx="minor"/>
          </p:style>
        </p:sp>
      </p:grpSp>
      <p:grpSp>
        <p:nvGrpSpPr>
          <p:cNvPr id="6133" name="Google Shape;7092;p54"/>
          <p:cNvGrpSpPr/>
          <p:nvPr/>
        </p:nvGrpSpPr>
        <p:grpSpPr>
          <a:xfrm>
            <a:off x="7547040" y="3342240"/>
            <a:ext cx="329040" cy="326880"/>
            <a:chOff x="7547040" y="3342240"/>
            <a:chExt cx="329040" cy="326880"/>
          </a:xfrm>
        </p:grpSpPr>
        <p:sp>
          <p:nvSpPr>
            <p:cNvPr id="6134" name="Google Shape;7093;p54"/>
            <p:cNvSpPr/>
            <p:nvPr/>
          </p:nvSpPr>
          <p:spPr>
            <a:xfrm>
              <a:off x="7732440" y="3526560"/>
              <a:ext cx="143640" cy="142560"/>
            </a:xfrm>
            <a:custGeom>
              <a:avLst/>
              <a:gdLst/>
              <a:ahLst/>
              <a:rect l="l" t="t" r="r" b="b"/>
              <a:pathLst>
                <a:path w="4884" h="4853">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w="0">
              <a:noFill/>
            </a:ln>
          </p:spPr>
          <p:style>
            <a:lnRef idx="0"/>
            <a:fillRef idx="0"/>
            <a:effectRef idx="0"/>
            <a:fontRef idx="minor"/>
          </p:style>
        </p:sp>
        <p:sp>
          <p:nvSpPr>
            <p:cNvPr id="6135" name="Google Shape;7094;p54"/>
            <p:cNvSpPr/>
            <p:nvPr/>
          </p:nvSpPr>
          <p:spPr>
            <a:xfrm>
              <a:off x="7547040" y="3413160"/>
              <a:ext cx="41040" cy="255240"/>
            </a:xfrm>
            <a:custGeom>
              <a:avLst/>
              <a:gdLst/>
              <a:ahLst/>
              <a:rect l="l" t="t" r="r" b="b"/>
              <a:pathLst>
                <a:path w="1419" h="8665">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w="0">
              <a:noFill/>
            </a:ln>
          </p:spPr>
          <p:style>
            <a:lnRef idx="0"/>
            <a:fillRef idx="0"/>
            <a:effectRef idx="0"/>
            <a:fontRef idx="minor"/>
          </p:style>
        </p:sp>
        <p:sp>
          <p:nvSpPr>
            <p:cNvPr id="6136" name="Google Shape;7095;p54"/>
            <p:cNvSpPr/>
            <p:nvPr/>
          </p:nvSpPr>
          <p:spPr>
            <a:xfrm>
              <a:off x="7608600" y="3423240"/>
              <a:ext cx="205920" cy="245160"/>
            </a:xfrm>
            <a:custGeom>
              <a:avLst/>
              <a:gdLst/>
              <a:ahLst/>
              <a:rect l="l" t="t" r="r" b="b"/>
              <a:pathLst>
                <a:path w="6996" h="8318">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w="0">
              <a:noFill/>
            </a:ln>
          </p:spPr>
          <p:style>
            <a:lnRef idx="0"/>
            <a:fillRef idx="0"/>
            <a:effectRef idx="0"/>
            <a:fontRef idx="minor"/>
          </p:style>
        </p:sp>
        <p:sp>
          <p:nvSpPr>
            <p:cNvPr id="6137" name="Google Shape;7096;p54"/>
            <p:cNvSpPr/>
            <p:nvPr/>
          </p:nvSpPr>
          <p:spPr>
            <a:xfrm>
              <a:off x="7650360" y="3546000"/>
              <a:ext cx="77400" cy="19800"/>
            </a:xfrm>
            <a:custGeom>
              <a:avLst/>
              <a:gdLst/>
              <a:ahLst/>
              <a:rect l="l" t="t" r="r" b="b"/>
              <a:pathLst>
                <a:path w="2648" h="694">
                  <a:moveTo>
                    <a:pt x="1" y="1"/>
                  </a:moveTo>
                  <a:lnTo>
                    <a:pt x="1" y="694"/>
                  </a:lnTo>
                  <a:lnTo>
                    <a:pt x="2301" y="694"/>
                  </a:lnTo>
                  <a:cubicBezTo>
                    <a:pt x="2364" y="473"/>
                    <a:pt x="2490" y="221"/>
                    <a:pt x="2647" y="1"/>
                  </a:cubicBezTo>
                  <a:close/>
                </a:path>
              </a:pathLst>
            </a:custGeom>
            <a:solidFill>
              <a:srgbClr val="5f7d95"/>
            </a:solidFill>
            <a:ln w="0">
              <a:noFill/>
            </a:ln>
          </p:spPr>
          <p:style>
            <a:lnRef idx="0"/>
            <a:fillRef idx="0"/>
            <a:effectRef idx="0"/>
            <a:fontRef idx="minor"/>
          </p:style>
        </p:sp>
        <p:sp>
          <p:nvSpPr>
            <p:cNvPr id="6138" name="Google Shape;7097;p54"/>
            <p:cNvSpPr/>
            <p:nvPr/>
          </p:nvSpPr>
          <p:spPr>
            <a:xfrm>
              <a:off x="7547040" y="3342240"/>
              <a:ext cx="266400" cy="59760"/>
            </a:xfrm>
            <a:custGeom>
              <a:avLst/>
              <a:gdLst/>
              <a:ahLst/>
              <a:rect l="l" t="t" r="r" b="b"/>
              <a:pathLst>
                <a:path w="9043" h="2049">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w="0">
              <a:noFill/>
            </a:ln>
          </p:spPr>
          <p:style>
            <a:lnRef idx="0"/>
            <a:fillRef idx="0"/>
            <a:effectRef idx="0"/>
            <a:fontRef idx="minor"/>
          </p:style>
        </p:sp>
      </p:grpSp>
      <p:grpSp>
        <p:nvGrpSpPr>
          <p:cNvPr id="6139" name="Google Shape;7098;p54"/>
          <p:cNvGrpSpPr/>
          <p:nvPr/>
        </p:nvGrpSpPr>
        <p:grpSpPr>
          <a:xfrm>
            <a:off x="7558560" y="3807720"/>
            <a:ext cx="306360" cy="348480"/>
            <a:chOff x="7558560" y="3807720"/>
            <a:chExt cx="306360" cy="348480"/>
          </a:xfrm>
        </p:grpSpPr>
        <p:sp>
          <p:nvSpPr>
            <p:cNvPr id="6140" name="Google Shape;7099;p54"/>
            <p:cNvSpPr/>
            <p:nvPr/>
          </p:nvSpPr>
          <p:spPr>
            <a:xfrm>
              <a:off x="7558560" y="4032000"/>
              <a:ext cx="142560" cy="124200"/>
            </a:xfrm>
            <a:custGeom>
              <a:avLst/>
              <a:gdLst/>
              <a:ahLst/>
              <a:rect l="l" t="t" r="r" b="b"/>
              <a:pathLst>
                <a:path w="4852" h="422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w="0">
              <a:noFill/>
            </a:ln>
          </p:spPr>
          <p:style>
            <a:lnRef idx="0"/>
            <a:fillRef idx="0"/>
            <a:effectRef idx="0"/>
            <a:fontRef idx="minor"/>
          </p:style>
        </p:sp>
        <p:sp>
          <p:nvSpPr>
            <p:cNvPr id="6141" name="Google Shape;7100;p54"/>
            <p:cNvSpPr/>
            <p:nvPr/>
          </p:nvSpPr>
          <p:spPr>
            <a:xfrm>
              <a:off x="7673040" y="4049640"/>
              <a:ext cx="78480" cy="39240"/>
            </a:xfrm>
            <a:custGeom>
              <a:avLst/>
              <a:gdLst/>
              <a:ahLst/>
              <a:rect l="l" t="t" r="r" b="b"/>
              <a:pathLst>
                <a:path w="2679" h="1356">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w="0">
              <a:noFill/>
            </a:ln>
          </p:spPr>
          <p:style>
            <a:lnRef idx="0"/>
            <a:fillRef idx="0"/>
            <a:effectRef idx="0"/>
            <a:fontRef idx="minor"/>
          </p:style>
        </p:sp>
        <p:sp>
          <p:nvSpPr>
            <p:cNvPr id="6142" name="Google Shape;7101;p54"/>
            <p:cNvSpPr/>
            <p:nvPr/>
          </p:nvSpPr>
          <p:spPr>
            <a:xfrm>
              <a:off x="7723080" y="4032000"/>
              <a:ext cx="141840" cy="124200"/>
            </a:xfrm>
            <a:custGeom>
              <a:avLst/>
              <a:gdLst/>
              <a:ahLst/>
              <a:rect l="l" t="t" r="r" b="b"/>
              <a:pathLst>
                <a:path w="4821" h="4222">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w="0">
              <a:noFill/>
            </a:ln>
          </p:spPr>
          <p:style>
            <a:lnRef idx="0"/>
            <a:fillRef idx="0"/>
            <a:effectRef idx="0"/>
            <a:fontRef idx="minor"/>
          </p:style>
        </p:sp>
        <p:sp>
          <p:nvSpPr>
            <p:cNvPr id="6143" name="Google Shape;7102;p54"/>
            <p:cNvSpPr/>
            <p:nvPr/>
          </p:nvSpPr>
          <p:spPr>
            <a:xfrm>
              <a:off x="7579800" y="3807720"/>
              <a:ext cx="264600" cy="181800"/>
            </a:xfrm>
            <a:custGeom>
              <a:avLst/>
              <a:gdLst/>
              <a:ahLst/>
              <a:rect l="l" t="t" r="r" b="b"/>
              <a:pathLst>
                <a:path w="8980" h="6176">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w="0">
              <a:noFill/>
            </a:ln>
          </p:spPr>
          <p:style>
            <a:lnRef idx="0"/>
            <a:fillRef idx="0"/>
            <a:effectRef idx="0"/>
            <a:fontRef idx="minor"/>
          </p:style>
        </p:sp>
        <p:sp>
          <p:nvSpPr>
            <p:cNvPr id="6144" name="Google Shape;7103;p54"/>
            <p:cNvSpPr/>
            <p:nvPr/>
          </p:nvSpPr>
          <p:spPr>
            <a:xfrm>
              <a:off x="7641360" y="3848760"/>
              <a:ext cx="81360" cy="60840"/>
            </a:xfrm>
            <a:custGeom>
              <a:avLst/>
              <a:gdLst/>
              <a:ahLst/>
              <a:rect l="l" t="t" r="r" b="b"/>
              <a:pathLst>
                <a:path w="2773" h="2081">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w="0">
              <a:noFill/>
            </a:ln>
          </p:spPr>
          <p:style>
            <a:lnRef idx="0"/>
            <a:fillRef idx="0"/>
            <a:effectRef idx="0"/>
            <a:fontRef idx="minor"/>
          </p:style>
        </p:sp>
        <p:sp>
          <p:nvSpPr>
            <p:cNvPr id="6145" name="Google Shape;7104;p54"/>
            <p:cNvSpPr/>
            <p:nvPr/>
          </p:nvSpPr>
          <p:spPr>
            <a:xfrm>
              <a:off x="7743600" y="3849480"/>
              <a:ext cx="40320" cy="59760"/>
            </a:xfrm>
            <a:custGeom>
              <a:avLst/>
              <a:gdLst/>
              <a:ahLst/>
              <a:rect l="l" t="t" r="r" b="b"/>
              <a:pathLst>
                <a:path w="1387" h="2049">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w="0">
              <a:noFill/>
            </a:ln>
          </p:spPr>
          <p:style>
            <a:lnRef idx="0"/>
            <a:fillRef idx="0"/>
            <a:effectRef idx="0"/>
            <a:fontRef idx="minor"/>
          </p:style>
        </p:sp>
        <p:sp>
          <p:nvSpPr>
            <p:cNvPr id="6146" name="Google Shape;7105;p54"/>
            <p:cNvSpPr/>
            <p:nvPr/>
          </p:nvSpPr>
          <p:spPr>
            <a:xfrm>
              <a:off x="7641360" y="3909240"/>
              <a:ext cx="142560" cy="122040"/>
            </a:xfrm>
            <a:custGeom>
              <a:avLst/>
              <a:gdLst/>
              <a:ahLst/>
              <a:rect l="l" t="t" r="r" b="b"/>
              <a:pathLst>
                <a:path w="4852" h="416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w="0">
              <a:noFill/>
            </a:ln>
          </p:spPr>
          <p:style>
            <a:lnRef idx="0"/>
            <a:fillRef idx="0"/>
            <a:effectRef idx="0"/>
            <a:fontRef idx="minor"/>
          </p:style>
        </p:sp>
      </p:grpSp>
      <p:grpSp>
        <p:nvGrpSpPr>
          <p:cNvPr id="6147" name="Google Shape;7106;p54"/>
          <p:cNvGrpSpPr/>
          <p:nvPr/>
        </p:nvGrpSpPr>
        <p:grpSpPr>
          <a:xfrm>
            <a:off x="6649920" y="4257000"/>
            <a:ext cx="350280" cy="349560"/>
            <a:chOff x="6649920" y="4257000"/>
            <a:chExt cx="350280" cy="349560"/>
          </a:xfrm>
        </p:grpSpPr>
        <p:sp>
          <p:nvSpPr>
            <p:cNvPr id="6148" name="Google Shape;7107;p54"/>
            <p:cNvSpPr/>
            <p:nvPr/>
          </p:nvSpPr>
          <p:spPr>
            <a:xfrm>
              <a:off x="6773040" y="4257000"/>
              <a:ext cx="101880" cy="101880"/>
            </a:xfrm>
            <a:custGeom>
              <a:avLst/>
              <a:gdLst/>
              <a:ahLst/>
              <a:rect l="l" t="t" r="r" b="b"/>
              <a:pathLst>
                <a:path w="3466" h="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w="0">
              <a:noFill/>
            </a:ln>
          </p:spPr>
          <p:style>
            <a:lnRef idx="0"/>
            <a:fillRef idx="0"/>
            <a:effectRef idx="0"/>
            <a:fontRef idx="minor"/>
          </p:style>
        </p:sp>
        <p:sp>
          <p:nvSpPr>
            <p:cNvPr id="6149" name="Google Shape;7108;p54"/>
            <p:cNvSpPr/>
            <p:nvPr/>
          </p:nvSpPr>
          <p:spPr>
            <a:xfrm>
              <a:off x="6649920" y="4461840"/>
              <a:ext cx="350280" cy="144720"/>
            </a:xfrm>
            <a:custGeom>
              <a:avLst/>
              <a:gdLst/>
              <a:ahLst/>
              <a:rect l="l" t="t" r="r" b="b"/>
              <a:pathLst>
                <a:path w="11879" h="4916">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w="0">
              <a:noFill/>
            </a:ln>
          </p:spPr>
          <p:style>
            <a:lnRef idx="0"/>
            <a:fillRef idx="0"/>
            <a:effectRef idx="0"/>
            <a:fontRef idx="minor"/>
          </p:style>
        </p:sp>
        <p:sp>
          <p:nvSpPr>
            <p:cNvPr id="6150" name="Google Shape;7109;p54"/>
            <p:cNvSpPr/>
            <p:nvPr/>
          </p:nvSpPr>
          <p:spPr>
            <a:xfrm>
              <a:off x="6889320" y="4298760"/>
              <a:ext cx="87840" cy="142560"/>
            </a:xfrm>
            <a:custGeom>
              <a:avLst/>
              <a:gdLst/>
              <a:ahLst/>
              <a:rect l="l" t="t" r="r" b="b"/>
              <a:pathLst>
                <a:path w="2994" h="4852">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w="0">
              <a:noFill/>
            </a:ln>
          </p:spPr>
          <p:style>
            <a:lnRef idx="0"/>
            <a:fillRef idx="0"/>
            <a:effectRef idx="0"/>
            <a:fontRef idx="minor"/>
          </p:style>
        </p:sp>
        <p:sp>
          <p:nvSpPr>
            <p:cNvPr id="6151" name="Google Shape;7110;p54"/>
            <p:cNvSpPr/>
            <p:nvPr/>
          </p:nvSpPr>
          <p:spPr>
            <a:xfrm>
              <a:off x="6670440" y="4298760"/>
              <a:ext cx="87840" cy="142560"/>
            </a:xfrm>
            <a:custGeom>
              <a:avLst/>
              <a:gdLst/>
              <a:ahLst/>
              <a:rect l="l" t="t" r="r" b="b"/>
              <a:pathLst>
                <a:path w="2994" h="4852">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w="0">
              <a:noFill/>
            </a:ln>
          </p:spPr>
          <p:style>
            <a:lnRef idx="0"/>
            <a:fillRef idx="0"/>
            <a:effectRef idx="0"/>
            <a:fontRef idx="minor"/>
          </p:style>
        </p:sp>
        <p:sp>
          <p:nvSpPr>
            <p:cNvPr id="6152" name="Google Shape;7111;p54"/>
            <p:cNvSpPr/>
            <p:nvPr/>
          </p:nvSpPr>
          <p:spPr>
            <a:xfrm>
              <a:off x="6832440" y="4355640"/>
              <a:ext cx="83160" cy="83160"/>
            </a:xfrm>
            <a:custGeom>
              <a:avLst/>
              <a:gdLst/>
              <a:ahLst/>
              <a:rect l="l" t="t" r="r" b="b"/>
              <a:pathLst>
                <a:path w="2837" h="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w="0">
              <a:noFill/>
            </a:ln>
          </p:spPr>
          <p:style>
            <a:lnRef idx="0"/>
            <a:fillRef idx="0"/>
            <a:effectRef idx="0"/>
            <a:fontRef idx="minor"/>
          </p:style>
        </p:sp>
        <p:sp>
          <p:nvSpPr>
            <p:cNvPr id="6153" name="Google Shape;7112;p54"/>
            <p:cNvSpPr/>
            <p:nvPr/>
          </p:nvSpPr>
          <p:spPr>
            <a:xfrm>
              <a:off x="6730200" y="4356720"/>
              <a:ext cx="83160" cy="86040"/>
            </a:xfrm>
            <a:custGeom>
              <a:avLst/>
              <a:gdLst/>
              <a:ahLst/>
              <a:rect l="l" t="t" r="r" b="b"/>
              <a:pathLst>
                <a:path w="2836" h="2931">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6154" name="PlaceHolder 1"/>
          <p:cNvSpPr>
            <a:spLocks noGrp="1"/>
          </p:cNvSpPr>
          <p:nvPr>
            <p:ph type="title"/>
          </p:nvPr>
        </p:nvSpPr>
        <p:spPr>
          <a:xfrm>
            <a:off x="849600" y="943920"/>
            <a:ext cx="348156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Help &amp; Support Icons</a:t>
            </a:r>
            <a:endParaRPr b="0" lang="en-US" sz="2400" spc="-1" strike="noStrike">
              <a:latin typeface="Arial"/>
            </a:endParaRPr>
          </a:p>
        </p:txBody>
      </p:sp>
      <p:sp>
        <p:nvSpPr>
          <p:cNvPr id="6155" name="PlaceHolder 2"/>
          <p:cNvSpPr>
            <a:spLocks noGrp="1"/>
          </p:cNvSpPr>
          <p:nvPr>
            <p:ph type="title"/>
          </p:nvPr>
        </p:nvSpPr>
        <p:spPr>
          <a:xfrm>
            <a:off x="4858560" y="943920"/>
            <a:ext cx="348156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Avatar Icons</a:t>
            </a:r>
            <a:endParaRPr b="0" lang="en-US" sz="2400" spc="-1" strike="noStrike">
              <a:latin typeface="Arial"/>
            </a:endParaRPr>
          </a:p>
        </p:txBody>
      </p:sp>
      <p:grpSp>
        <p:nvGrpSpPr>
          <p:cNvPr id="6156" name="Google Shape;7119;p55"/>
          <p:cNvGrpSpPr/>
          <p:nvPr/>
        </p:nvGrpSpPr>
        <p:grpSpPr>
          <a:xfrm>
            <a:off x="876960" y="1532880"/>
            <a:ext cx="293760" cy="353160"/>
            <a:chOff x="876960" y="1532880"/>
            <a:chExt cx="293760" cy="353160"/>
          </a:xfrm>
        </p:grpSpPr>
        <p:sp>
          <p:nvSpPr>
            <p:cNvPr id="6157" name="Google Shape;7120;p55"/>
            <p:cNvSpPr/>
            <p:nvPr/>
          </p:nvSpPr>
          <p:spPr>
            <a:xfrm>
              <a:off x="876960" y="1532880"/>
              <a:ext cx="61560" cy="244800"/>
            </a:xfrm>
            <a:custGeom>
              <a:avLst/>
              <a:gdLst/>
              <a:ahLst/>
              <a:rect l="l" t="t" r="r" b="b"/>
              <a:pathLst>
                <a:path w="2049" h="8098">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w="0">
              <a:noFill/>
            </a:ln>
          </p:spPr>
          <p:style>
            <a:lnRef idx="0"/>
            <a:fillRef idx="0"/>
            <a:effectRef idx="0"/>
            <a:fontRef idx="minor"/>
          </p:style>
        </p:sp>
        <p:sp>
          <p:nvSpPr>
            <p:cNvPr id="6158" name="Google Shape;7121;p55"/>
            <p:cNvSpPr/>
            <p:nvPr/>
          </p:nvSpPr>
          <p:spPr>
            <a:xfrm>
              <a:off x="876960" y="1782360"/>
              <a:ext cx="293760" cy="82440"/>
            </a:xfrm>
            <a:custGeom>
              <a:avLst/>
              <a:gdLst/>
              <a:ahLst/>
              <a:rect l="l" t="t" r="r" b="b"/>
              <a:pathLst>
                <a:path w="9705" h="2742">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w="0">
              <a:noFill/>
            </a:ln>
          </p:spPr>
          <p:style>
            <a:lnRef idx="0"/>
            <a:fillRef idx="0"/>
            <a:effectRef idx="0"/>
            <a:fontRef idx="minor"/>
          </p:style>
        </p:sp>
        <p:sp>
          <p:nvSpPr>
            <p:cNvPr id="6159" name="Google Shape;7122;p55"/>
            <p:cNvSpPr/>
            <p:nvPr/>
          </p:nvSpPr>
          <p:spPr>
            <a:xfrm>
              <a:off x="1104480" y="1834920"/>
              <a:ext cx="66240" cy="29880"/>
            </a:xfrm>
            <a:custGeom>
              <a:avLst/>
              <a:gdLst/>
              <a:ahLst/>
              <a:rect l="l" t="t" r="r" b="b"/>
              <a:pathLst>
                <a:path w="2206" h="101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w="0">
              <a:noFill/>
            </a:ln>
          </p:spPr>
          <p:style>
            <a:lnRef idx="0"/>
            <a:fillRef idx="0"/>
            <a:effectRef idx="0"/>
            <a:fontRef idx="minor"/>
          </p:style>
        </p:sp>
        <p:sp>
          <p:nvSpPr>
            <p:cNvPr id="6160" name="Google Shape;7123;p55"/>
            <p:cNvSpPr/>
            <p:nvPr/>
          </p:nvSpPr>
          <p:spPr>
            <a:xfrm>
              <a:off x="1011960" y="1658160"/>
              <a:ext cx="101520" cy="41400"/>
            </a:xfrm>
            <a:custGeom>
              <a:avLst/>
              <a:gdLst/>
              <a:ahLst/>
              <a:rect l="l" t="t" r="r" b="b"/>
              <a:pathLst>
                <a:path w="3372" h="1387">
                  <a:moveTo>
                    <a:pt x="1701" y="0"/>
                  </a:moveTo>
                  <a:cubicBezTo>
                    <a:pt x="882" y="0"/>
                    <a:pt x="221" y="599"/>
                    <a:pt x="0" y="1387"/>
                  </a:cubicBezTo>
                  <a:lnTo>
                    <a:pt x="3371" y="1387"/>
                  </a:lnTo>
                  <a:cubicBezTo>
                    <a:pt x="3214" y="599"/>
                    <a:pt x="2521" y="0"/>
                    <a:pt x="1701" y="0"/>
                  </a:cubicBezTo>
                  <a:close/>
                </a:path>
              </a:pathLst>
            </a:custGeom>
            <a:solidFill>
              <a:srgbClr val="5f7d95"/>
            </a:solidFill>
            <a:ln w="0">
              <a:noFill/>
            </a:ln>
          </p:spPr>
          <p:style>
            <a:lnRef idx="0"/>
            <a:fillRef idx="0"/>
            <a:effectRef idx="0"/>
            <a:fontRef idx="minor"/>
          </p:style>
        </p:sp>
        <p:sp>
          <p:nvSpPr>
            <p:cNvPr id="6161" name="Google Shape;7124;p55"/>
            <p:cNvSpPr/>
            <p:nvPr/>
          </p:nvSpPr>
          <p:spPr>
            <a:xfrm>
              <a:off x="1043280" y="1595880"/>
              <a:ext cx="39600" cy="39600"/>
            </a:xfrm>
            <a:custGeom>
              <a:avLst/>
              <a:gdLst/>
              <a:ahLst/>
              <a:rect l="l" t="t" r="r" b="b"/>
              <a:pathLst>
                <a:path w="1324" h="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w="0">
              <a:noFill/>
            </a:ln>
          </p:spPr>
          <p:style>
            <a:lnRef idx="0"/>
            <a:fillRef idx="0"/>
            <a:effectRef idx="0"/>
            <a:fontRef idx="minor"/>
          </p:style>
        </p:sp>
        <p:sp>
          <p:nvSpPr>
            <p:cNvPr id="6162" name="Google Shape;7125;p55"/>
            <p:cNvSpPr/>
            <p:nvPr/>
          </p:nvSpPr>
          <p:spPr>
            <a:xfrm>
              <a:off x="959400" y="1532880"/>
              <a:ext cx="207720" cy="228600"/>
            </a:xfrm>
            <a:custGeom>
              <a:avLst/>
              <a:gdLst/>
              <a:ahLst/>
              <a:rect l="l" t="t" r="r" b="b"/>
              <a:pathLst>
                <a:path w="6869" h="7562">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w="0">
              <a:noFill/>
            </a:ln>
          </p:spPr>
          <p:style>
            <a:lnRef idx="0"/>
            <a:fillRef idx="0"/>
            <a:effectRef idx="0"/>
            <a:fontRef idx="minor"/>
          </p:style>
        </p:sp>
        <p:sp>
          <p:nvSpPr>
            <p:cNvPr id="6163" name="Google Shape;7126;p55"/>
            <p:cNvSpPr/>
            <p:nvPr/>
          </p:nvSpPr>
          <p:spPr>
            <a:xfrm>
              <a:off x="1043280" y="1834920"/>
              <a:ext cx="41400" cy="51120"/>
            </a:xfrm>
            <a:custGeom>
              <a:avLst/>
              <a:gdLst/>
              <a:ahLst/>
              <a:rect l="l" t="t" r="r" b="b"/>
              <a:pathLst>
                <a:path w="1387" h="1703">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w="0">
              <a:noFill/>
            </a:ln>
          </p:spPr>
          <p:style>
            <a:lnRef idx="0"/>
            <a:fillRef idx="0"/>
            <a:effectRef idx="0"/>
            <a:fontRef idx="minor"/>
          </p:style>
        </p:sp>
      </p:grpSp>
      <p:grpSp>
        <p:nvGrpSpPr>
          <p:cNvPr id="6164" name="Google Shape;7127;p55"/>
          <p:cNvGrpSpPr/>
          <p:nvPr/>
        </p:nvGrpSpPr>
        <p:grpSpPr>
          <a:xfrm>
            <a:off x="847440" y="1973880"/>
            <a:ext cx="352800" cy="353160"/>
            <a:chOff x="847440" y="1973880"/>
            <a:chExt cx="352800" cy="353160"/>
          </a:xfrm>
        </p:grpSpPr>
        <p:sp>
          <p:nvSpPr>
            <p:cNvPr id="6165" name="Google Shape;7128;p55"/>
            <p:cNvSpPr/>
            <p:nvPr/>
          </p:nvSpPr>
          <p:spPr>
            <a:xfrm>
              <a:off x="928800" y="2036160"/>
              <a:ext cx="187560" cy="172440"/>
            </a:xfrm>
            <a:custGeom>
              <a:avLst/>
              <a:gdLst/>
              <a:ahLst/>
              <a:rect l="l" t="t" r="r" b="b"/>
              <a:pathLst>
                <a:path w="6208" h="5703">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w="0">
              <a:noFill/>
            </a:ln>
          </p:spPr>
          <p:style>
            <a:lnRef idx="0"/>
            <a:fillRef idx="0"/>
            <a:effectRef idx="0"/>
            <a:fontRef idx="minor"/>
          </p:style>
        </p:sp>
        <p:sp>
          <p:nvSpPr>
            <p:cNvPr id="6166" name="Google Shape;7129;p55"/>
            <p:cNvSpPr/>
            <p:nvPr/>
          </p:nvSpPr>
          <p:spPr>
            <a:xfrm>
              <a:off x="1112040" y="2135520"/>
              <a:ext cx="88200" cy="173160"/>
            </a:xfrm>
            <a:custGeom>
              <a:avLst/>
              <a:gdLst/>
              <a:ahLst/>
              <a:rect l="l" t="t" r="r" b="b"/>
              <a:pathLst>
                <a:path w="2931" h="5735">
                  <a:moveTo>
                    <a:pt x="2931" y="1"/>
                  </a:moveTo>
                  <a:lnTo>
                    <a:pt x="1" y="2899"/>
                  </a:lnTo>
                  <a:lnTo>
                    <a:pt x="2805" y="5735"/>
                  </a:lnTo>
                  <a:cubicBezTo>
                    <a:pt x="2868" y="5609"/>
                    <a:pt x="2931" y="5451"/>
                    <a:pt x="2931" y="5294"/>
                  </a:cubicBezTo>
                  <a:lnTo>
                    <a:pt x="2931" y="1"/>
                  </a:lnTo>
                  <a:close/>
                </a:path>
              </a:pathLst>
            </a:custGeom>
            <a:solidFill>
              <a:srgbClr val="5f7d95"/>
            </a:solidFill>
            <a:ln w="0">
              <a:noFill/>
            </a:ln>
          </p:spPr>
          <p:style>
            <a:lnRef idx="0"/>
            <a:fillRef idx="0"/>
            <a:effectRef idx="0"/>
            <a:fontRef idx="minor"/>
          </p:style>
        </p:sp>
        <p:sp>
          <p:nvSpPr>
            <p:cNvPr id="6167" name="Google Shape;7130;p55"/>
            <p:cNvSpPr/>
            <p:nvPr/>
          </p:nvSpPr>
          <p:spPr>
            <a:xfrm>
              <a:off x="862560" y="2201400"/>
              <a:ext cx="318600" cy="125640"/>
            </a:xfrm>
            <a:custGeom>
              <a:avLst/>
              <a:gdLst/>
              <a:ahLst/>
              <a:rect l="l" t="t" r="r" b="b"/>
              <a:pathLst>
                <a:path w="10524" h="416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w="0">
              <a:noFill/>
            </a:ln>
          </p:spPr>
          <p:style>
            <a:lnRef idx="0"/>
            <a:fillRef idx="0"/>
            <a:effectRef idx="0"/>
            <a:fontRef idx="minor"/>
          </p:style>
        </p:sp>
        <p:sp>
          <p:nvSpPr>
            <p:cNvPr id="6168" name="Google Shape;7131;p55"/>
            <p:cNvSpPr/>
            <p:nvPr/>
          </p:nvSpPr>
          <p:spPr>
            <a:xfrm>
              <a:off x="857160" y="2063880"/>
              <a:ext cx="50040" cy="102600"/>
            </a:xfrm>
            <a:custGeom>
              <a:avLst/>
              <a:gdLst/>
              <a:ahLst/>
              <a:rect l="l" t="t" r="r" b="b"/>
              <a:pathLst>
                <a:path w="1671" h="3403">
                  <a:moveTo>
                    <a:pt x="1671" y="0"/>
                  </a:moveTo>
                  <a:lnTo>
                    <a:pt x="1" y="1701"/>
                  </a:lnTo>
                  <a:lnTo>
                    <a:pt x="1671" y="3403"/>
                  </a:lnTo>
                  <a:lnTo>
                    <a:pt x="1671" y="0"/>
                  </a:lnTo>
                  <a:close/>
                </a:path>
              </a:pathLst>
            </a:custGeom>
            <a:solidFill>
              <a:srgbClr val="5f7d95"/>
            </a:solidFill>
            <a:ln w="0">
              <a:noFill/>
            </a:ln>
          </p:spPr>
          <p:style>
            <a:lnRef idx="0"/>
            <a:fillRef idx="0"/>
            <a:effectRef idx="0"/>
            <a:fontRef idx="minor"/>
          </p:style>
        </p:sp>
        <p:sp>
          <p:nvSpPr>
            <p:cNvPr id="6169" name="Google Shape;7132;p55"/>
            <p:cNvSpPr/>
            <p:nvPr/>
          </p:nvSpPr>
          <p:spPr>
            <a:xfrm>
              <a:off x="1136880" y="2063880"/>
              <a:ext cx="51840" cy="102600"/>
            </a:xfrm>
            <a:custGeom>
              <a:avLst/>
              <a:gdLst/>
              <a:ahLst/>
              <a:rect l="l" t="t" r="r" b="b"/>
              <a:pathLst>
                <a:path w="1734" h="3403">
                  <a:moveTo>
                    <a:pt x="1" y="0"/>
                  </a:moveTo>
                  <a:lnTo>
                    <a:pt x="1" y="3403"/>
                  </a:lnTo>
                  <a:lnTo>
                    <a:pt x="1734" y="1701"/>
                  </a:lnTo>
                  <a:lnTo>
                    <a:pt x="1" y="0"/>
                  </a:lnTo>
                  <a:close/>
                </a:path>
              </a:pathLst>
            </a:custGeom>
            <a:solidFill>
              <a:srgbClr val="5f7d95"/>
            </a:solidFill>
            <a:ln w="0">
              <a:noFill/>
            </a:ln>
          </p:spPr>
          <p:style>
            <a:lnRef idx="0"/>
            <a:fillRef idx="0"/>
            <a:effectRef idx="0"/>
            <a:fontRef idx="minor"/>
          </p:style>
        </p:sp>
        <p:sp>
          <p:nvSpPr>
            <p:cNvPr id="6170" name="Google Shape;7133;p55"/>
            <p:cNvSpPr/>
            <p:nvPr/>
          </p:nvSpPr>
          <p:spPr>
            <a:xfrm>
              <a:off x="956520" y="1973880"/>
              <a:ext cx="133920" cy="42480"/>
            </a:xfrm>
            <a:custGeom>
              <a:avLst/>
              <a:gdLst/>
              <a:ahLst/>
              <a:rect l="l" t="t" r="r" b="b"/>
              <a:pathLst>
                <a:path w="4443" h="1427">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w="0">
              <a:noFill/>
            </a:ln>
          </p:spPr>
          <p:style>
            <a:lnRef idx="0"/>
            <a:fillRef idx="0"/>
            <a:effectRef idx="0"/>
            <a:fontRef idx="minor"/>
          </p:style>
        </p:sp>
        <p:sp>
          <p:nvSpPr>
            <p:cNvPr id="6171" name="Google Shape;7134;p55"/>
            <p:cNvSpPr/>
            <p:nvPr/>
          </p:nvSpPr>
          <p:spPr>
            <a:xfrm>
              <a:off x="847440" y="2135520"/>
              <a:ext cx="87120" cy="173160"/>
            </a:xfrm>
            <a:custGeom>
              <a:avLst/>
              <a:gdLst/>
              <a:ahLst/>
              <a:rect l="l" t="t" r="r" b="b"/>
              <a:pathLst>
                <a:path w="2900" h="5735">
                  <a:moveTo>
                    <a:pt x="1" y="1"/>
                  </a:moveTo>
                  <a:lnTo>
                    <a:pt x="1" y="5294"/>
                  </a:lnTo>
                  <a:cubicBezTo>
                    <a:pt x="1" y="5451"/>
                    <a:pt x="32" y="5609"/>
                    <a:pt x="95" y="5735"/>
                  </a:cubicBezTo>
                  <a:lnTo>
                    <a:pt x="2899" y="2899"/>
                  </a:lnTo>
                  <a:lnTo>
                    <a:pt x="1" y="1"/>
                  </a:lnTo>
                  <a:close/>
                </a:path>
              </a:pathLst>
            </a:custGeom>
            <a:solidFill>
              <a:srgbClr val="5f7d95"/>
            </a:solidFill>
            <a:ln w="0">
              <a:noFill/>
            </a:ln>
          </p:spPr>
          <p:style>
            <a:lnRef idx="0"/>
            <a:fillRef idx="0"/>
            <a:effectRef idx="0"/>
            <a:fontRef idx="minor"/>
          </p:style>
        </p:sp>
      </p:grpSp>
      <p:sp>
        <p:nvSpPr>
          <p:cNvPr id="6172" name="Google Shape;7135;p55"/>
          <p:cNvSpPr/>
          <p:nvPr/>
        </p:nvSpPr>
        <p:spPr>
          <a:xfrm>
            <a:off x="846000" y="2409480"/>
            <a:ext cx="354960" cy="352800"/>
          </a:xfrm>
          <a:custGeom>
            <a:avLst/>
            <a:gdLst/>
            <a:ahLst/>
            <a:rect l="l" t="t" r="r" b="b"/>
            <a:pathLst>
              <a:path w="11721" h="11658">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w="0">
            <a:noFill/>
          </a:ln>
        </p:spPr>
        <p:style>
          <a:lnRef idx="0"/>
          <a:fillRef idx="0"/>
          <a:effectRef idx="0"/>
          <a:fontRef idx="minor"/>
        </p:style>
      </p:sp>
      <p:grpSp>
        <p:nvGrpSpPr>
          <p:cNvPr id="6173" name="Google Shape;7136;p55"/>
          <p:cNvGrpSpPr/>
          <p:nvPr/>
        </p:nvGrpSpPr>
        <p:grpSpPr>
          <a:xfrm>
            <a:off x="3084840" y="1532880"/>
            <a:ext cx="353160" cy="353160"/>
            <a:chOff x="3084840" y="1532880"/>
            <a:chExt cx="353160" cy="353160"/>
          </a:xfrm>
        </p:grpSpPr>
        <p:sp>
          <p:nvSpPr>
            <p:cNvPr id="6174" name="Google Shape;7137;p55"/>
            <p:cNvSpPr/>
            <p:nvPr/>
          </p:nvSpPr>
          <p:spPr>
            <a:xfrm>
              <a:off x="3268440" y="1638000"/>
              <a:ext cx="155160" cy="59400"/>
            </a:xfrm>
            <a:custGeom>
              <a:avLst/>
              <a:gdLst/>
              <a:ahLst/>
              <a:rect l="l" t="t" r="r" b="b"/>
              <a:pathLst>
                <a:path w="5137" h="1985">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w="0">
              <a:noFill/>
            </a:ln>
          </p:spPr>
          <p:style>
            <a:lnRef idx="0"/>
            <a:fillRef idx="0"/>
            <a:effectRef idx="0"/>
            <a:fontRef idx="minor"/>
          </p:style>
        </p:sp>
        <p:sp>
          <p:nvSpPr>
            <p:cNvPr id="6175" name="Google Shape;7138;p55"/>
            <p:cNvSpPr/>
            <p:nvPr/>
          </p:nvSpPr>
          <p:spPr>
            <a:xfrm>
              <a:off x="3252240" y="1656360"/>
              <a:ext cx="185760" cy="124560"/>
            </a:xfrm>
            <a:custGeom>
              <a:avLst/>
              <a:gdLst/>
              <a:ahLst/>
              <a:rect l="l" t="t" r="r" b="b"/>
              <a:pathLst>
                <a:path w="6144" h="4128">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w="0">
              <a:noFill/>
            </a:ln>
          </p:spPr>
          <p:style>
            <a:lnRef idx="0"/>
            <a:fillRef idx="0"/>
            <a:effectRef idx="0"/>
            <a:fontRef idx="minor"/>
          </p:style>
        </p:sp>
        <p:sp>
          <p:nvSpPr>
            <p:cNvPr id="6176" name="Google Shape;7139;p55"/>
            <p:cNvSpPr/>
            <p:nvPr/>
          </p:nvSpPr>
          <p:spPr>
            <a:xfrm>
              <a:off x="3084840" y="1595880"/>
              <a:ext cx="228600" cy="227880"/>
            </a:xfrm>
            <a:custGeom>
              <a:avLst/>
              <a:gdLst/>
              <a:ahLst/>
              <a:rect l="l" t="t" r="r" b="b"/>
              <a:pathLst>
                <a:path w="7562" h="7531">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w="0">
              <a:noFill/>
            </a:ln>
          </p:spPr>
          <p:style>
            <a:lnRef idx="0"/>
            <a:fillRef idx="0"/>
            <a:effectRef idx="0"/>
            <a:fontRef idx="minor"/>
          </p:style>
        </p:sp>
        <p:sp>
          <p:nvSpPr>
            <p:cNvPr id="6177" name="Google Shape;7140;p55"/>
            <p:cNvSpPr/>
            <p:nvPr/>
          </p:nvSpPr>
          <p:spPr>
            <a:xfrm>
              <a:off x="3084840" y="1532880"/>
              <a:ext cx="228600" cy="41400"/>
            </a:xfrm>
            <a:custGeom>
              <a:avLst/>
              <a:gdLst/>
              <a:ahLst/>
              <a:rect l="l" t="t" r="r" b="b"/>
              <a:pathLst>
                <a:path w="7562" h="1387">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w="0">
              <a:noFill/>
            </a:ln>
          </p:spPr>
          <p:style>
            <a:lnRef idx="0"/>
            <a:fillRef idx="0"/>
            <a:effectRef idx="0"/>
            <a:fontRef idx="minor"/>
          </p:style>
        </p:sp>
        <p:sp>
          <p:nvSpPr>
            <p:cNvPr id="6178" name="Google Shape;7141;p55"/>
            <p:cNvSpPr/>
            <p:nvPr/>
          </p:nvSpPr>
          <p:spPr>
            <a:xfrm>
              <a:off x="3084840" y="1844640"/>
              <a:ext cx="228600" cy="41400"/>
            </a:xfrm>
            <a:custGeom>
              <a:avLst/>
              <a:gdLst/>
              <a:ahLst/>
              <a:rect l="l" t="t" r="r" b="b"/>
              <a:pathLst>
                <a:path w="7562" h="1387">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w="0">
              <a:noFill/>
            </a:ln>
          </p:spPr>
          <p:style>
            <a:lnRef idx="0"/>
            <a:fillRef idx="0"/>
            <a:effectRef idx="0"/>
            <a:fontRef idx="minor"/>
          </p:style>
        </p:sp>
      </p:grpSp>
      <p:grpSp>
        <p:nvGrpSpPr>
          <p:cNvPr id="6179" name="Google Shape;7142;p55"/>
          <p:cNvGrpSpPr/>
          <p:nvPr/>
        </p:nvGrpSpPr>
        <p:grpSpPr>
          <a:xfrm>
            <a:off x="3084480" y="1973520"/>
            <a:ext cx="353880" cy="353880"/>
            <a:chOff x="3084480" y="1973520"/>
            <a:chExt cx="353880" cy="353880"/>
          </a:xfrm>
        </p:grpSpPr>
        <p:sp>
          <p:nvSpPr>
            <p:cNvPr id="6180" name="Google Shape;7143;p55"/>
            <p:cNvSpPr/>
            <p:nvPr/>
          </p:nvSpPr>
          <p:spPr>
            <a:xfrm>
              <a:off x="3293640" y="1973520"/>
              <a:ext cx="124560" cy="186480"/>
            </a:xfrm>
            <a:custGeom>
              <a:avLst/>
              <a:gdLst/>
              <a:ahLst/>
              <a:rect l="l" t="t" r="r" b="b"/>
              <a:pathLst>
                <a:path w="4128" h="616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w="0">
              <a:noFill/>
            </a:ln>
          </p:spPr>
          <p:style>
            <a:lnRef idx="0"/>
            <a:fillRef idx="0"/>
            <a:effectRef idx="0"/>
            <a:fontRef idx="minor"/>
          </p:style>
        </p:sp>
        <p:sp>
          <p:nvSpPr>
            <p:cNvPr id="6181" name="Google Shape;7144;p55"/>
            <p:cNvSpPr/>
            <p:nvPr/>
          </p:nvSpPr>
          <p:spPr>
            <a:xfrm>
              <a:off x="3084480" y="2100600"/>
              <a:ext cx="187560" cy="226800"/>
            </a:xfrm>
            <a:custGeom>
              <a:avLst/>
              <a:gdLst/>
              <a:ahLst/>
              <a:rect l="l" t="t" r="r" b="b"/>
              <a:pathLst>
                <a:path w="6207" h="7499">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w="0">
              <a:noFill/>
            </a:ln>
          </p:spPr>
          <p:style>
            <a:lnRef idx="0"/>
            <a:fillRef idx="0"/>
            <a:effectRef idx="0"/>
            <a:fontRef idx="minor"/>
          </p:style>
        </p:sp>
        <p:sp>
          <p:nvSpPr>
            <p:cNvPr id="6182" name="Google Shape;7145;p55"/>
            <p:cNvSpPr/>
            <p:nvPr/>
          </p:nvSpPr>
          <p:spPr>
            <a:xfrm>
              <a:off x="3167640" y="2016360"/>
              <a:ext cx="61560" cy="61560"/>
            </a:xfrm>
            <a:custGeom>
              <a:avLst/>
              <a:gdLst/>
              <a:ahLst/>
              <a:rect l="l" t="t" r="r" b="b"/>
              <a:pathLst>
                <a:path w="2048" h="2049">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w="0">
              <a:noFill/>
            </a:ln>
          </p:spPr>
          <p:style>
            <a:lnRef idx="0"/>
            <a:fillRef idx="0"/>
            <a:effectRef idx="0"/>
            <a:fontRef idx="minor"/>
          </p:style>
        </p:sp>
        <p:sp>
          <p:nvSpPr>
            <p:cNvPr id="6183" name="Google Shape;7146;p55"/>
            <p:cNvSpPr/>
            <p:nvPr/>
          </p:nvSpPr>
          <p:spPr>
            <a:xfrm>
              <a:off x="3147480" y="2100240"/>
              <a:ext cx="188640" cy="226080"/>
            </a:xfrm>
            <a:custGeom>
              <a:avLst/>
              <a:gdLst/>
              <a:ahLst/>
              <a:rect l="l" t="t" r="r" b="b"/>
              <a:pathLst>
                <a:path w="6239" h="7478">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w="0">
              <a:noFill/>
            </a:ln>
          </p:spPr>
          <p:style>
            <a:lnRef idx="0"/>
            <a:fillRef idx="0"/>
            <a:effectRef idx="0"/>
            <a:fontRef idx="minor"/>
          </p:style>
        </p:sp>
        <p:sp>
          <p:nvSpPr>
            <p:cNvPr id="6184" name="Google Shape;7147;p55"/>
            <p:cNvSpPr/>
            <p:nvPr/>
          </p:nvSpPr>
          <p:spPr>
            <a:xfrm>
              <a:off x="3272760" y="2182680"/>
              <a:ext cx="165600" cy="39600"/>
            </a:xfrm>
            <a:custGeom>
              <a:avLst/>
              <a:gdLst/>
              <a:ahLst/>
              <a:rect l="l" t="t" r="r" b="b"/>
              <a:pathLst>
                <a:path w="5483" h="1324">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w="0">
              <a:noFill/>
            </a:ln>
          </p:spPr>
          <p:style>
            <a:lnRef idx="0"/>
            <a:fillRef idx="0"/>
            <a:effectRef idx="0"/>
            <a:fontRef idx="minor"/>
          </p:style>
        </p:sp>
      </p:grpSp>
      <p:grpSp>
        <p:nvGrpSpPr>
          <p:cNvPr id="6185" name="Google Shape;7148;p55"/>
          <p:cNvGrpSpPr/>
          <p:nvPr/>
        </p:nvGrpSpPr>
        <p:grpSpPr>
          <a:xfrm>
            <a:off x="3084120" y="2408760"/>
            <a:ext cx="354600" cy="353880"/>
            <a:chOff x="3084120" y="2408760"/>
            <a:chExt cx="354600" cy="353880"/>
          </a:xfrm>
        </p:grpSpPr>
        <p:sp>
          <p:nvSpPr>
            <p:cNvPr id="6186" name="Google Shape;7149;p55"/>
            <p:cNvSpPr/>
            <p:nvPr/>
          </p:nvSpPr>
          <p:spPr>
            <a:xfrm>
              <a:off x="3148200" y="2472840"/>
              <a:ext cx="225720" cy="225720"/>
            </a:xfrm>
            <a:custGeom>
              <a:avLst/>
              <a:gdLst/>
              <a:ahLst/>
              <a:rect l="l" t="t" r="r" b="b"/>
              <a:pathLst>
                <a:path w="7468" h="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w="0">
              <a:noFill/>
            </a:ln>
          </p:spPr>
          <p:style>
            <a:lnRef idx="0"/>
            <a:fillRef idx="0"/>
            <a:effectRef idx="0"/>
            <a:fontRef idx="minor"/>
          </p:style>
        </p:sp>
        <p:sp>
          <p:nvSpPr>
            <p:cNvPr id="6187" name="Google Shape;7150;p55"/>
            <p:cNvSpPr/>
            <p:nvPr/>
          </p:nvSpPr>
          <p:spPr>
            <a:xfrm>
              <a:off x="3157560" y="2408760"/>
              <a:ext cx="281160" cy="299520"/>
            </a:xfrm>
            <a:custGeom>
              <a:avLst/>
              <a:gdLst/>
              <a:ahLst/>
              <a:rect l="l" t="t" r="r" b="b"/>
              <a:pathLst>
                <a:path w="9295" h="9894">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w="0">
              <a:noFill/>
            </a:ln>
          </p:spPr>
          <p:style>
            <a:lnRef idx="0"/>
            <a:fillRef idx="0"/>
            <a:effectRef idx="0"/>
            <a:fontRef idx="minor"/>
          </p:style>
        </p:sp>
        <p:sp>
          <p:nvSpPr>
            <p:cNvPr id="6188" name="Google Shape;7151;p55"/>
            <p:cNvSpPr/>
            <p:nvPr/>
          </p:nvSpPr>
          <p:spPr>
            <a:xfrm>
              <a:off x="3084120" y="2459520"/>
              <a:ext cx="286920" cy="303120"/>
            </a:xfrm>
            <a:custGeom>
              <a:avLst/>
              <a:gdLst/>
              <a:ahLst/>
              <a:rect l="l" t="t" r="r" b="b"/>
              <a:pathLst>
                <a:path w="9484" h="1002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w="0">
              <a:noFill/>
            </a:ln>
          </p:spPr>
          <p:style>
            <a:lnRef idx="0"/>
            <a:fillRef idx="0"/>
            <a:effectRef idx="0"/>
            <a:fontRef idx="minor"/>
          </p:style>
        </p:sp>
      </p:grpSp>
      <p:grpSp>
        <p:nvGrpSpPr>
          <p:cNvPr id="6189" name="Google Shape;7152;p55"/>
          <p:cNvGrpSpPr/>
          <p:nvPr/>
        </p:nvGrpSpPr>
        <p:grpSpPr>
          <a:xfrm>
            <a:off x="1731240" y="2882160"/>
            <a:ext cx="357840" cy="354600"/>
            <a:chOff x="1731240" y="2882160"/>
            <a:chExt cx="357840" cy="354600"/>
          </a:xfrm>
        </p:grpSpPr>
        <p:sp>
          <p:nvSpPr>
            <p:cNvPr id="6190" name="Google Shape;7153;p55"/>
            <p:cNvSpPr/>
            <p:nvPr/>
          </p:nvSpPr>
          <p:spPr>
            <a:xfrm>
              <a:off x="1735920" y="2987280"/>
              <a:ext cx="352800" cy="185760"/>
            </a:xfrm>
            <a:custGeom>
              <a:avLst/>
              <a:gdLst/>
              <a:ahLst/>
              <a:rect l="l" t="t" r="r" b="b"/>
              <a:pathLst>
                <a:path w="11658" h="6145">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w="0">
              <a:noFill/>
            </a:ln>
          </p:spPr>
          <p:style>
            <a:lnRef idx="0"/>
            <a:fillRef idx="0"/>
            <a:effectRef idx="0"/>
            <a:fontRef idx="minor"/>
          </p:style>
        </p:sp>
        <p:sp>
          <p:nvSpPr>
            <p:cNvPr id="6191" name="Google Shape;7154;p55"/>
            <p:cNvSpPr/>
            <p:nvPr/>
          </p:nvSpPr>
          <p:spPr>
            <a:xfrm>
              <a:off x="1861920" y="3029040"/>
              <a:ext cx="101520" cy="102600"/>
            </a:xfrm>
            <a:custGeom>
              <a:avLst/>
              <a:gdLst/>
              <a:ahLst/>
              <a:rect l="l" t="t" r="r" b="b"/>
              <a:pathLst>
                <a:path w="3372" h="3403">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w="0">
              <a:noFill/>
            </a:ln>
          </p:spPr>
          <p:style>
            <a:lnRef idx="0"/>
            <a:fillRef idx="0"/>
            <a:effectRef idx="0"/>
            <a:fontRef idx="minor"/>
          </p:style>
        </p:sp>
        <p:sp>
          <p:nvSpPr>
            <p:cNvPr id="6192" name="Google Shape;7155;p55"/>
            <p:cNvSpPr/>
            <p:nvPr/>
          </p:nvSpPr>
          <p:spPr>
            <a:xfrm>
              <a:off x="1735920" y="3195360"/>
              <a:ext cx="352800" cy="41400"/>
            </a:xfrm>
            <a:custGeom>
              <a:avLst/>
              <a:gdLst/>
              <a:ahLst/>
              <a:rect l="l" t="t" r="r" b="b"/>
              <a:pathLst>
                <a:path w="11658" h="138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w="0">
              <a:noFill/>
            </a:ln>
          </p:spPr>
          <p:style>
            <a:lnRef idx="0"/>
            <a:fillRef idx="0"/>
            <a:effectRef idx="0"/>
            <a:fontRef idx="minor"/>
          </p:style>
        </p:sp>
        <p:sp>
          <p:nvSpPr>
            <p:cNvPr id="6193" name="Google Shape;7156;p55"/>
            <p:cNvSpPr/>
            <p:nvPr/>
          </p:nvSpPr>
          <p:spPr>
            <a:xfrm>
              <a:off x="1731240" y="2882160"/>
              <a:ext cx="357840" cy="84240"/>
            </a:xfrm>
            <a:custGeom>
              <a:avLst/>
              <a:gdLst/>
              <a:ahLst/>
              <a:rect l="l" t="t" r="r" b="b"/>
              <a:pathLst>
                <a:path w="11815" h="280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w="0">
              <a:noFill/>
            </a:ln>
          </p:spPr>
          <p:style>
            <a:lnRef idx="0"/>
            <a:fillRef idx="0"/>
            <a:effectRef idx="0"/>
            <a:fontRef idx="minor"/>
          </p:style>
        </p:sp>
      </p:grpSp>
      <p:sp>
        <p:nvSpPr>
          <p:cNvPr id="6194" name="Google Shape;7157;p55"/>
          <p:cNvSpPr/>
          <p:nvPr/>
        </p:nvSpPr>
        <p:spPr>
          <a:xfrm>
            <a:off x="1728000" y="3353040"/>
            <a:ext cx="362520" cy="354240"/>
          </a:xfrm>
          <a:custGeom>
            <a:avLst/>
            <a:gdLst/>
            <a:ahLst/>
            <a:rect l="l" t="t" r="r" b="b"/>
            <a:pathLst>
              <a:path w="11973" h="11698">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w="0">
            <a:noFill/>
          </a:ln>
        </p:spPr>
        <p:style>
          <a:lnRef idx="0"/>
          <a:fillRef idx="0"/>
          <a:effectRef idx="0"/>
          <a:fontRef idx="minor"/>
        </p:style>
      </p:sp>
      <p:sp>
        <p:nvSpPr>
          <p:cNvPr id="6195" name="Google Shape;7158;p55"/>
          <p:cNvSpPr/>
          <p:nvPr/>
        </p:nvSpPr>
        <p:spPr>
          <a:xfrm>
            <a:off x="1733040" y="3818160"/>
            <a:ext cx="352800" cy="353880"/>
          </a:xfrm>
          <a:custGeom>
            <a:avLst/>
            <a:gdLst/>
            <a:ahLst/>
            <a:rect l="l" t="t" r="r" b="b"/>
            <a:pathLst>
              <a:path w="11658" h="11689">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w="0">
            <a:noFill/>
          </a:ln>
        </p:spPr>
        <p:style>
          <a:lnRef idx="0"/>
          <a:fillRef idx="0"/>
          <a:effectRef idx="0"/>
          <a:fontRef idx="minor"/>
        </p:style>
      </p:sp>
      <p:grpSp>
        <p:nvGrpSpPr>
          <p:cNvPr id="6196" name="Google Shape;7159;p55"/>
          <p:cNvGrpSpPr/>
          <p:nvPr/>
        </p:nvGrpSpPr>
        <p:grpSpPr>
          <a:xfrm>
            <a:off x="3970440" y="2882880"/>
            <a:ext cx="353880" cy="352800"/>
            <a:chOff x="3970440" y="2882880"/>
            <a:chExt cx="353880" cy="352800"/>
          </a:xfrm>
        </p:grpSpPr>
        <p:sp>
          <p:nvSpPr>
            <p:cNvPr id="6197" name="Google Shape;7160;p55"/>
            <p:cNvSpPr/>
            <p:nvPr/>
          </p:nvSpPr>
          <p:spPr>
            <a:xfrm>
              <a:off x="3991320" y="2882880"/>
              <a:ext cx="312840" cy="146160"/>
            </a:xfrm>
            <a:custGeom>
              <a:avLst/>
              <a:gdLst/>
              <a:ahLst/>
              <a:rect l="l" t="t" r="r" b="b"/>
              <a:pathLst>
                <a:path w="10335" h="4838">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w="0">
              <a:noFill/>
            </a:ln>
          </p:spPr>
          <p:style>
            <a:lnRef idx="0"/>
            <a:fillRef idx="0"/>
            <a:effectRef idx="0"/>
            <a:fontRef idx="minor"/>
          </p:style>
        </p:sp>
        <p:sp>
          <p:nvSpPr>
            <p:cNvPr id="6198" name="Google Shape;7161;p55"/>
            <p:cNvSpPr/>
            <p:nvPr/>
          </p:nvSpPr>
          <p:spPr>
            <a:xfrm>
              <a:off x="4012200" y="3050280"/>
              <a:ext cx="82440" cy="83520"/>
            </a:xfrm>
            <a:custGeom>
              <a:avLst/>
              <a:gdLst/>
              <a:ahLst/>
              <a:rect l="l" t="t" r="r" b="b"/>
              <a:pathLst>
                <a:path w="2742" h="2774">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w="0">
              <a:noFill/>
            </a:ln>
          </p:spPr>
          <p:style>
            <a:lnRef idx="0"/>
            <a:fillRef idx="0"/>
            <a:effectRef idx="0"/>
            <a:fontRef idx="minor"/>
          </p:style>
        </p:sp>
        <p:sp>
          <p:nvSpPr>
            <p:cNvPr id="6199" name="Google Shape;7162;p55"/>
            <p:cNvSpPr/>
            <p:nvPr/>
          </p:nvSpPr>
          <p:spPr>
            <a:xfrm>
              <a:off x="3970440" y="3154320"/>
              <a:ext cx="165600" cy="81360"/>
            </a:xfrm>
            <a:custGeom>
              <a:avLst/>
              <a:gdLst/>
              <a:ahLst/>
              <a:rect l="l" t="t" r="r" b="b"/>
              <a:pathLst>
                <a:path w="5483" h="2711">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w="0">
              <a:noFill/>
            </a:ln>
          </p:spPr>
          <p:style>
            <a:lnRef idx="0"/>
            <a:fillRef idx="0"/>
            <a:effectRef idx="0"/>
            <a:fontRef idx="minor"/>
          </p:style>
        </p:sp>
        <p:sp>
          <p:nvSpPr>
            <p:cNvPr id="6200" name="Google Shape;7163;p55"/>
            <p:cNvSpPr/>
            <p:nvPr/>
          </p:nvSpPr>
          <p:spPr>
            <a:xfrm>
              <a:off x="4199760" y="3050280"/>
              <a:ext cx="82440" cy="83520"/>
            </a:xfrm>
            <a:custGeom>
              <a:avLst/>
              <a:gdLst/>
              <a:ahLst/>
              <a:rect l="l" t="t" r="r" b="b"/>
              <a:pathLst>
                <a:path w="2742" h="2774">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w="0">
              <a:noFill/>
            </a:ln>
          </p:spPr>
          <p:style>
            <a:lnRef idx="0"/>
            <a:fillRef idx="0"/>
            <a:effectRef idx="0"/>
            <a:fontRef idx="minor"/>
          </p:style>
        </p:sp>
        <p:sp>
          <p:nvSpPr>
            <p:cNvPr id="6201" name="Google Shape;7164;p55"/>
            <p:cNvSpPr/>
            <p:nvPr/>
          </p:nvSpPr>
          <p:spPr>
            <a:xfrm>
              <a:off x="4157640" y="3154320"/>
              <a:ext cx="166680" cy="81360"/>
            </a:xfrm>
            <a:custGeom>
              <a:avLst/>
              <a:gdLst/>
              <a:ahLst/>
              <a:rect l="l" t="t" r="r" b="b"/>
              <a:pathLst>
                <a:path w="5514" h="2711">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w="0">
              <a:noFill/>
            </a:ln>
          </p:spPr>
          <p:style>
            <a:lnRef idx="0"/>
            <a:fillRef idx="0"/>
            <a:effectRef idx="0"/>
            <a:fontRef idx="minor"/>
          </p:style>
        </p:sp>
      </p:grpSp>
      <p:grpSp>
        <p:nvGrpSpPr>
          <p:cNvPr id="6202" name="Google Shape;7165;p55"/>
          <p:cNvGrpSpPr/>
          <p:nvPr/>
        </p:nvGrpSpPr>
        <p:grpSpPr>
          <a:xfrm>
            <a:off x="1294920" y="1532880"/>
            <a:ext cx="353160" cy="353160"/>
            <a:chOff x="1294920" y="1532880"/>
            <a:chExt cx="353160" cy="353160"/>
          </a:xfrm>
        </p:grpSpPr>
        <p:sp>
          <p:nvSpPr>
            <p:cNvPr id="6203" name="Google Shape;7166;p55"/>
            <p:cNvSpPr/>
            <p:nvPr/>
          </p:nvSpPr>
          <p:spPr>
            <a:xfrm>
              <a:off x="1376280" y="1657440"/>
              <a:ext cx="186480" cy="103680"/>
            </a:xfrm>
            <a:custGeom>
              <a:avLst/>
              <a:gdLst/>
              <a:ahLst/>
              <a:rect l="l" t="t" r="r" b="b"/>
              <a:pathLst>
                <a:path w="6176" h="3439">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w="0">
              <a:noFill/>
            </a:ln>
          </p:spPr>
          <p:style>
            <a:lnRef idx="0"/>
            <a:fillRef idx="0"/>
            <a:effectRef idx="0"/>
            <a:fontRef idx="minor"/>
          </p:style>
        </p:sp>
        <p:sp>
          <p:nvSpPr>
            <p:cNvPr id="6204" name="Google Shape;7167;p55"/>
            <p:cNvSpPr/>
            <p:nvPr/>
          </p:nvSpPr>
          <p:spPr>
            <a:xfrm>
              <a:off x="1377360" y="1532880"/>
              <a:ext cx="41400" cy="124560"/>
            </a:xfrm>
            <a:custGeom>
              <a:avLst/>
              <a:gdLst/>
              <a:ahLst/>
              <a:rect l="l" t="t" r="r" b="b"/>
              <a:pathLst>
                <a:path w="1388" h="412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w="0">
              <a:noFill/>
            </a:ln>
          </p:spPr>
          <p:style>
            <a:lnRef idx="0"/>
            <a:fillRef idx="0"/>
            <a:effectRef idx="0"/>
            <a:fontRef idx="minor"/>
          </p:style>
        </p:sp>
        <p:sp>
          <p:nvSpPr>
            <p:cNvPr id="6205" name="Google Shape;7168;p55"/>
            <p:cNvSpPr/>
            <p:nvPr/>
          </p:nvSpPr>
          <p:spPr>
            <a:xfrm>
              <a:off x="1377360" y="1760400"/>
              <a:ext cx="41400" cy="124560"/>
            </a:xfrm>
            <a:custGeom>
              <a:avLst/>
              <a:gdLst/>
              <a:ahLst/>
              <a:rect l="l" t="t" r="r" b="b"/>
              <a:pathLst>
                <a:path w="1388" h="413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w="0">
              <a:noFill/>
            </a:ln>
          </p:spPr>
          <p:style>
            <a:lnRef idx="0"/>
            <a:fillRef idx="0"/>
            <a:effectRef idx="0"/>
            <a:fontRef idx="minor"/>
          </p:style>
        </p:sp>
        <p:sp>
          <p:nvSpPr>
            <p:cNvPr id="6206" name="Google Shape;7169;p55"/>
            <p:cNvSpPr/>
            <p:nvPr/>
          </p:nvSpPr>
          <p:spPr>
            <a:xfrm>
              <a:off x="1524240" y="1532880"/>
              <a:ext cx="40320" cy="124560"/>
            </a:xfrm>
            <a:custGeom>
              <a:avLst/>
              <a:gdLst/>
              <a:ahLst/>
              <a:rect l="l" t="t" r="r" b="b"/>
              <a:pathLst>
                <a:path w="1356" h="4128">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w="0">
              <a:noFill/>
            </a:ln>
          </p:spPr>
          <p:style>
            <a:lnRef idx="0"/>
            <a:fillRef idx="0"/>
            <a:effectRef idx="0"/>
            <a:fontRef idx="minor"/>
          </p:style>
        </p:sp>
        <p:sp>
          <p:nvSpPr>
            <p:cNvPr id="6207" name="Google Shape;7170;p55"/>
            <p:cNvSpPr/>
            <p:nvPr/>
          </p:nvSpPr>
          <p:spPr>
            <a:xfrm>
              <a:off x="1586520" y="1533960"/>
              <a:ext cx="61560" cy="352080"/>
            </a:xfrm>
            <a:custGeom>
              <a:avLst/>
              <a:gdLst/>
              <a:ahLst/>
              <a:rect l="l" t="t" r="r" b="b"/>
              <a:pathLst>
                <a:path w="2049" h="11627">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w="0">
              <a:noFill/>
            </a:ln>
          </p:spPr>
          <p:style>
            <a:lnRef idx="0"/>
            <a:fillRef idx="0"/>
            <a:effectRef idx="0"/>
            <a:fontRef idx="minor"/>
          </p:style>
        </p:sp>
        <p:sp>
          <p:nvSpPr>
            <p:cNvPr id="6208" name="Google Shape;7171;p55"/>
            <p:cNvSpPr/>
            <p:nvPr/>
          </p:nvSpPr>
          <p:spPr>
            <a:xfrm>
              <a:off x="1524240" y="1760400"/>
              <a:ext cx="40320" cy="125640"/>
            </a:xfrm>
            <a:custGeom>
              <a:avLst/>
              <a:gdLst/>
              <a:ahLst/>
              <a:rect l="l" t="t" r="r" b="b"/>
              <a:pathLst>
                <a:path w="1356" h="416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w="0">
              <a:noFill/>
            </a:ln>
          </p:spPr>
          <p:style>
            <a:lnRef idx="0"/>
            <a:fillRef idx="0"/>
            <a:effectRef idx="0"/>
            <a:fontRef idx="minor"/>
          </p:style>
        </p:sp>
        <p:sp>
          <p:nvSpPr>
            <p:cNvPr id="6209" name="Google Shape;7172;p55"/>
            <p:cNvSpPr/>
            <p:nvPr/>
          </p:nvSpPr>
          <p:spPr>
            <a:xfrm>
              <a:off x="1294920" y="1532880"/>
              <a:ext cx="61560" cy="351000"/>
            </a:xfrm>
            <a:custGeom>
              <a:avLst/>
              <a:gdLst/>
              <a:ahLst/>
              <a:rect l="l" t="t" r="r" b="b"/>
              <a:pathLst>
                <a:path w="2049" h="11595">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w="0">
              <a:noFill/>
            </a:ln>
          </p:spPr>
          <p:style>
            <a:lnRef idx="0"/>
            <a:fillRef idx="0"/>
            <a:effectRef idx="0"/>
            <a:fontRef idx="minor"/>
          </p:style>
        </p:sp>
      </p:grpSp>
      <p:grpSp>
        <p:nvGrpSpPr>
          <p:cNvPr id="6210" name="Google Shape;7173;p55"/>
          <p:cNvGrpSpPr/>
          <p:nvPr/>
        </p:nvGrpSpPr>
        <p:grpSpPr>
          <a:xfrm>
            <a:off x="1294560" y="1974600"/>
            <a:ext cx="353880" cy="351720"/>
            <a:chOff x="1294560" y="1974600"/>
            <a:chExt cx="353880" cy="351720"/>
          </a:xfrm>
        </p:grpSpPr>
        <p:sp>
          <p:nvSpPr>
            <p:cNvPr id="6211" name="Google Shape;7174;p55"/>
            <p:cNvSpPr/>
            <p:nvPr/>
          </p:nvSpPr>
          <p:spPr>
            <a:xfrm>
              <a:off x="1294560" y="2202840"/>
              <a:ext cx="353880" cy="123480"/>
            </a:xfrm>
            <a:custGeom>
              <a:avLst/>
              <a:gdLst/>
              <a:ahLst/>
              <a:rect l="l" t="t" r="r" b="b"/>
              <a:pathLst>
                <a:path w="11689" h="4096">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w="0">
              <a:noFill/>
            </a:ln>
          </p:spPr>
          <p:style>
            <a:lnRef idx="0"/>
            <a:fillRef idx="0"/>
            <a:effectRef idx="0"/>
            <a:fontRef idx="minor"/>
          </p:style>
        </p:sp>
        <p:sp>
          <p:nvSpPr>
            <p:cNvPr id="6212" name="Google Shape;7175;p55"/>
            <p:cNvSpPr/>
            <p:nvPr/>
          </p:nvSpPr>
          <p:spPr>
            <a:xfrm>
              <a:off x="1429200" y="1974600"/>
              <a:ext cx="82440" cy="82440"/>
            </a:xfrm>
            <a:custGeom>
              <a:avLst/>
              <a:gdLst/>
              <a:ahLst/>
              <a:rect l="l" t="t" r="r" b="b"/>
              <a:pathLst>
                <a:path w="2742" h="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w="0">
              <a:noFill/>
            </a:ln>
          </p:spPr>
          <p:style>
            <a:lnRef idx="0"/>
            <a:fillRef idx="0"/>
            <a:effectRef idx="0"/>
            <a:fontRef idx="minor"/>
          </p:style>
        </p:sp>
        <p:sp>
          <p:nvSpPr>
            <p:cNvPr id="6213" name="Google Shape;7176;p55"/>
            <p:cNvSpPr/>
            <p:nvPr/>
          </p:nvSpPr>
          <p:spPr>
            <a:xfrm>
              <a:off x="1388160" y="2078640"/>
              <a:ext cx="164520" cy="144720"/>
            </a:xfrm>
            <a:custGeom>
              <a:avLst/>
              <a:gdLst/>
              <a:ahLst/>
              <a:rect l="l" t="t" r="r" b="b"/>
              <a:pathLst>
                <a:path w="5451" h="479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w="0">
              <a:noFill/>
            </a:ln>
          </p:spPr>
          <p:style>
            <a:lnRef idx="0"/>
            <a:fillRef idx="0"/>
            <a:effectRef idx="0"/>
            <a:fontRef idx="minor"/>
          </p:style>
        </p:sp>
      </p:grpSp>
      <p:grpSp>
        <p:nvGrpSpPr>
          <p:cNvPr id="6214" name="Google Shape;7177;p55"/>
          <p:cNvGrpSpPr/>
          <p:nvPr/>
        </p:nvGrpSpPr>
        <p:grpSpPr>
          <a:xfrm>
            <a:off x="1294920" y="2409480"/>
            <a:ext cx="353160" cy="352800"/>
            <a:chOff x="1294920" y="2409480"/>
            <a:chExt cx="353160" cy="352800"/>
          </a:xfrm>
        </p:grpSpPr>
        <p:sp>
          <p:nvSpPr>
            <p:cNvPr id="6215" name="Google Shape;7178;p55"/>
            <p:cNvSpPr/>
            <p:nvPr/>
          </p:nvSpPr>
          <p:spPr>
            <a:xfrm>
              <a:off x="1482480" y="2658600"/>
              <a:ext cx="101520" cy="102600"/>
            </a:xfrm>
            <a:custGeom>
              <a:avLst/>
              <a:gdLst/>
              <a:ahLst/>
              <a:rect l="l" t="t" r="r" b="b"/>
              <a:pathLst>
                <a:path w="3372" h="3404">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w="0">
              <a:noFill/>
            </a:ln>
          </p:spPr>
          <p:style>
            <a:lnRef idx="0"/>
            <a:fillRef idx="0"/>
            <a:effectRef idx="0"/>
            <a:fontRef idx="minor"/>
          </p:style>
        </p:sp>
        <p:sp>
          <p:nvSpPr>
            <p:cNvPr id="6216" name="Google Shape;7179;p55"/>
            <p:cNvSpPr/>
            <p:nvPr/>
          </p:nvSpPr>
          <p:spPr>
            <a:xfrm>
              <a:off x="1357920" y="2411280"/>
              <a:ext cx="101520" cy="102600"/>
            </a:xfrm>
            <a:custGeom>
              <a:avLst/>
              <a:gdLst/>
              <a:ahLst/>
              <a:rect l="l" t="t" r="r" b="b"/>
              <a:pathLst>
                <a:path w="3372" h="3403">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w="0">
              <a:noFill/>
            </a:ln>
          </p:spPr>
          <p:style>
            <a:lnRef idx="0"/>
            <a:fillRef idx="0"/>
            <a:effectRef idx="0"/>
            <a:fontRef idx="minor"/>
          </p:style>
        </p:sp>
        <p:sp>
          <p:nvSpPr>
            <p:cNvPr id="6217" name="Google Shape;7180;p55"/>
            <p:cNvSpPr/>
            <p:nvPr/>
          </p:nvSpPr>
          <p:spPr>
            <a:xfrm>
              <a:off x="1294920" y="2533680"/>
              <a:ext cx="165600" cy="42480"/>
            </a:xfrm>
            <a:custGeom>
              <a:avLst/>
              <a:gdLst/>
              <a:ahLst/>
              <a:rect l="l" t="t" r="r" b="b"/>
              <a:pathLst>
                <a:path w="5483" h="1419">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w="0">
              <a:noFill/>
            </a:ln>
          </p:spPr>
          <p:style>
            <a:lnRef idx="0"/>
            <a:fillRef idx="0"/>
            <a:effectRef idx="0"/>
            <a:fontRef idx="minor"/>
          </p:style>
        </p:sp>
        <p:sp>
          <p:nvSpPr>
            <p:cNvPr id="6218" name="Google Shape;7181;p55"/>
            <p:cNvSpPr/>
            <p:nvPr/>
          </p:nvSpPr>
          <p:spPr>
            <a:xfrm>
              <a:off x="1294920" y="2596680"/>
              <a:ext cx="164520" cy="103320"/>
            </a:xfrm>
            <a:custGeom>
              <a:avLst/>
              <a:gdLst/>
              <a:ahLst/>
              <a:rect l="l" t="t" r="r" b="b"/>
              <a:pathLst>
                <a:path w="5451" h="3435">
                  <a:moveTo>
                    <a:pt x="1" y="0"/>
                  </a:moveTo>
                  <a:lnTo>
                    <a:pt x="1" y="3434"/>
                  </a:lnTo>
                  <a:lnTo>
                    <a:pt x="5451" y="3434"/>
                  </a:lnTo>
                  <a:lnTo>
                    <a:pt x="5451" y="0"/>
                  </a:lnTo>
                  <a:close/>
                </a:path>
              </a:pathLst>
            </a:custGeom>
            <a:solidFill>
              <a:srgbClr val="5f7d95"/>
            </a:solidFill>
            <a:ln w="0">
              <a:noFill/>
            </a:ln>
          </p:spPr>
          <p:style>
            <a:lnRef idx="0"/>
            <a:fillRef idx="0"/>
            <a:effectRef idx="0"/>
            <a:fontRef idx="minor"/>
          </p:style>
        </p:sp>
        <p:sp>
          <p:nvSpPr>
            <p:cNvPr id="6219" name="Google Shape;7182;p55"/>
            <p:cNvSpPr/>
            <p:nvPr/>
          </p:nvSpPr>
          <p:spPr>
            <a:xfrm>
              <a:off x="1294920" y="2720880"/>
              <a:ext cx="164520" cy="41400"/>
            </a:xfrm>
            <a:custGeom>
              <a:avLst/>
              <a:gdLst/>
              <a:ahLst/>
              <a:rect l="l" t="t" r="r" b="b"/>
              <a:pathLst>
                <a:path w="5451" h="1387">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w="0">
              <a:noFill/>
            </a:ln>
          </p:spPr>
          <p:style>
            <a:lnRef idx="0"/>
            <a:fillRef idx="0"/>
            <a:effectRef idx="0"/>
            <a:fontRef idx="minor"/>
          </p:style>
        </p:sp>
        <p:sp>
          <p:nvSpPr>
            <p:cNvPr id="6220" name="Google Shape;7183;p55"/>
            <p:cNvSpPr/>
            <p:nvPr/>
          </p:nvSpPr>
          <p:spPr>
            <a:xfrm>
              <a:off x="1482480" y="2409480"/>
              <a:ext cx="165600" cy="40320"/>
            </a:xfrm>
            <a:custGeom>
              <a:avLst/>
              <a:gdLst/>
              <a:ahLst/>
              <a:rect l="l" t="t" r="r" b="b"/>
              <a:pathLst>
                <a:path w="5483" h="1355">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w="0">
              <a:noFill/>
            </a:ln>
          </p:spPr>
          <p:style>
            <a:lnRef idx="0"/>
            <a:fillRef idx="0"/>
            <a:effectRef idx="0"/>
            <a:fontRef idx="minor"/>
          </p:style>
        </p:sp>
        <p:sp>
          <p:nvSpPr>
            <p:cNvPr id="6221" name="Google Shape;7184;p55"/>
            <p:cNvSpPr/>
            <p:nvPr/>
          </p:nvSpPr>
          <p:spPr>
            <a:xfrm>
              <a:off x="1481400" y="2471400"/>
              <a:ext cx="164520" cy="103320"/>
            </a:xfrm>
            <a:custGeom>
              <a:avLst/>
              <a:gdLst/>
              <a:ahLst/>
              <a:rect l="l" t="t" r="r" b="b"/>
              <a:pathLst>
                <a:path w="5451" h="3435">
                  <a:moveTo>
                    <a:pt x="0" y="0"/>
                  </a:moveTo>
                  <a:lnTo>
                    <a:pt x="0" y="3434"/>
                  </a:lnTo>
                  <a:lnTo>
                    <a:pt x="5450" y="3434"/>
                  </a:lnTo>
                  <a:lnTo>
                    <a:pt x="5450" y="0"/>
                  </a:lnTo>
                  <a:close/>
                </a:path>
              </a:pathLst>
            </a:custGeom>
            <a:solidFill>
              <a:srgbClr val="5f7d95"/>
            </a:solidFill>
            <a:ln w="0">
              <a:noFill/>
            </a:ln>
          </p:spPr>
          <p:style>
            <a:lnRef idx="0"/>
            <a:fillRef idx="0"/>
            <a:effectRef idx="0"/>
            <a:fontRef idx="minor"/>
          </p:style>
        </p:sp>
        <p:sp>
          <p:nvSpPr>
            <p:cNvPr id="6222" name="Google Shape;7185;p55"/>
            <p:cNvSpPr/>
            <p:nvPr/>
          </p:nvSpPr>
          <p:spPr>
            <a:xfrm>
              <a:off x="1481400" y="2596680"/>
              <a:ext cx="164520" cy="42120"/>
            </a:xfrm>
            <a:custGeom>
              <a:avLst/>
              <a:gdLst/>
              <a:ahLst/>
              <a:rect l="l" t="t" r="r" b="b"/>
              <a:pathLst>
                <a:path w="5451" h="1418">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w="0">
              <a:noFill/>
            </a:ln>
          </p:spPr>
          <p:style>
            <a:lnRef idx="0"/>
            <a:fillRef idx="0"/>
            <a:effectRef idx="0"/>
            <a:fontRef idx="minor"/>
          </p:style>
        </p:sp>
      </p:grpSp>
      <p:grpSp>
        <p:nvGrpSpPr>
          <p:cNvPr id="6223" name="Google Shape;7186;p55"/>
          <p:cNvGrpSpPr/>
          <p:nvPr/>
        </p:nvGrpSpPr>
        <p:grpSpPr>
          <a:xfrm>
            <a:off x="3530520" y="1533600"/>
            <a:ext cx="356760" cy="351720"/>
            <a:chOff x="3530520" y="1533600"/>
            <a:chExt cx="356760" cy="351720"/>
          </a:xfrm>
        </p:grpSpPr>
        <p:sp>
          <p:nvSpPr>
            <p:cNvPr id="6224" name="Google Shape;7187;p55"/>
            <p:cNvSpPr/>
            <p:nvPr/>
          </p:nvSpPr>
          <p:spPr>
            <a:xfrm>
              <a:off x="3760200" y="1574640"/>
              <a:ext cx="101520" cy="102600"/>
            </a:xfrm>
            <a:custGeom>
              <a:avLst/>
              <a:gdLst/>
              <a:ahLst/>
              <a:rect l="l" t="t" r="r" b="b"/>
              <a:pathLst>
                <a:path w="3372" h="3404">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w="0">
              <a:noFill/>
            </a:ln>
          </p:spPr>
          <p:style>
            <a:lnRef idx="0"/>
            <a:fillRef idx="0"/>
            <a:effectRef idx="0"/>
            <a:fontRef idx="minor"/>
          </p:style>
        </p:sp>
        <p:sp>
          <p:nvSpPr>
            <p:cNvPr id="6225" name="Google Shape;7188;p55"/>
            <p:cNvSpPr/>
            <p:nvPr/>
          </p:nvSpPr>
          <p:spPr>
            <a:xfrm>
              <a:off x="3615840" y="1782720"/>
              <a:ext cx="102600" cy="102600"/>
            </a:xfrm>
            <a:custGeom>
              <a:avLst/>
              <a:gdLst/>
              <a:ahLst/>
              <a:rect l="l" t="t" r="r" b="b"/>
              <a:pathLst>
                <a:path w="3403" h="3404">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w="0">
              <a:noFill/>
            </a:ln>
          </p:spPr>
          <p:style>
            <a:lnRef idx="0"/>
            <a:fillRef idx="0"/>
            <a:effectRef idx="0"/>
            <a:fontRef idx="minor"/>
          </p:style>
        </p:sp>
        <p:sp>
          <p:nvSpPr>
            <p:cNvPr id="6226" name="Google Shape;7189;p55"/>
            <p:cNvSpPr/>
            <p:nvPr/>
          </p:nvSpPr>
          <p:spPr>
            <a:xfrm>
              <a:off x="3530520" y="1533600"/>
              <a:ext cx="249840" cy="185760"/>
            </a:xfrm>
            <a:custGeom>
              <a:avLst/>
              <a:gdLst/>
              <a:ahLst/>
              <a:rect l="l" t="t" r="r" b="b"/>
              <a:pathLst>
                <a:path w="8255" h="6144">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w="0">
              <a:noFill/>
            </a:ln>
          </p:spPr>
          <p:style>
            <a:lnRef idx="0"/>
            <a:fillRef idx="0"/>
            <a:effectRef idx="0"/>
            <a:fontRef idx="minor"/>
          </p:style>
        </p:sp>
        <p:sp>
          <p:nvSpPr>
            <p:cNvPr id="6227" name="Google Shape;7190;p55"/>
            <p:cNvSpPr/>
            <p:nvPr/>
          </p:nvSpPr>
          <p:spPr>
            <a:xfrm>
              <a:off x="3593880" y="1595520"/>
              <a:ext cx="126360" cy="62640"/>
            </a:xfrm>
            <a:custGeom>
              <a:avLst/>
              <a:gdLst/>
              <a:ahLst/>
              <a:rect l="l" t="t" r="r" b="b"/>
              <a:pathLst>
                <a:path w="4191" h="20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w="0">
              <a:noFill/>
            </a:ln>
          </p:spPr>
          <p:style>
            <a:lnRef idx="0"/>
            <a:fillRef idx="0"/>
            <a:effectRef idx="0"/>
            <a:fontRef idx="minor"/>
          </p:style>
        </p:sp>
        <p:sp>
          <p:nvSpPr>
            <p:cNvPr id="6228" name="Google Shape;7191;p55"/>
            <p:cNvSpPr/>
            <p:nvPr/>
          </p:nvSpPr>
          <p:spPr>
            <a:xfrm>
              <a:off x="3593880" y="1671120"/>
              <a:ext cx="126360" cy="89280"/>
            </a:xfrm>
            <a:custGeom>
              <a:avLst/>
              <a:gdLst/>
              <a:ahLst/>
              <a:rect l="l" t="t" r="r" b="b"/>
              <a:pathLst>
                <a:path w="4191" h="2963">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w="0">
              <a:noFill/>
            </a:ln>
          </p:spPr>
          <p:style>
            <a:lnRef idx="0"/>
            <a:fillRef idx="0"/>
            <a:effectRef idx="0"/>
            <a:fontRef idx="minor"/>
          </p:style>
        </p:sp>
        <p:sp>
          <p:nvSpPr>
            <p:cNvPr id="6229" name="Google Shape;7192;p55"/>
            <p:cNvSpPr/>
            <p:nvPr/>
          </p:nvSpPr>
          <p:spPr>
            <a:xfrm>
              <a:off x="3760920" y="1719720"/>
              <a:ext cx="126360" cy="62640"/>
            </a:xfrm>
            <a:custGeom>
              <a:avLst/>
              <a:gdLst/>
              <a:ahLst/>
              <a:rect l="l" t="t" r="r" b="b"/>
              <a:pathLst>
                <a:path w="4191" h="209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w="0">
              <a:noFill/>
            </a:ln>
          </p:spPr>
          <p:style>
            <a:lnRef idx="0"/>
            <a:fillRef idx="0"/>
            <a:effectRef idx="0"/>
            <a:fontRef idx="minor"/>
          </p:style>
        </p:sp>
        <p:sp>
          <p:nvSpPr>
            <p:cNvPr id="6230" name="Google Shape;7193;p55"/>
            <p:cNvSpPr/>
            <p:nvPr/>
          </p:nvSpPr>
          <p:spPr>
            <a:xfrm>
              <a:off x="3760200" y="1795320"/>
              <a:ext cx="123480" cy="90000"/>
            </a:xfrm>
            <a:custGeom>
              <a:avLst/>
              <a:gdLst/>
              <a:ahLst/>
              <a:rect l="l" t="t" r="r" b="b"/>
              <a:pathLst>
                <a:path w="4097" h="2994">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w="0">
              <a:noFill/>
            </a:ln>
          </p:spPr>
          <p:style>
            <a:lnRef idx="0"/>
            <a:fillRef idx="0"/>
            <a:effectRef idx="0"/>
            <a:fontRef idx="minor"/>
          </p:style>
        </p:sp>
      </p:grpSp>
      <p:grpSp>
        <p:nvGrpSpPr>
          <p:cNvPr id="6231" name="Google Shape;7194;p55"/>
          <p:cNvGrpSpPr/>
          <p:nvPr/>
        </p:nvGrpSpPr>
        <p:grpSpPr>
          <a:xfrm>
            <a:off x="3531600" y="1973520"/>
            <a:ext cx="354960" cy="353880"/>
            <a:chOff x="3531600" y="1973520"/>
            <a:chExt cx="354960" cy="353880"/>
          </a:xfrm>
        </p:grpSpPr>
        <p:sp>
          <p:nvSpPr>
            <p:cNvPr id="6232" name="Google Shape;7195;p55"/>
            <p:cNvSpPr/>
            <p:nvPr/>
          </p:nvSpPr>
          <p:spPr>
            <a:xfrm>
              <a:off x="3531600" y="2158920"/>
              <a:ext cx="171360" cy="168480"/>
            </a:xfrm>
            <a:custGeom>
              <a:avLst/>
              <a:gdLst/>
              <a:ahLst/>
              <a:rect l="l" t="t" r="r" b="b"/>
              <a:pathLst>
                <a:path w="5671" h="5577">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w="0">
              <a:noFill/>
            </a:ln>
          </p:spPr>
          <p:style>
            <a:lnRef idx="0"/>
            <a:fillRef idx="0"/>
            <a:effectRef idx="0"/>
            <a:fontRef idx="minor"/>
          </p:style>
        </p:sp>
        <p:sp>
          <p:nvSpPr>
            <p:cNvPr id="6233" name="Google Shape;7196;p55"/>
            <p:cNvSpPr/>
            <p:nvPr/>
          </p:nvSpPr>
          <p:spPr>
            <a:xfrm>
              <a:off x="3658680" y="1973520"/>
              <a:ext cx="227880" cy="226800"/>
            </a:xfrm>
            <a:custGeom>
              <a:avLst/>
              <a:gdLst/>
              <a:ahLst/>
              <a:rect l="l" t="t" r="r" b="b"/>
              <a:pathLst>
                <a:path w="7530" h="7499">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w="0">
              <a:noFill/>
            </a:ln>
          </p:spPr>
          <p:style>
            <a:lnRef idx="0"/>
            <a:fillRef idx="0"/>
            <a:effectRef idx="0"/>
            <a:fontRef idx="minor"/>
          </p:style>
        </p:sp>
      </p:grpSp>
      <p:grpSp>
        <p:nvGrpSpPr>
          <p:cNvPr id="6234" name="Google Shape;7197;p55"/>
          <p:cNvGrpSpPr/>
          <p:nvPr/>
        </p:nvGrpSpPr>
        <p:grpSpPr>
          <a:xfrm>
            <a:off x="3531960" y="2408400"/>
            <a:ext cx="354240" cy="354600"/>
            <a:chOff x="3531960" y="2408400"/>
            <a:chExt cx="354240" cy="354600"/>
          </a:xfrm>
        </p:grpSpPr>
        <p:sp>
          <p:nvSpPr>
            <p:cNvPr id="6235" name="Google Shape;7198;p55"/>
            <p:cNvSpPr/>
            <p:nvPr/>
          </p:nvSpPr>
          <p:spPr>
            <a:xfrm>
              <a:off x="3648600" y="2408400"/>
              <a:ext cx="118800" cy="85320"/>
            </a:xfrm>
            <a:custGeom>
              <a:avLst/>
              <a:gdLst/>
              <a:ahLst/>
              <a:rect l="l" t="t" r="r" b="b"/>
              <a:pathLst>
                <a:path w="3939" h="2836">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w="0">
              <a:noFill/>
            </a:ln>
          </p:spPr>
          <p:style>
            <a:lnRef idx="0"/>
            <a:fillRef idx="0"/>
            <a:effectRef idx="0"/>
            <a:fontRef idx="minor"/>
          </p:style>
        </p:sp>
        <p:sp>
          <p:nvSpPr>
            <p:cNvPr id="6236" name="Google Shape;7199;p55"/>
            <p:cNvSpPr/>
            <p:nvPr/>
          </p:nvSpPr>
          <p:spPr>
            <a:xfrm>
              <a:off x="3531960" y="2525760"/>
              <a:ext cx="85320" cy="118800"/>
            </a:xfrm>
            <a:custGeom>
              <a:avLst/>
              <a:gdLst/>
              <a:ahLst/>
              <a:rect l="l" t="t" r="r" b="b"/>
              <a:pathLst>
                <a:path w="2836" h="3939">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w="0">
              <a:noFill/>
            </a:ln>
          </p:spPr>
          <p:style>
            <a:lnRef idx="0"/>
            <a:fillRef idx="0"/>
            <a:effectRef idx="0"/>
            <a:fontRef idx="minor"/>
          </p:style>
        </p:sp>
        <p:sp>
          <p:nvSpPr>
            <p:cNvPr id="6237" name="Google Shape;7200;p55"/>
            <p:cNvSpPr/>
            <p:nvPr/>
          </p:nvSpPr>
          <p:spPr>
            <a:xfrm>
              <a:off x="3800520" y="2526840"/>
              <a:ext cx="85320" cy="62280"/>
            </a:xfrm>
            <a:custGeom>
              <a:avLst/>
              <a:gdLst/>
              <a:ahLst/>
              <a:rect l="l" t="t" r="r" b="b"/>
              <a:pathLst>
                <a:path w="2836" h="2081">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w="0">
              <a:noFill/>
            </a:ln>
          </p:spPr>
          <p:style>
            <a:lnRef idx="0"/>
            <a:fillRef idx="0"/>
            <a:effectRef idx="0"/>
            <a:fontRef idx="minor"/>
          </p:style>
        </p:sp>
        <p:sp>
          <p:nvSpPr>
            <p:cNvPr id="6238" name="Google Shape;7201;p55"/>
            <p:cNvSpPr/>
            <p:nvPr/>
          </p:nvSpPr>
          <p:spPr>
            <a:xfrm>
              <a:off x="3648600" y="2675880"/>
              <a:ext cx="104400" cy="85320"/>
            </a:xfrm>
            <a:custGeom>
              <a:avLst/>
              <a:gdLst/>
              <a:ahLst/>
              <a:rect l="l" t="t" r="r" b="b"/>
              <a:pathLst>
                <a:path w="3466" h="2837">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w="0">
              <a:noFill/>
            </a:ln>
          </p:spPr>
          <p:style>
            <a:lnRef idx="0"/>
            <a:fillRef idx="0"/>
            <a:effectRef idx="0"/>
            <a:fontRef idx="minor"/>
          </p:style>
        </p:sp>
        <p:sp>
          <p:nvSpPr>
            <p:cNvPr id="6239" name="Google Shape;7202;p55"/>
            <p:cNvSpPr/>
            <p:nvPr/>
          </p:nvSpPr>
          <p:spPr>
            <a:xfrm>
              <a:off x="3637080" y="2512440"/>
              <a:ext cx="143640" cy="145440"/>
            </a:xfrm>
            <a:custGeom>
              <a:avLst/>
              <a:gdLst/>
              <a:ahLst/>
              <a:rect l="l" t="t" r="r" b="b"/>
              <a:pathLst>
                <a:path w="4758" h="4821">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w="0">
              <a:noFill/>
            </a:ln>
          </p:spPr>
          <p:style>
            <a:lnRef idx="0"/>
            <a:fillRef idx="0"/>
            <a:effectRef idx="0"/>
            <a:fontRef idx="minor"/>
          </p:style>
        </p:sp>
        <p:sp>
          <p:nvSpPr>
            <p:cNvPr id="6240" name="Google Shape;7203;p55"/>
            <p:cNvSpPr/>
            <p:nvPr/>
          </p:nvSpPr>
          <p:spPr>
            <a:xfrm>
              <a:off x="3538800" y="2633040"/>
              <a:ext cx="121680" cy="121680"/>
            </a:xfrm>
            <a:custGeom>
              <a:avLst/>
              <a:gdLst/>
              <a:ahLst/>
              <a:rect l="l" t="t" r="r" b="b"/>
              <a:pathLst>
                <a:path w="4033" h="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w="0">
              <a:noFill/>
            </a:ln>
          </p:spPr>
          <p:style>
            <a:lnRef idx="0"/>
            <a:fillRef idx="0"/>
            <a:effectRef idx="0"/>
            <a:fontRef idx="minor"/>
          </p:style>
        </p:sp>
        <p:sp>
          <p:nvSpPr>
            <p:cNvPr id="6241" name="Google Shape;7204;p55"/>
            <p:cNvSpPr/>
            <p:nvPr/>
          </p:nvSpPr>
          <p:spPr>
            <a:xfrm>
              <a:off x="3757680" y="2417040"/>
              <a:ext cx="121680" cy="120600"/>
            </a:xfrm>
            <a:custGeom>
              <a:avLst/>
              <a:gdLst/>
              <a:ahLst/>
              <a:rect l="l" t="t" r="r" b="b"/>
              <a:pathLst>
                <a:path w="4034" h="4003">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w="0">
              <a:noFill/>
            </a:ln>
          </p:spPr>
          <p:style>
            <a:lnRef idx="0"/>
            <a:fillRef idx="0"/>
            <a:effectRef idx="0"/>
            <a:fontRef idx="minor"/>
          </p:style>
        </p:sp>
        <p:sp>
          <p:nvSpPr>
            <p:cNvPr id="6242" name="Google Shape;7205;p55"/>
            <p:cNvSpPr/>
            <p:nvPr/>
          </p:nvSpPr>
          <p:spPr>
            <a:xfrm>
              <a:off x="3538800" y="2415960"/>
              <a:ext cx="121680" cy="120600"/>
            </a:xfrm>
            <a:custGeom>
              <a:avLst/>
              <a:gdLst/>
              <a:ahLst/>
              <a:rect l="l" t="t" r="r" b="b"/>
              <a:pathLst>
                <a:path w="4033" h="4002">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w="0">
              <a:noFill/>
            </a:ln>
          </p:spPr>
          <p:style>
            <a:lnRef idx="0"/>
            <a:fillRef idx="0"/>
            <a:effectRef idx="0"/>
            <a:fontRef idx="minor"/>
          </p:style>
        </p:sp>
        <p:sp>
          <p:nvSpPr>
            <p:cNvPr id="6243" name="Google Shape;7206;p55"/>
            <p:cNvSpPr/>
            <p:nvPr/>
          </p:nvSpPr>
          <p:spPr>
            <a:xfrm>
              <a:off x="3741480" y="2575440"/>
              <a:ext cx="144720" cy="187560"/>
            </a:xfrm>
            <a:custGeom>
              <a:avLst/>
              <a:gdLst/>
              <a:ahLst/>
              <a:rect l="l" t="t" r="r" b="b"/>
              <a:pathLst>
                <a:path w="4789" h="6208">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w="0">
              <a:noFill/>
            </a:ln>
          </p:spPr>
          <p:style>
            <a:lnRef idx="0"/>
            <a:fillRef idx="0"/>
            <a:effectRef idx="0"/>
            <a:fontRef idx="minor"/>
          </p:style>
        </p:sp>
        <p:sp>
          <p:nvSpPr>
            <p:cNvPr id="6244" name="Google Shape;7207;p55"/>
            <p:cNvSpPr/>
            <p:nvPr/>
          </p:nvSpPr>
          <p:spPr>
            <a:xfrm>
              <a:off x="3803400" y="2637720"/>
              <a:ext cx="20160" cy="21240"/>
            </a:xfrm>
            <a:custGeom>
              <a:avLst/>
              <a:gdLst/>
              <a:ahLst/>
              <a:rect l="l" t="t" r="r" b="b"/>
              <a:pathLst>
                <a:path w="694" h="726">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w="0">
              <a:noFill/>
            </a:ln>
          </p:spPr>
          <p:style>
            <a:lnRef idx="0"/>
            <a:fillRef idx="0"/>
            <a:effectRef idx="0"/>
            <a:fontRef idx="minor"/>
          </p:style>
        </p:sp>
      </p:grpSp>
      <p:grpSp>
        <p:nvGrpSpPr>
          <p:cNvPr id="6245" name="Google Shape;7208;p55"/>
          <p:cNvGrpSpPr/>
          <p:nvPr/>
        </p:nvGrpSpPr>
        <p:grpSpPr>
          <a:xfrm>
            <a:off x="2185200" y="2882160"/>
            <a:ext cx="352080" cy="354600"/>
            <a:chOff x="2185200" y="2882160"/>
            <a:chExt cx="352080" cy="354600"/>
          </a:xfrm>
        </p:grpSpPr>
        <p:sp>
          <p:nvSpPr>
            <p:cNvPr id="6246" name="Google Shape;7209;p55"/>
            <p:cNvSpPr/>
            <p:nvPr/>
          </p:nvSpPr>
          <p:spPr>
            <a:xfrm>
              <a:off x="2235960" y="2882160"/>
              <a:ext cx="247680" cy="185760"/>
            </a:xfrm>
            <a:custGeom>
              <a:avLst/>
              <a:gdLst/>
              <a:ahLst/>
              <a:rect l="l" t="t" r="r" b="b"/>
              <a:pathLst>
                <a:path w="8192" h="6144">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w="0">
              <a:noFill/>
            </a:ln>
          </p:spPr>
          <p:style>
            <a:lnRef idx="0"/>
            <a:fillRef idx="0"/>
            <a:effectRef idx="0"/>
            <a:fontRef idx="minor"/>
          </p:style>
        </p:sp>
        <p:sp>
          <p:nvSpPr>
            <p:cNvPr id="6247" name="Google Shape;7210;p55"/>
            <p:cNvSpPr/>
            <p:nvPr/>
          </p:nvSpPr>
          <p:spPr>
            <a:xfrm>
              <a:off x="2300040" y="2945160"/>
              <a:ext cx="122760" cy="63000"/>
            </a:xfrm>
            <a:custGeom>
              <a:avLst/>
              <a:gdLst/>
              <a:ahLst/>
              <a:rect l="l" t="t" r="r" b="b"/>
              <a:pathLst>
                <a:path w="4065" h="2098">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w="0">
              <a:noFill/>
            </a:ln>
          </p:spPr>
          <p:style>
            <a:lnRef idx="0"/>
            <a:fillRef idx="0"/>
            <a:effectRef idx="0"/>
            <a:fontRef idx="minor"/>
          </p:style>
        </p:sp>
        <p:sp>
          <p:nvSpPr>
            <p:cNvPr id="6248" name="Google Shape;7211;p55"/>
            <p:cNvSpPr/>
            <p:nvPr/>
          </p:nvSpPr>
          <p:spPr>
            <a:xfrm>
              <a:off x="2298240" y="3022560"/>
              <a:ext cx="123480" cy="88200"/>
            </a:xfrm>
            <a:custGeom>
              <a:avLst/>
              <a:gdLst/>
              <a:ahLst/>
              <a:rect l="l" t="t" r="r" b="b"/>
              <a:pathLst>
                <a:path w="4096" h="2931">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w="0">
              <a:noFill/>
            </a:ln>
          </p:spPr>
          <p:style>
            <a:lnRef idx="0"/>
            <a:fillRef idx="0"/>
            <a:effectRef idx="0"/>
            <a:fontRef idx="minor"/>
          </p:style>
        </p:sp>
        <p:sp>
          <p:nvSpPr>
            <p:cNvPr id="6249" name="Google Shape;7212;p55"/>
            <p:cNvSpPr/>
            <p:nvPr/>
          </p:nvSpPr>
          <p:spPr>
            <a:xfrm>
              <a:off x="2185200" y="3117240"/>
              <a:ext cx="352080" cy="119520"/>
            </a:xfrm>
            <a:custGeom>
              <a:avLst/>
              <a:gdLst/>
              <a:ahLst/>
              <a:rect l="l" t="t" r="r" b="b"/>
              <a:pathLst>
                <a:path w="11626" h="3965">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w="0">
              <a:noFill/>
            </a:ln>
          </p:spPr>
          <p:style>
            <a:lnRef idx="0"/>
            <a:fillRef idx="0"/>
            <a:effectRef idx="0"/>
            <a:fontRef idx="minor"/>
          </p:style>
        </p:sp>
      </p:grpSp>
      <p:grpSp>
        <p:nvGrpSpPr>
          <p:cNvPr id="6250" name="Google Shape;7213;p55"/>
          <p:cNvGrpSpPr/>
          <p:nvPr/>
        </p:nvGrpSpPr>
        <p:grpSpPr>
          <a:xfrm>
            <a:off x="2184840" y="3352680"/>
            <a:ext cx="352800" cy="354960"/>
            <a:chOff x="2184840" y="3352680"/>
            <a:chExt cx="352800" cy="354960"/>
          </a:xfrm>
        </p:grpSpPr>
        <p:sp>
          <p:nvSpPr>
            <p:cNvPr id="6251" name="Google Shape;7214;p55"/>
            <p:cNvSpPr/>
            <p:nvPr/>
          </p:nvSpPr>
          <p:spPr>
            <a:xfrm>
              <a:off x="2496240" y="3407040"/>
              <a:ext cx="41400" cy="40320"/>
            </a:xfrm>
            <a:custGeom>
              <a:avLst/>
              <a:gdLst/>
              <a:ahLst/>
              <a:rect l="l" t="t" r="r" b="b"/>
              <a:pathLst>
                <a:path w="1387" h="1356">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w="0">
              <a:noFill/>
            </a:ln>
          </p:spPr>
          <p:style>
            <a:lnRef idx="0"/>
            <a:fillRef idx="0"/>
            <a:effectRef idx="0"/>
            <a:fontRef idx="minor"/>
          </p:style>
        </p:sp>
        <p:sp>
          <p:nvSpPr>
            <p:cNvPr id="6252" name="Google Shape;7215;p55"/>
            <p:cNvSpPr/>
            <p:nvPr/>
          </p:nvSpPr>
          <p:spPr>
            <a:xfrm>
              <a:off x="2369160" y="3447000"/>
              <a:ext cx="168480" cy="86400"/>
            </a:xfrm>
            <a:custGeom>
              <a:avLst/>
              <a:gdLst/>
              <a:ahLst/>
              <a:rect l="l" t="t" r="r" b="b"/>
              <a:pathLst>
                <a:path w="5577" h="2866">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w="0">
              <a:noFill/>
            </a:ln>
          </p:spPr>
          <p:style>
            <a:lnRef idx="0"/>
            <a:fillRef idx="0"/>
            <a:effectRef idx="0"/>
            <a:fontRef idx="minor"/>
          </p:style>
        </p:sp>
        <p:sp>
          <p:nvSpPr>
            <p:cNvPr id="6253" name="Google Shape;7216;p55"/>
            <p:cNvSpPr/>
            <p:nvPr/>
          </p:nvSpPr>
          <p:spPr>
            <a:xfrm>
              <a:off x="2184840" y="3469320"/>
              <a:ext cx="39600" cy="39600"/>
            </a:xfrm>
            <a:custGeom>
              <a:avLst/>
              <a:gdLst/>
              <a:ahLst/>
              <a:rect l="l" t="t" r="r" b="b"/>
              <a:pathLst>
                <a:path w="1324" h="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w="0">
              <a:noFill/>
            </a:ln>
          </p:spPr>
          <p:style>
            <a:lnRef idx="0"/>
            <a:fillRef idx="0"/>
            <a:effectRef idx="0"/>
            <a:fontRef idx="minor"/>
          </p:style>
        </p:sp>
        <p:sp>
          <p:nvSpPr>
            <p:cNvPr id="6254" name="Google Shape;7217;p55"/>
            <p:cNvSpPr/>
            <p:nvPr/>
          </p:nvSpPr>
          <p:spPr>
            <a:xfrm>
              <a:off x="2184840" y="3507120"/>
              <a:ext cx="167400" cy="87120"/>
            </a:xfrm>
            <a:custGeom>
              <a:avLst/>
              <a:gdLst/>
              <a:ahLst/>
              <a:rect l="l" t="t" r="r" b="b"/>
              <a:pathLst>
                <a:path w="5546" h="289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w="0">
              <a:noFill/>
            </a:ln>
          </p:spPr>
          <p:style>
            <a:lnRef idx="0"/>
            <a:fillRef idx="0"/>
            <a:effectRef idx="0"/>
            <a:fontRef idx="minor"/>
          </p:style>
        </p:sp>
        <p:sp>
          <p:nvSpPr>
            <p:cNvPr id="6255" name="Google Shape;7218;p55"/>
            <p:cNvSpPr/>
            <p:nvPr/>
          </p:nvSpPr>
          <p:spPr>
            <a:xfrm>
              <a:off x="2247120" y="3644280"/>
              <a:ext cx="226800" cy="63360"/>
            </a:xfrm>
            <a:custGeom>
              <a:avLst/>
              <a:gdLst/>
              <a:ahLst/>
              <a:rect l="l" t="t" r="r" b="b"/>
              <a:pathLst>
                <a:path w="7499" h="2112">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w="0">
              <a:noFill/>
            </a:ln>
          </p:spPr>
          <p:style>
            <a:lnRef idx="0"/>
            <a:fillRef idx="0"/>
            <a:effectRef idx="0"/>
            <a:fontRef idx="minor"/>
          </p:style>
        </p:sp>
        <p:sp>
          <p:nvSpPr>
            <p:cNvPr id="6256" name="Google Shape;7219;p55"/>
            <p:cNvSpPr/>
            <p:nvPr/>
          </p:nvSpPr>
          <p:spPr>
            <a:xfrm>
              <a:off x="2247120" y="3352680"/>
              <a:ext cx="226800" cy="42480"/>
            </a:xfrm>
            <a:custGeom>
              <a:avLst/>
              <a:gdLst/>
              <a:ahLst/>
              <a:rect l="l" t="t" r="r" b="b"/>
              <a:pathLst>
                <a:path w="7499" h="141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w="0">
              <a:noFill/>
            </a:ln>
          </p:spPr>
          <p:style>
            <a:lnRef idx="0"/>
            <a:fillRef idx="0"/>
            <a:effectRef idx="0"/>
            <a:fontRef idx="minor"/>
          </p:style>
        </p:sp>
        <p:sp>
          <p:nvSpPr>
            <p:cNvPr id="6257" name="Google Shape;7220;p55"/>
            <p:cNvSpPr/>
            <p:nvPr/>
          </p:nvSpPr>
          <p:spPr>
            <a:xfrm>
              <a:off x="2247840" y="3415680"/>
              <a:ext cx="227880" cy="208440"/>
            </a:xfrm>
            <a:custGeom>
              <a:avLst/>
              <a:gdLst/>
              <a:ahLst/>
              <a:rect l="l" t="t" r="r" b="b"/>
              <a:pathLst>
                <a:path w="7530" h="690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w="0">
              <a:noFill/>
            </a:ln>
          </p:spPr>
          <p:style>
            <a:lnRef idx="0"/>
            <a:fillRef idx="0"/>
            <a:effectRef idx="0"/>
            <a:fontRef idx="minor"/>
          </p:style>
        </p:sp>
      </p:grpSp>
      <p:grpSp>
        <p:nvGrpSpPr>
          <p:cNvPr id="6258" name="Google Shape;7221;p55"/>
          <p:cNvGrpSpPr/>
          <p:nvPr/>
        </p:nvGrpSpPr>
        <p:grpSpPr>
          <a:xfrm>
            <a:off x="2178720" y="3817080"/>
            <a:ext cx="365400" cy="356040"/>
            <a:chOff x="2178720" y="3817080"/>
            <a:chExt cx="365400" cy="356040"/>
          </a:xfrm>
        </p:grpSpPr>
        <p:sp>
          <p:nvSpPr>
            <p:cNvPr id="6259" name="Google Shape;7222;p55"/>
            <p:cNvSpPr/>
            <p:nvPr/>
          </p:nvSpPr>
          <p:spPr>
            <a:xfrm>
              <a:off x="2178720" y="3818880"/>
              <a:ext cx="365400" cy="354240"/>
            </a:xfrm>
            <a:custGeom>
              <a:avLst/>
              <a:gdLst/>
              <a:ahLst/>
              <a:rect l="l" t="t" r="r" b="b"/>
              <a:pathLst>
                <a:path w="12067" h="11702">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w="0">
              <a:noFill/>
            </a:ln>
          </p:spPr>
          <p:style>
            <a:lnRef idx="0"/>
            <a:fillRef idx="0"/>
            <a:effectRef idx="0"/>
            <a:fontRef idx="minor"/>
          </p:style>
        </p:sp>
        <p:sp>
          <p:nvSpPr>
            <p:cNvPr id="6260" name="Google Shape;7223;p55"/>
            <p:cNvSpPr/>
            <p:nvPr/>
          </p:nvSpPr>
          <p:spPr>
            <a:xfrm>
              <a:off x="2179440" y="4002480"/>
              <a:ext cx="174240" cy="169920"/>
            </a:xfrm>
            <a:custGeom>
              <a:avLst/>
              <a:gdLst/>
              <a:ahLst/>
              <a:rect l="l" t="t" r="r" b="b"/>
              <a:pathLst>
                <a:path w="5766" h="5624">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w="0">
              <a:noFill/>
            </a:ln>
          </p:spPr>
          <p:style>
            <a:lnRef idx="0"/>
            <a:fillRef idx="0"/>
            <a:effectRef idx="0"/>
            <a:fontRef idx="minor"/>
          </p:style>
        </p:sp>
        <p:sp>
          <p:nvSpPr>
            <p:cNvPr id="6261" name="Google Shape;7224;p55"/>
            <p:cNvSpPr/>
            <p:nvPr/>
          </p:nvSpPr>
          <p:spPr>
            <a:xfrm>
              <a:off x="2384280" y="3817080"/>
              <a:ext cx="155880" cy="154440"/>
            </a:xfrm>
            <a:custGeom>
              <a:avLst/>
              <a:gdLst/>
              <a:ahLst/>
              <a:rect l="l" t="t" r="r" b="b"/>
              <a:pathLst>
                <a:path w="5167" h="5109">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w="0">
              <a:noFill/>
            </a:ln>
          </p:spPr>
          <p:style>
            <a:lnRef idx="0"/>
            <a:fillRef idx="0"/>
            <a:effectRef idx="0"/>
            <a:fontRef idx="minor"/>
          </p:style>
        </p:sp>
      </p:grpSp>
      <p:grpSp>
        <p:nvGrpSpPr>
          <p:cNvPr id="6262" name="Google Shape;7225;p55"/>
          <p:cNvGrpSpPr/>
          <p:nvPr/>
        </p:nvGrpSpPr>
        <p:grpSpPr>
          <a:xfrm>
            <a:off x="3970080" y="3353040"/>
            <a:ext cx="354240" cy="353880"/>
            <a:chOff x="3970080" y="3353040"/>
            <a:chExt cx="354240" cy="353880"/>
          </a:xfrm>
        </p:grpSpPr>
        <p:sp>
          <p:nvSpPr>
            <p:cNvPr id="6263" name="Google Shape;7226;p55"/>
            <p:cNvSpPr/>
            <p:nvPr/>
          </p:nvSpPr>
          <p:spPr>
            <a:xfrm>
              <a:off x="3970080" y="3396240"/>
              <a:ext cx="166680" cy="309960"/>
            </a:xfrm>
            <a:custGeom>
              <a:avLst/>
              <a:gdLst/>
              <a:ahLst/>
              <a:rect l="l" t="t" r="r" b="b"/>
              <a:pathLst>
                <a:path w="5515" h="1024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w="0">
              <a:noFill/>
            </a:ln>
          </p:spPr>
          <p:style>
            <a:lnRef idx="0"/>
            <a:fillRef idx="0"/>
            <a:effectRef idx="0"/>
            <a:fontRef idx="minor"/>
          </p:style>
        </p:sp>
        <p:sp>
          <p:nvSpPr>
            <p:cNvPr id="6264" name="Google Shape;7227;p55"/>
            <p:cNvSpPr/>
            <p:nvPr/>
          </p:nvSpPr>
          <p:spPr>
            <a:xfrm>
              <a:off x="4158720" y="3396240"/>
              <a:ext cx="165600" cy="310680"/>
            </a:xfrm>
            <a:custGeom>
              <a:avLst/>
              <a:gdLst/>
              <a:ahLst/>
              <a:rect l="l" t="t" r="r" b="b"/>
              <a:pathLst>
                <a:path w="5483" h="10271">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w="0">
              <a:noFill/>
            </a:ln>
          </p:spPr>
          <p:style>
            <a:lnRef idx="0"/>
            <a:fillRef idx="0"/>
            <a:effectRef idx="0"/>
            <a:fontRef idx="minor"/>
          </p:style>
        </p:sp>
        <p:sp>
          <p:nvSpPr>
            <p:cNvPr id="6265" name="Google Shape;7228;p55"/>
            <p:cNvSpPr/>
            <p:nvPr/>
          </p:nvSpPr>
          <p:spPr>
            <a:xfrm>
              <a:off x="4230360" y="3435480"/>
              <a:ext cx="30960" cy="45000"/>
            </a:xfrm>
            <a:custGeom>
              <a:avLst/>
              <a:gdLst/>
              <a:ahLst/>
              <a:rect l="l" t="t" r="r" b="b"/>
              <a:pathLst>
                <a:path w="1040" h="1513">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w="0">
              <a:noFill/>
            </a:ln>
          </p:spPr>
          <p:style>
            <a:lnRef idx="0"/>
            <a:fillRef idx="0"/>
            <a:effectRef idx="0"/>
            <a:fontRef idx="minor"/>
          </p:style>
        </p:sp>
        <p:sp>
          <p:nvSpPr>
            <p:cNvPr id="6266" name="Google Shape;7229;p55"/>
            <p:cNvSpPr/>
            <p:nvPr/>
          </p:nvSpPr>
          <p:spPr>
            <a:xfrm>
              <a:off x="4032360" y="3438000"/>
              <a:ext cx="29880" cy="43560"/>
            </a:xfrm>
            <a:custGeom>
              <a:avLst/>
              <a:gdLst/>
              <a:ahLst/>
              <a:rect l="l" t="t" r="r" b="b"/>
              <a:pathLst>
                <a:path w="1009" h="146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w="0">
              <a:noFill/>
            </a:ln>
          </p:spPr>
          <p:style>
            <a:lnRef idx="0"/>
            <a:fillRef idx="0"/>
            <a:effectRef idx="0"/>
            <a:fontRef idx="minor"/>
          </p:style>
        </p:sp>
        <p:sp>
          <p:nvSpPr>
            <p:cNvPr id="6267" name="Google Shape;7230;p55"/>
            <p:cNvSpPr/>
            <p:nvPr/>
          </p:nvSpPr>
          <p:spPr>
            <a:xfrm>
              <a:off x="4105080" y="3353040"/>
              <a:ext cx="82440" cy="82440"/>
            </a:xfrm>
            <a:custGeom>
              <a:avLst/>
              <a:gdLst/>
              <a:ahLst/>
              <a:rect l="l" t="t" r="r" b="b"/>
              <a:pathLst>
                <a:path w="2741" h="2742">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w="0">
              <a:noFill/>
            </a:ln>
          </p:spPr>
          <p:style>
            <a:lnRef idx="0"/>
            <a:fillRef idx="0"/>
            <a:effectRef idx="0"/>
            <a:fontRef idx="minor"/>
          </p:style>
        </p:sp>
        <p:sp>
          <p:nvSpPr>
            <p:cNvPr id="6268" name="Google Shape;7231;p55"/>
            <p:cNvSpPr/>
            <p:nvPr/>
          </p:nvSpPr>
          <p:spPr>
            <a:xfrm>
              <a:off x="4080960" y="3457440"/>
              <a:ext cx="130320" cy="82440"/>
            </a:xfrm>
            <a:custGeom>
              <a:avLst/>
              <a:gdLst/>
              <a:ahLst/>
              <a:rect l="l" t="t" r="r" b="b"/>
              <a:pathLst>
                <a:path w="4317" h="2742">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w="0">
              <a:noFill/>
            </a:ln>
          </p:spPr>
          <p:style>
            <a:lnRef idx="0"/>
            <a:fillRef idx="0"/>
            <a:effectRef idx="0"/>
            <a:fontRef idx="minor"/>
          </p:style>
        </p:sp>
      </p:grpSp>
      <p:grpSp>
        <p:nvGrpSpPr>
          <p:cNvPr id="6269" name="Google Shape;7232;p55"/>
          <p:cNvGrpSpPr/>
          <p:nvPr/>
        </p:nvGrpSpPr>
        <p:grpSpPr>
          <a:xfrm>
            <a:off x="1748880" y="1532880"/>
            <a:ext cx="341640" cy="353160"/>
            <a:chOff x="1748880" y="1532880"/>
            <a:chExt cx="341640" cy="353160"/>
          </a:xfrm>
        </p:grpSpPr>
        <p:sp>
          <p:nvSpPr>
            <p:cNvPr id="6270" name="Google Shape;7233;p55"/>
            <p:cNvSpPr/>
            <p:nvPr/>
          </p:nvSpPr>
          <p:spPr>
            <a:xfrm>
              <a:off x="1882800" y="1532880"/>
              <a:ext cx="207720" cy="207000"/>
            </a:xfrm>
            <a:custGeom>
              <a:avLst/>
              <a:gdLst/>
              <a:ahLst/>
              <a:rect l="l" t="t" r="r" b="b"/>
              <a:pathLst>
                <a:path w="6868" h="685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w="0">
              <a:noFill/>
            </a:ln>
          </p:spPr>
          <p:style>
            <a:lnRef idx="0"/>
            <a:fillRef idx="0"/>
            <a:effectRef idx="0"/>
            <a:fontRef idx="minor"/>
          </p:style>
        </p:sp>
        <p:sp>
          <p:nvSpPr>
            <p:cNvPr id="6271" name="Google Shape;7234;p55"/>
            <p:cNvSpPr/>
            <p:nvPr/>
          </p:nvSpPr>
          <p:spPr>
            <a:xfrm>
              <a:off x="1967760" y="1595880"/>
              <a:ext cx="39600" cy="81360"/>
            </a:xfrm>
            <a:custGeom>
              <a:avLst/>
              <a:gdLst/>
              <a:ahLst/>
              <a:rect l="l" t="t" r="r" b="b"/>
              <a:pathLst>
                <a:path w="1325" h="2711">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w="0">
              <a:noFill/>
            </a:ln>
          </p:spPr>
          <p:style>
            <a:lnRef idx="0"/>
            <a:fillRef idx="0"/>
            <a:effectRef idx="0"/>
            <a:fontRef idx="minor"/>
          </p:style>
        </p:sp>
        <p:sp>
          <p:nvSpPr>
            <p:cNvPr id="6272" name="Google Shape;7235;p55"/>
            <p:cNvSpPr/>
            <p:nvPr/>
          </p:nvSpPr>
          <p:spPr>
            <a:xfrm>
              <a:off x="1788840" y="1698120"/>
              <a:ext cx="83520" cy="83520"/>
            </a:xfrm>
            <a:custGeom>
              <a:avLst/>
              <a:gdLst/>
              <a:ahLst/>
              <a:rect l="l" t="t" r="r" b="b"/>
              <a:pathLst>
                <a:path w="2773" h="2774">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w="0">
              <a:noFill/>
            </a:ln>
          </p:spPr>
          <p:style>
            <a:lnRef idx="0"/>
            <a:fillRef idx="0"/>
            <a:effectRef idx="0"/>
            <a:fontRef idx="minor"/>
          </p:style>
        </p:sp>
        <p:sp>
          <p:nvSpPr>
            <p:cNvPr id="6273" name="Google Shape;7236;p55"/>
            <p:cNvSpPr/>
            <p:nvPr/>
          </p:nvSpPr>
          <p:spPr>
            <a:xfrm>
              <a:off x="1748880" y="1802520"/>
              <a:ext cx="165600" cy="83520"/>
            </a:xfrm>
            <a:custGeom>
              <a:avLst/>
              <a:gdLst/>
              <a:ahLst/>
              <a:rect l="l" t="t" r="r" b="b"/>
              <a:pathLst>
                <a:path w="5483" h="2774">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w="0">
              <a:noFill/>
            </a:ln>
          </p:spPr>
          <p:style>
            <a:lnRef idx="0"/>
            <a:fillRef idx="0"/>
            <a:effectRef idx="0"/>
            <a:fontRef idx="minor"/>
          </p:style>
        </p:sp>
      </p:grpSp>
      <p:grpSp>
        <p:nvGrpSpPr>
          <p:cNvPr id="6274" name="Google Shape;7237;p55"/>
          <p:cNvGrpSpPr/>
          <p:nvPr/>
        </p:nvGrpSpPr>
        <p:grpSpPr>
          <a:xfrm>
            <a:off x="1742760" y="1974240"/>
            <a:ext cx="353520" cy="352440"/>
            <a:chOff x="1742760" y="1974240"/>
            <a:chExt cx="353520" cy="352440"/>
          </a:xfrm>
        </p:grpSpPr>
        <p:sp>
          <p:nvSpPr>
            <p:cNvPr id="6275" name="Google Shape;7238;p55"/>
            <p:cNvSpPr/>
            <p:nvPr/>
          </p:nvSpPr>
          <p:spPr>
            <a:xfrm>
              <a:off x="1742760" y="2057400"/>
              <a:ext cx="248760" cy="269280"/>
            </a:xfrm>
            <a:custGeom>
              <a:avLst/>
              <a:gdLst/>
              <a:ahLst/>
              <a:rect l="l" t="t" r="r" b="b"/>
              <a:pathLst>
                <a:path w="8223" h="890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w="0">
              <a:noFill/>
            </a:ln>
          </p:spPr>
          <p:style>
            <a:lnRef idx="0"/>
            <a:fillRef idx="0"/>
            <a:effectRef idx="0"/>
            <a:fontRef idx="minor"/>
          </p:style>
        </p:sp>
        <p:sp>
          <p:nvSpPr>
            <p:cNvPr id="6276" name="Google Shape;7239;p55"/>
            <p:cNvSpPr/>
            <p:nvPr/>
          </p:nvSpPr>
          <p:spPr>
            <a:xfrm>
              <a:off x="1826640" y="1974240"/>
              <a:ext cx="269640" cy="268560"/>
            </a:xfrm>
            <a:custGeom>
              <a:avLst/>
              <a:gdLst/>
              <a:ahLst/>
              <a:rect l="l" t="t" r="r" b="b"/>
              <a:pathLst>
                <a:path w="8917" h="8873">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w="0">
              <a:noFill/>
            </a:ln>
          </p:spPr>
          <p:style>
            <a:lnRef idx="0"/>
            <a:fillRef idx="0"/>
            <a:effectRef idx="0"/>
            <a:fontRef idx="minor"/>
          </p:style>
        </p:sp>
      </p:grpSp>
      <p:grpSp>
        <p:nvGrpSpPr>
          <p:cNvPr id="6277" name="Google Shape;7240;p55"/>
          <p:cNvGrpSpPr/>
          <p:nvPr/>
        </p:nvGrpSpPr>
        <p:grpSpPr>
          <a:xfrm>
            <a:off x="1784520" y="2409480"/>
            <a:ext cx="269640" cy="352800"/>
            <a:chOff x="1784520" y="2409480"/>
            <a:chExt cx="269640" cy="352800"/>
          </a:xfrm>
        </p:grpSpPr>
        <p:sp>
          <p:nvSpPr>
            <p:cNvPr id="6278" name="Google Shape;7241;p55"/>
            <p:cNvSpPr/>
            <p:nvPr/>
          </p:nvSpPr>
          <p:spPr>
            <a:xfrm>
              <a:off x="1784520" y="2409480"/>
              <a:ext cx="269640" cy="352800"/>
            </a:xfrm>
            <a:custGeom>
              <a:avLst/>
              <a:gdLst/>
              <a:ahLst/>
              <a:rect l="l" t="t" r="r" b="b"/>
              <a:pathLst>
                <a:path w="8916" h="11657">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w="0">
              <a:noFill/>
            </a:ln>
          </p:spPr>
          <p:style>
            <a:lnRef idx="0"/>
            <a:fillRef idx="0"/>
            <a:effectRef idx="0"/>
            <a:fontRef idx="minor"/>
          </p:style>
        </p:sp>
        <p:sp>
          <p:nvSpPr>
            <p:cNvPr id="6279" name="Google Shape;7242;p55"/>
            <p:cNvSpPr/>
            <p:nvPr/>
          </p:nvSpPr>
          <p:spPr>
            <a:xfrm>
              <a:off x="1846800" y="2472480"/>
              <a:ext cx="145440" cy="145440"/>
            </a:xfrm>
            <a:custGeom>
              <a:avLst/>
              <a:gdLst/>
              <a:ahLst/>
              <a:rect l="l" t="t" r="r" b="b"/>
              <a:pathLst>
                <a:path w="4821" h="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w="0">
              <a:noFill/>
            </a:ln>
          </p:spPr>
          <p:style>
            <a:lnRef idx="0"/>
            <a:fillRef idx="0"/>
            <a:effectRef idx="0"/>
            <a:fontRef idx="minor"/>
          </p:style>
        </p:sp>
      </p:grpSp>
      <p:grpSp>
        <p:nvGrpSpPr>
          <p:cNvPr id="6280" name="Google Shape;7243;p55"/>
          <p:cNvGrpSpPr/>
          <p:nvPr/>
        </p:nvGrpSpPr>
        <p:grpSpPr>
          <a:xfrm>
            <a:off x="3981600" y="1532880"/>
            <a:ext cx="335880" cy="353160"/>
            <a:chOff x="3981600" y="1532880"/>
            <a:chExt cx="335880" cy="353160"/>
          </a:xfrm>
        </p:grpSpPr>
        <p:sp>
          <p:nvSpPr>
            <p:cNvPr id="6281" name="Google Shape;7244;p55"/>
            <p:cNvSpPr/>
            <p:nvPr/>
          </p:nvSpPr>
          <p:spPr>
            <a:xfrm>
              <a:off x="4232160" y="1792080"/>
              <a:ext cx="39600" cy="40320"/>
            </a:xfrm>
            <a:custGeom>
              <a:avLst/>
              <a:gdLst/>
              <a:ahLst/>
              <a:rect l="l" t="t" r="r" b="b"/>
              <a:pathLst>
                <a:path w="1324" h="1356">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w="0">
              <a:noFill/>
            </a:ln>
          </p:spPr>
          <p:style>
            <a:lnRef idx="0"/>
            <a:fillRef idx="0"/>
            <a:effectRef idx="0"/>
            <a:fontRef idx="minor"/>
          </p:style>
        </p:sp>
        <p:sp>
          <p:nvSpPr>
            <p:cNvPr id="6282" name="Google Shape;7245;p55"/>
            <p:cNvSpPr/>
            <p:nvPr/>
          </p:nvSpPr>
          <p:spPr>
            <a:xfrm>
              <a:off x="4127040" y="1533240"/>
              <a:ext cx="20160" cy="124560"/>
            </a:xfrm>
            <a:custGeom>
              <a:avLst/>
              <a:gdLst/>
              <a:ahLst/>
              <a:rect l="l" t="t" r="r" b="b"/>
              <a:pathLst>
                <a:path w="694" h="4128">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w="0">
              <a:noFill/>
            </a:ln>
          </p:spPr>
          <p:style>
            <a:lnRef idx="0"/>
            <a:fillRef idx="0"/>
            <a:effectRef idx="0"/>
            <a:fontRef idx="minor"/>
          </p:style>
        </p:sp>
        <p:sp>
          <p:nvSpPr>
            <p:cNvPr id="6283" name="Google Shape;7246;p55"/>
            <p:cNvSpPr/>
            <p:nvPr/>
          </p:nvSpPr>
          <p:spPr>
            <a:xfrm>
              <a:off x="4105800" y="1679400"/>
              <a:ext cx="61560" cy="61560"/>
            </a:xfrm>
            <a:custGeom>
              <a:avLst/>
              <a:gdLst/>
              <a:ahLst/>
              <a:rect l="l" t="t" r="r" b="b"/>
              <a:pathLst>
                <a:path w="2048" h="2054">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w="0">
              <a:noFill/>
            </a:ln>
          </p:spPr>
          <p:style>
            <a:lnRef idx="0"/>
            <a:fillRef idx="0"/>
            <a:effectRef idx="0"/>
            <a:fontRef idx="minor"/>
          </p:style>
        </p:sp>
        <p:sp>
          <p:nvSpPr>
            <p:cNvPr id="6284" name="Google Shape;7247;p55"/>
            <p:cNvSpPr/>
            <p:nvPr/>
          </p:nvSpPr>
          <p:spPr>
            <a:xfrm>
              <a:off x="4045680" y="1748160"/>
              <a:ext cx="193320" cy="137880"/>
            </a:xfrm>
            <a:custGeom>
              <a:avLst/>
              <a:gdLst/>
              <a:ahLst/>
              <a:rect l="l" t="t" r="r" b="b"/>
              <a:pathLst>
                <a:path w="6396" h="4569">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w="0">
              <a:noFill/>
            </a:ln>
          </p:spPr>
          <p:style>
            <a:lnRef idx="0"/>
            <a:fillRef idx="0"/>
            <a:effectRef idx="0"/>
            <a:fontRef idx="minor"/>
          </p:style>
        </p:sp>
        <p:sp>
          <p:nvSpPr>
            <p:cNvPr id="6285" name="Google Shape;7248;p55"/>
            <p:cNvSpPr/>
            <p:nvPr/>
          </p:nvSpPr>
          <p:spPr>
            <a:xfrm>
              <a:off x="4146840" y="1636560"/>
              <a:ext cx="154080" cy="167400"/>
            </a:xfrm>
            <a:custGeom>
              <a:avLst/>
              <a:gdLst/>
              <a:ahLst/>
              <a:rect l="l" t="t" r="r" b="b"/>
              <a:pathLst>
                <a:path w="5105" h="554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w="0">
              <a:noFill/>
            </a:ln>
          </p:spPr>
          <p:style>
            <a:lnRef idx="0"/>
            <a:fillRef idx="0"/>
            <a:effectRef idx="0"/>
            <a:fontRef idx="minor"/>
          </p:style>
        </p:sp>
        <p:sp>
          <p:nvSpPr>
            <p:cNvPr id="6286" name="Google Shape;7249;p55"/>
            <p:cNvSpPr/>
            <p:nvPr/>
          </p:nvSpPr>
          <p:spPr>
            <a:xfrm>
              <a:off x="4169880" y="1532880"/>
              <a:ext cx="147600" cy="101160"/>
            </a:xfrm>
            <a:custGeom>
              <a:avLst/>
              <a:gdLst/>
              <a:ahLst/>
              <a:rect l="l" t="t" r="r" b="b"/>
              <a:pathLst>
                <a:path w="4885" h="3357">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w="0">
              <a:noFill/>
            </a:ln>
          </p:spPr>
          <p:style>
            <a:lnRef idx="0"/>
            <a:fillRef idx="0"/>
            <a:effectRef idx="0"/>
            <a:fontRef idx="minor"/>
          </p:style>
        </p:sp>
        <p:sp>
          <p:nvSpPr>
            <p:cNvPr id="6287" name="Google Shape;7250;p55"/>
            <p:cNvSpPr/>
            <p:nvPr/>
          </p:nvSpPr>
          <p:spPr>
            <a:xfrm>
              <a:off x="3981600" y="1555200"/>
              <a:ext cx="123480" cy="240120"/>
            </a:xfrm>
            <a:custGeom>
              <a:avLst/>
              <a:gdLst/>
              <a:ahLst/>
              <a:rect l="l" t="t" r="r" b="b"/>
              <a:pathLst>
                <a:path w="4096" h="794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w="0">
              <a:noFill/>
            </a:ln>
          </p:spPr>
          <p:style>
            <a:lnRef idx="0"/>
            <a:fillRef idx="0"/>
            <a:effectRef idx="0"/>
            <a:fontRef idx="minor"/>
          </p:style>
        </p:sp>
      </p:grpSp>
      <p:grpSp>
        <p:nvGrpSpPr>
          <p:cNvPr id="6288" name="Google Shape;7251;p55"/>
          <p:cNvGrpSpPr/>
          <p:nvPr/>
        </p:nvGrpSpPr>
        <p:grpSpPr>
          <a:xfrm>
            <a:off x="3972960" y="1973880"/>
            <a:ext cx="353160" cy="352800"/>
            <a:chOff x="3972960" y="1973880"/>
            <a:chExt cx="353160" cy="352800"/>
          </a:xfrm>
        </p:grpSpPr>
        <p:sp>
          <p:nvSpPr>
            <p:cNvPr id="6289" name="Google Shape;7252;p55"/>
            <p:cNvSpPr/>
            <p:nvPr/>
          </p:nvSpPr>
          <p:spPr>
            <a:xfrm>
              <a:off x="4181400" y="1973880"/>
              <a:ext cx="144720" cy="145440"/>
            </a:xfrm>
            <a:custGeom>
              <a:avLst/>
              <a:gdLst/>
              <a:ahLst/>
              <a:rect l="l" t="t" r="r" b="b"/>
              <a:pathLst>
                <a:path w="4790" h="4821">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w="0">
              <a:noFill/>
            </a:ln>
          </p:spPr>
          <p:style>
            <a:lnRef idx="0"/>
            <a:fillRef idx="0"/>
            <a:effectRef idx="0"/>
            <a:fontRef idx="minor"/>
          </p:style>
        </p:sp>
        <p:sp>
          <p:nvSpPr>
            <p:cNvPr id="6290" name="Google Shape;7253;p55"/>
            <p:cNvSpPr/>
            <p:nvPr/>
          </p:nvSpPr>
          <p:spPr>
            <a:xfrm>
              <a:off x="3972960" y="2264400"/>
              <a:ext cx="291600" cy="62280"/>
            </a:xfrm>
            <a:custGeom>
              <a:avLst/>
              <a:gdLst/>
              <a:ahLst/>
              <a:rect l="l" t="t" r="r" b="b"/>
              <a:pathLst>
                <a:path w="9642" h="208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w="0">
              <a:noFill/>
            </a:ln>
          </p:spPr>
          <p:style>
            <a:lnRef idx="0"/>
            <a:fillRef idx="0"/>
            <a:effectRef idx="0"/>
            <a:fontRef idx="minor"/>
          </p:style>
        </p:sp>
        <p:sp>
          <p:nvSpPr>
            <p:cNvPr id="6291" name="Google Shape;7254;p55"/>
            <p:cNvSpPr/>
            <p:nvPr/>
          </p:nvSpPr>
          <p:spPr>
            <a:xfrm>
              <a:off x="4097160" y="2180520"/>
              <a:ext cx="124560" cy="62280"/>
            </a:xfrm>
            <a:custGeom>
              <a:avLst/>
              <a:gdLst/>
              <a:ahLst/>
              <a:rect l="l" t="t" r="r" b="b"/>
              <a:pathLst>
                <a:path w="4128" h="2081">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w="0">
              <a:noFill/>
            </a:ln>
          </p:spPr>
          <p:style>
            <a:lnRef idx="0"/>
            <a:fillRef idx="0"/>
            <a:effectRef idx="0"/>
            <a:fontRef idx="minor"/>
          </p:style>
        </p:sp>
        <p:sp>
          <p:nvSpPr>
            <p:cNvPr id="6292" name="Google Shape;7255;p55"/>
            <p:cNvSpPr/>
            <p:nvPr/>
          </p:nvSpPr>
          <p:spPr>
            <a:xfrm>
              <a:off x="4014000" y="2035080"/>
              <a:ext cx="82440" cy="83520"/>
            </a:xfrm>
            <a:custGeom>
              <a:avLst/>
              <a:gdLst/>
              <a:ahLst/>
              <a:rect l="l" t="t" r="r" b="b"/>
              <a:pathLst>
                <a:path w="2742" h="2773">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w="0">
              <a:noFill/>
            </a:ln>
          </p:spPr>
          <p:style>
            <a:lnRef idx="0"/>
            <a:fillRef idx="0"/>
            <a:effectRef idx="0"/>
            <a:fontRef idx="minor"/>
          </p:style>
        </p:sp>
        <p:sp>
          <p:nvSpPr>
            <p:cNvPr id="6293" name="Google Shape;7256;p55"/>
            <p:cNvSpPr/>
            <p:nvPr/>
          </p:nvSpPr>
          <p:spPr>
            <a:xfrm>
              <a:off x="3972960" y="2139840"/>
              <a:ext cx="140760" cy="102960"/>
            </a:xfrm>
            <a:custGeom>
              <a:avLst/>
              <a:gdLst/>
              <a:ahLst/>
              <a:rect l="l" t="t" r="r" b="b"/>
              <a:pathLst>
                <a:path w="4664" h="3421">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w="0">
              <a:noFill/>
            </a:ln>
          </p:spPr>
          <p:style>
            <a:lnRef idx="0"/>
            <a:fillRef idx="0"/>
            <a:effectRef idx="0"/>
            <a:fontRef idx="minor"/>
          </p:style>
        </p:sp>
      </p:grpSp>
      <p:grpSp>
        <p:nvGrpSpPr>
          <p:cNvPr id="6294" name="Google Shape;7257;p55"/>
          <p:cNvGrpSpPr/>
          <p:nvPr/>
        </p:nvGrpSpPr>
        <p:grpSpPr>
          <a:xfrm>
            <a:off x="3972960" y="2408400"/>
            <a:ext cx="353160" cy="354600"/>
            <a:chOff x="3972960" y="2408400"/>
            <a:chExt cx="353160" cy="354600"/>
          </a:xfrm>
        </p:grpSpPr>
        <p:sp>
          <p:nvSpPr>
            <p:cNvPr id="6295" name="Google Shape;7258;p55"/>
            <p:cNvSpPr/>
            <p:nvPr/>
          </p:nvSpPr>
          <p:spPr>
            <a:xfrm>
              <a:off x="4083840" y="2470320"/>
              <a:ext cx="241920" cy="292680"/>
            </a:xfrm>
            <a:custGeom>
              <a:avLst/>
              <a:gdLst/>
              <a:ahLst/>
              <a:rect l="l" t="t" r="r" b="b"/>
              <a:pathLst>
                <a:path w="8003" h="967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w="0">
              <a:noFill/>
            </a:ln>
          </p:spPr>
          <p:style>
            <a:lnRef idx="0"/>
            <a:fillRef idx="0"/>
            <a:effectRef idx="0"/>
            <a:fontRef idx="minor"/>
          </p:style>
        </p:sp>
        <p:sp>
          <p:nvSpPr>
            <p:cNvPr id="6296" name="Google Shape;7259;p55"/>
            <p:cNvSpPr/>
            <p:nvPr/>
          </p:nvSpPr>
          <p:spPr>
            <a:xfrm>
              <a:off x="4286520" y="2430360"/>
              <a:ext cx="39600" cy="127440"/>
            </a:xfrm>
            <a:custGeom>
              <a:avLst/>
              <a:gdLst/>
              <a:ahLst/>
              <a:rect l="l" t="t" r="r" b="b"/>
              <a:pathLst>
                <a:path w="1324" h="4223">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w="0">
              <a:noFill/>
            </a:ln>
          </p:spPr>
          <p:style>
            <a:lnRef idx="0"/>
            <a:fillRef idx="0"/>
            <a:effectRef idx="0"/>
            <a:fontRef idx="minor"/>
          </p:style>
        </p:sp>
        <p:sp>
          <p:nvSpPr>
            <p:cNvPr id="6297" name="Google Shape;7260;p55"/>
            <p:cNvSpPr/>
            <p:nvPr/>
          </p:nvSpPr>
          <p:spPr>
            <a:xfrm>
              <a:off x="3972960" y="2429280"/>
              <a:ext cx="115920" cy="248760"/>
            </a:xfrm>
            <a:custGeom>
              <a:avLst/>
              <a:gdLst/>
              <a:ahLst/>
              <a:rect l="l" t="t" r="r" b="b"/>
              <a:pathLst>
                <a:path w="3845" h="8224">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w="0">
              <a:noFill/>
            </a:ln>
          </p:spPr>
          <p:style>
            <a:lnRef idx="0"/>
            <a:fillRef idx="0"/>
            <a:effectRef idx="0"/>
            <a:fontRef idx="minor"/>
          </p:style>
        </p:sp>
        <p:sp>
          <p:nvSpPr>
            <p:cNvPr id="6298" name="Google Shape;7261;p55"/>
            <p:cNvSpPr/>
            <p:nvPr/>
          </p:nvSpPr>
          <p:spPr>
            <a:xfrm>
              <a:off x="4035240" y="2408400"/>
              <a:ext cx="228600" cy="207720"/>
            </a:xfrm>
            <a:custGeom>
              <a:avLst/>
              <a:gdLst/>
              <a:ahLst/>
              <a:rect l="l" t="t" r="r" b="b"/>
              <a:pathLst>
                <a:path w="7562" h="6869">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w="0">
              <a:noFill/>
            </a:ln>
          </p:spPr>
          <p:style>
            <a:lnRef idx="0"/>
            <a:fillRef idx="0"/>
            <a:effectRef idx="0"/>
            <a:fontRef idx="minor"/>
          </p:style>
        </p:sp>
      </p:grpSp>
      <p:grpSp>
        <p:nvGrpSpPr>
          <p:cNvPr id="6299" name="Google Shape;7262;p55"/>
          <p:cNvGrpSpPr/>
          <p:nvPr/>
        </p:nvGrpSpPr>
        <p:grpSpPr>
          <a:xfrm>
            <a:off x="2631600" y="2881440"/>
            <a:ext cx="352800" cy="356040"/>
            <a:chOff x="2631600" y="2881440"/>
            <a:chExt cx="352800" cy="356040"/>
          </a:xfrm>
        </p:grpSpPr>
        <p:sp>
          <p:nvSpPr>
            <p:cNvPr id="6300" name="Google Shape;7263;p55"/>
            <p:cNvSpPr/>
            <p:nvPr/>
          </p:nvSpPr>
          <p:spPr>
            <a:xfrm>
              <a:off x="2798640" y="2986560"/>
              <a:ext cx="124560" cy="21240"/>
            </a:xfrm>
            <a:custGeom>
              <a:avLst/>
              <a:gdLst/>
              <a:ahLst/>
              <a:rect l="l" t="t" r="r" b="b"/>
              <a:pathLst>
                <a:path w="4128" h="725">
                  <a:moveTo>
                    <a:pt x="1" y="0"/>
                  </a:moveTo>
                  <a:lnTo>
                    <a:pt x="1" y="725"/>
                  </a:lnTo>
                  <a:lnTo>
                    <a:pt x="4128" y="725"/>
                  </a:lnTo>
                  <a:lnTo>
                    <a:pt x="4128" y="0"/>
                  </a:lnTo>
                  <a:close/>
                </a:path>
              </a:pathLst>
            </a:custGeom>
            <a:solidFill>
              <a:srgbClr val="5f7d95"/>
            </a:solidFill>
            <a:ln w="0">
              <a:noFill/>
            </a:ln>
          </p:spPr>
          <p:style>
            <a:lnRef idx="0"/>
            <a:fillRef idx="0"/>
            <a:effectRef idx="0"/>
            <a:fontRef idx="minor"/>
          </p:style>
        </p:sp>
        <p:sp>
          <p:nvSpPr>
            <p:cNvPr id="6301" name="Google Shape;7264;p55"/>
            <p:cNvSpPr/>
            <p:nvPr/>
          </p:nvSpPr>
          <p:spPr>
            <a:xfrm>
              <a:off x="2734560" y="2924640"/>
              <a:ext cx="249840" cy="267840"/>
            </a:xfrm>
            <a:custGeom>
              <a:avLst/>
              <a:gdLst/>
              <a:ahLst/>
              <a:rect l="l" t="t" r="r" b="b"/>
              <a:pathLst>
                <a:path w="8256" h="8854">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w="0">
              <a:noFill/>
            </a:ln>
          </p:spPr>
          <p:style>
            <a:lnRef idx="0"/>
            <a:fillRef idx="0"/>
            <a:effectRef idx="0"/>
            <a:fontRef idx="minor"/>
          </p:style>
        </p:sp>
        <p:sp>
          <p:nvSpPr>
            <p:cNvPr id="6302" name="Google Shape;7265;p55"/>
            <p:cNvSpPr/>
            <p:nvPr/>
          </p:nvSpPr>
          <p:spPr>
            <a:xfrm>
              <a:off x="2631600" y="2881440"/>
              <a:ext cx="104400" cy="313560"/>
            </a:xfrm>
            <a:custGeom>
              <a:avLst/>
              <a:gdLst/>
              <a:ahLst/>
              <a:rect l="l" t="t" r="r" b="b"/>
              <a:pathLst>
                <a:path w="3466" h="103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w="0">
              <a:noFill/>
            </a:ln>
          </p:spPr>
          <p:style>
            <a:lnRef idx="0"/>
            <a:fillRef idx="0"/>
            <a:effectRef idx="0"/>
            <a:fontRef idx="minor"/>
          </p:style>
        </p:sp>
        <p:sp>
          <p:nvSpPr>
            <p:cNvPr id="6303" name="Google Shape;7266;p55"/>
            <p:cNvSpPr/>
            <p:nvPr/>
          </p:nvSpPr>
          <p:spPr>
            <a:xfrm>
              <a:off x="2684160" y="3216960"/>
              <a:ext cx="111960" cy="20520"/>
            </a:xfrm>
            <a:custGeom>
              <a:avLst/>
              <a:gdLst/>
              <a:ahLst/>
              <a:rect l="l" t="t" r="r" b="b"/>
              <a:pathLst>
                <a:path w="3718" h="695">
                  <a:moveTo>
                    <a:pt x="0" y="1"/>
                  </a:moveTo>
                  <a:cubicBezTo>
                    <a:pt x="0" y="379"/>
                    <a:pt x="315" y="694"/>
                    <a:pt x="662" y="694"/>
                  </a:cubicBezTo>
                  <a:lnTo>
                    <a:pt x="3056" y="694"/>
                  </a:lnTo>
                  <a:cubicBezTo>
                    <a:pt x="3466" y="694"/>
                    <a:pt x="3718" y="379"/>
                    <a:pt x="3718" y="1"/>
                  </a:cubicBezTo>
                  <a:close/>
                </a:path>
              </a:pathLst>
            </a:custGeom>
            <a:solidFill>
              <a:srgbClr val="5f7d95"/>
            </a:solidFill>
            <a:ln w="0">
              <a:noFill/>
            </a:ln>
          </p:spPr>
          <p:style>
            <a:lnRef idx="0"/>
            <a:fillRef idx="0"/>
            <a:effectRef idx="0"/>
            <a:fontRef idx="minor"/>
          </p:style>
        </p:sp>
      </p:grpSp>
      <p:grpSp>
        <p:nvGrpSpPr>
          <p:cNvPr id="6304" name="Google Shape;7267;p55"/>
          <p:cNvGrpSpPr/>
          <p:nvPr/>
        </p:nvGrpSpPr>
        <p:grpSpPr>
          <a:xfrm>
            <a:off x="2630880" y="3353040"/>
            <a:ext cx="353880" cy="353880"/>
            <a:chOff x="2630880" y="3353040"/>
            <a:chExt cx="353880" cy="353880"/>
          </a:xfrm>
        </p:grpSpPr>
        <p:sp>
          <p:nvSpPr>
            <p:cNvPr id="6305" name="Google Shape;7268;p55"/>
            <p:cNvSpPr/>
            <p:nvPr/>
          </p:nvSpPr>
          <p:spPr>
            <a:xfrm>
              <a:off x="2630880" y="3601440"/>
              <a:ext cx="187560" cy="41400"/>
            </a:xfrm>
            <a:custGeom>
              <a:avLst/>
              <a:gdLst/>
              <a:ahLst/>
              <a:rect l="l" t="t" r="r" b="b"/>
              <a:pathLst>
                <a:path w="6207" h="1387">
                  <a:moveTo>
                    <a:pt x="32" y="1"/>
                  </a:moveTo>
                  <a:lnTo>
                    <a:pt x="32" y="1040"/>
                  </a:lnTo>
                  <a:cubicBezTo>
                    <a:pt x="0" y="1292"/>
                    <a:pt x="158" y="1387"/>
                    <a:pt x="347" y="1387"/>
                  </a:cubicBezTo>
                  <a:lnTo>
                    <a:pt x="6207" y="1387"/>
                  </a:lnTo>
                  <a:lnTo>
                    <a:pt x="6207" y="1"/>
                  </a:lnTo>
                  <a:close/>
                </a:path>
              </a:pathLst>
            </a:custGeom>
            <a:solidFill>
              <a:srgbClr val="5f7d95"/>
            </a:solidFill>
            <a:ln w="0">
              <a:noFill/>
            </a:ln>
          </p:spPr>
          <p:style>
            <a:lnRef idx="0"/>
            <a:fillRef idx="0"/>
            <a:effectRef idx="0"/>
            <a:fontRef idx="minor"/>
          </p:style>
        </p:sp>
        <p:sp>
          <p:nvSpPr>
            <p:cNvPr id="6306" name="Google Shape;7269;p55"/>
            <p:cNvSpPr/>
            <p:nvPr/>
          </p:nvSpPr>
          <p:spPr>
            <a:xfrm>
              <a:off x="2630880" y="3353040"/>
              <a:ext cx="222120" cy="227880"/>
            </a:xfrm>
            <a:custGeom>
              <a:avLst/>
              <a:gdLst/>
              <a:ahLst/>
              <a:rect l="l" t="t" r="r" b="b"/>
              <a:pathLst>
                <a:path w="7341" h="753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w="0">
              <a:noFill/>
            </a:ln>
          </p:spPr>
          <p:style>
            <a:lnRef idx="0"/>
            <a:fillRef idx="0"/>
            <a:effectRef idx="0"/>
            <a:fontRef idx="minor"/>
          </p:style>
        </p:sp>
        <p:sp>
          <p:nvSpPr>
            <p:cNvPr id="6307" name="Google Shape;7270;p55"/>
            <p:cNvSpPr/>
            <p:nvPr/>
          </p:nvSpPr>
          <p:spPr>
            <a:xfrm>
              <a:off x="2736000" y="3664800"/>
              <a:ext cx="62280" cy="42120"/>
            </a:xfrm>
            <a:custGeom>
              <a:avLst/>
              <a:gdLst/>
              <a:ahLst/>
              <a:rect l="l" t="t" r="r" b="b"/>
              <a:pathLst>
                <a:path w="2081" h="1418">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w="0">
              <a:noFill/>
            </a:ln>
          </p:spPr>
          <p:style>
            <a:lnRef idx="0"/>
            <a:fillRef idx="0"/>
            <a:effectRef idx="0"/>
            <a:fontRef idx="minor"/>
          </p:style>
        </p:sp>
        <p:sp>
          <p:nvSpPr>
            <p:cNvPr id="6308" name="Google Shape;7271;p55"/>
            <p:cNvSpPr/>
            <p:nvPr/>
          </p:nvSpPr>
          <p:spPr>
            <a:xfrm>
              <a:off x="2839320" y="3437280"/>
              <a:ext cx="145440" cy="207720"/>
            </a:xfrm>
            <a:custGeom>
              <a:avLst/>
              <a:gdLst/>
              <a:ahLst/>
              <a:rect l="l" t="t" r="r" b="b"/>
              <a:pathLst>
                <a:path w="4821" h="6869">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w="0">
              <a:noFill/>
            </a:ln>
          </p:spPr>
          <p:style>
            <a:lnRef idx="0"/>
            <a:fillRef idx="0"/>
            <a:effectRef idx="0"/>
            <a:fontRef idx="minor"/>
          </p:style>
        </p:sp>
      </p:grpSp>
      <p:grpSp>
        <p:nvGrpSpPr>
          <p:cNvPr id="6309" name="Google Shape;7272;p55"/>
          <p:cNvGrpSpPr/>
          <p:nvPr/>
        </p:nvGrpSpPr>
        <p:grpSpPr>
          <a:xfrm>
            <a:off x="2629440" y="3817080"/>
            <a:ext cx="356760" cy="355680"/>
            <a:chOff x="2629440" y="3817080"/>
            <a:chExt cx="356760" cy="355680"/>
          </a:xfrm>
        </p:grpSpPr>
        <p:sp>
          <p:nvSpPr>
            <p:cNvPr id="6310" name="Google Shape;7273;p55"/>
            <p:cNvSpPr/>
            <p:nvPr/>
          </p:nvSpPr>
          <p:spPr>
            <a:xfrm>
              <a:off x="2629440" y="3817080"/>
              <a:ext cx="356760" cy="355680"/>
            </a:xfrm>
            <a:custGeom>
              <a:avLst/>
              <a:gdLst/>
              <a:ahLst/>
              <a:rect l="l" t="t" r="r" b="b"/>
              <a:pathLst>
                <a:path w="11784" h="11752">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w="0">
              <a:noFill/>
            </a:ln>
          </p:spPr>
          <p:style>
            <a:lnRef idx="0"/>
            <a:fillRef idx="0"/>
            <a:effectRef idx="0"/>
            <a:fontRef idx="minor"/>
          </p:style>
        </p:sp>
        <p:sp>
          <p:nvSpPr>
            <p:cNvPr id="6311" name="Google Shape;7274;p55"/>
            <p:cNvSpPr/>
            <p:nvPr/>
          </p:nvSpPr>
          <p:spPr>
            <a:xfrm>
              <a:off x="2629440" y="3924000"/>
              <a:ext cx="260280" cy="248040"/>
            </a:xfrm>
            <a:custGeom>
              <a:avLst/>
              <a:gdLst/>
              <a:ahLst/>
              <a:rect l="l" t="t" r="r" b="b"/>
              <a:pathLst>
                <a:path w="8602" h="8201">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w="0">
              <a:noFill/>
            </a:ln>
          </p:spPr>
          <p:style>
            <a:lnRef idx="0"/>
            <a:fillRef idx="0"/>
            <a:effectRef idx="0"/>
            <a:fontRef idx="minor"/>
          </p:style>
        </p:sp>
      </p:grpSp>
      <p:grpSp>
        <p:nvGrpSpPr>
          <p:cNvPr id="6312" name="Google Shape;7275;p55"/>
          <p:cNvGrpSpPr/>
          <p:nvPr/>
        </p:nvGrpSpPr>
        <p:grpSpPr>
          <a:xfrm>
            <a:off x="3970800" y="3818160"/>
            <a:ext cx="352800" cy="353520"/>
            <a:chOff x="3970800" y="3818160"/>
            <a:chExt cx="352800" cy="353520"/>
          </a:xfrm>
        </p:grpSpPr>
        <p:sp>
          <p:nvSpPr>
            <p:cNvPr id="6313" name="Google Shape;7276;p55"/>
            <p:cNvSpPr/>
            <p:nvPr/>
          </p:nvSpPr>
          <p:spPr>
            <a:xfrm>
              <a:off x="4178160" y="3902040"/>
              <a:ext cx="145440" cy="145080"/>
            </a:xfrm>
            <a:custGeom>
              <a:avLst/>
              <a:gdLst/>
              <a:ahLst/>
              <a:rect l="l" t="t" r="r" b="b"/>
              <a:pathLst>
                <a:path w="4822" h="4807">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w="0">
              <a:noFill/>
            </a:ln>
          </p:spPr>
          <p:style>
            <a:lnRef idx="0"/>
            <a:fillRef idx="0"/>
            <a:effectRef idx="0"/>
            <a:fontRef idx="minor"/>
          </p:style>
        </p:sp>
        <p:sp>
          <p:nvSpPr>
            <p:cNvPr id="6314" name="Google Shape;7277;p55"/>
            <p:cNvSpPr/>
            <p:nvPr/>
          </p:nvSpPr>
          <p:spPr>
            <a:xfrm>
              <a:off x="3970800" y="3902040"/>
              <a:ext cx="144720" cy="145080"/>
            </a:xfrm>
            <a:custGeom>
              <a:avLst/>
              <a:gdLst/>
              <a:ahLst/>
              <a:rect l="l" t="t" r="r" b="b"/>
              <a:pathLst>
                <a:path w="4790" h="4807">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w="0">
              <a:noFill/>
            </a:ln>
          </p:spPr>
          <p:style>
            <a:lnRef idx="0"/>
            <a:fillRef idx="0"/>
            <a:effectRef idx="0"/>
            <a:fontRef idx="minor"/>
          </p:style>
        </p:sp>
        <p:sp>
          <p:nvSpPr>
            <p:cNvPr id="6315" name="Google Shape;7278;p55"/>
            <p:cNvSpPr/>
            <p:nvPr/>
          </p:nvSpPr>
          <p:spPr>
            <a:xfrm>
              <a:off x="4033800" y="4109400"/>
              <a:ext cx="227880" cy="62280"/>
            </a:xfrm>
            <a:custGeom>
              <a:avLst/>
              <a:gdLst/>
              <a:ahLst/>
              <a:rect l="l" t="t" r="r" b="b"/>
              <a:pathLst>
                <a:path w="7531" h="208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w="0">
              <a:noFill/>
            </a:ln>
          </p:spPr>
          <p:style>
            <a:lnRef idx="0"/>
            <a:fillRef idx="0"/>
            <a:effectRef idx="0"/>
            <a:fontRef idx="minor"/>
          </p:style>
        </p:sp>
        <p:sp>
          <p:nvSpPr>
            <p:cNvPr id="6316" name="Google Shape;7279;p55"/>
            <p:cNvSpPr/>
            <p:nvPr/>
          </p:nvSpPr>
          <p:spPr>
            <a:xfrm>
              <a:off x="4033800" y="3818160"/>
              <a:ext cx="227880" cy="41400"/>
            </a:xfrm>
            <a:custGeom>
              <a:avLst/>
              <a:gdLst/>
              <a:ahLst/>
              <a:rect l="l" t="t" r="r" b="b"/>
              <a:pathLst>
                <a:path w="7531" h="1387">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w="0">
              <a:noFill/>
            </a:ln>
          </p:spPr>
          <p:style>
            <a:lnRef idx="0"/>
            <a:fillRef idx="0"/>
            <a:effectRef idx="0"/>
            <a:fontRef idx="minor"/>
          </p:style>
        </p:sp>
        <p:sp>
          <p:nvSpPr>
            <p:cNvPr id="6317" name="Google Shape;7280;p55"/>
            <p:cNvSpPr/>
            <p:nvPr/>
          </p:nvSpPr>
          <p:spPr>
            <a:xfrm>
              <a:off x="4032720" y="3881160"/>
              <a:ext cx="227880" cy="206640"/>
            </a:xfrm>
            <a:custGeom>
              <a:avLst/>
              <a:gdLst/>
              <a:ahLst/>
              <a:rect l="l" t="t" r="r" b="b"/>
              <a:pathLst>
                <a:path w="7530" h="6837">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w="0">
              <a:noFill/>
            </a:ln>
          </p:spPr>
          <p:style>
            <a:lnRef idx="0"/>
            <a:fillRef idx="0"/>
            <a:effectRef idx="0"/>
            <a:fontRef idx="minor"/>
          </p:style>
        </p:sp>
      </p:grpSp>
      <p:grpSp>
        <p:nvGrpSpPr>
          <p:cNvPr id="6318" name="Google Shape;7281;p55"/>
          <p:cNvGrpSpPr/>
          <p:nvPr/>
        </p:nvGrpSpPr>
        <p:grpSpPr>
          <a:xfrm>
            <a:off x="2200680" y="1532880"/>
            <a:ext cx="331920" cy="353160"/>
            <a:chOff x="2200680" y="1532880"/>
            <a:chExt cx="331920" cy="353160"/>
          </a:xfrm>
        </p:grpSpPr>
        <p:sp>
          <p:nvSpPr>
            <p:cNvPr id="6319" name="Google Shape;7282;p55"/>
            <p:cNvSpPr/>
            <p:nvPr/>
          </p:nvSpPr>
          <p:spPr>
            <a:xfrm>
              <a:off x="2263680" y="1760400"/>
              <a:ext cx="101520" cy="41400"/>
            </a:xfrm>
            <a:custGeom>
              <a:avLst/>
              <a:gdLst/>
              <a:ahLst/>
              <a:rect l="l" t="t" r="r" b="b"/>
              <a:pathLst>
                <a:path w="3372" h="1387">
                  <a:moveTo>
                    <a:pt x="1670" y="1"/>
                  </a:moveTo>
                  <a:cubicBezTo>
                    <a:pt x="883" y="1"/>
                    <a:pt x="158" y="599"/>
                    <a:pt x="0" y="1387"/>
                  </a:cubicBezTo>
                  <a:lnTo>
                    <a:pt x="3371" y="1387"/>
                  </a:lnTo>
                  <a:cubicBezTo>
                    <a:pt x="3214" y="599"/>
                    <a:pt x="2489" y="1"/>
                    <a:pt x="1670" y="1"/>
                  </a:cubicBezTo>
                  <a:close/>
                </a:path>
              </a:pathLst>
            </a:custGeom>
            <a:solidFill>
              <a:srgbClr val="5f7d95"/>
            </a:solidFill>
            <a:ln w="0">
              <a:noFill/>
            </a:ln>
          </p:spPr>
          <p:style>
            <a:lnRef idx="0"/>
            <a:fillRef idx="0"/>
            <a:effectRef idx="0"/>
            <a:fontRef idx="minor"/>
          </p:style>
        </p:sp>
        <p:sp>
          <p:nvSpPr>
            <p:cNvPr id="6320" name="Google Shape;7283;p55"/>
            <p:cNvSpPr/>
            <p:nvPr/>
          </p:nvSpPr>
          <p:spPr>
            <a:xfrm>
              <a:off x="2345040" y="1710720"/>
              <a:ext cx="83520" cy="91080"/>
            </a:xfrm>
            <a:custGeom>
              <a:avLst/>
              <a:gdLst/>
              <a:ahLst/>
              <a:rect l="l" t="t" r="r" b="b"/>
              <a:pathLst>
                <a:path w="2773" h="3025">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w="0">
              <a:noFill/>
            </a:ln>
          </p:spPr>
          <p:style>
            <a:lnRef idx="0"/>
            <a:fillRef idx="0"/>
            <a:effectRef idx="0"/>
            <a:fontRef idx="minor"/>
          </p:style>
        </p:sp>
        <p:sp>
          <p:nvSpPr>
            <p:cNvPr id="6321" name="Google Shape;7284;p55"/>
            <p:cNvSpPr/>
            <p:nvPr/>
          </p:nvSpPr>
          <p:spPr>
            <a:xfrm>
              <a:off x="2203560" y="1595160"/>
              <a:ext cx="152280" cy="206640"/>
            </a:xfrm>
            <a:custGeom>
              <a:avLst/>
              <a:gdLst/>
              <a:ahLst/>
              <a:rect l="l" t="t" r="r" b="b"/>
              <a:pathLst>
                <a:path w="5042" h="6837">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w="0">
              <a:noFill/>
            </a:ln>
          </p:spPr>
          <p:style>
            <a:lnRef idx="0"/>
            <a:fillRef idx="0"/>
            <a:effectRef idx="0"/>
            <a:fontRef idx="minor"/>
          </p:style>
        </p:sp>
        <p:sp>
          <p:nvSpPr>
            <p:cNvPr id="6322" name="Google Shape;7285;p55"/>
            <p:cNvSpPr/>
            <p:nvPr/>
          </p:nvSpPr>
          <p:spPr>
            <a:xfrm>
              <a:off x="2295360" y="1698120"/>
              <a:ext cx="40320" cy="40320"/>
            </a:xfrm>
            <a:custGeom>
              <a:avLst/>
              <a:gdLst/>
              <a:ahLst/>
              <a:rect l="l" t="t" r="r" b="b"/>
              <a:pathLst>
                <a:path w="1355" h="1356">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w="0">
              <a:noFill/>
            </a:ln>
          </p:spPr>
          <p:style>
            <a:lnRef idx="0"/>
            <a:fillRef idx="0"/>
            <a:effectRef idx="0"/>
            <a:fontRef idx="minor"/>
          </p:style>
        </p:sp>
        <p:sp>
          <p:nvSpPr>
            <p:cNvPr id="6323" name="Google Shape;7286;p55"/>
            <p:cNvSpPr/>
            <p:nvPr/>
          </p:nvSpPr>
          <p:spPr>
            <a:xfrm>
              <a:off x="2367000" y="1533600"/>
              <a:ext cx="165600" cy="164160"/>
            </a:xfrm>
            <a:custGeom>
              <a:avLst/>
              <a:gdLst/>
              <a:ahLst/>
              <a:rect l="l" t="t" r="r" b="b"/>
              <a:pathLst>
                <a:path w="5483" h="5434">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w="0">
              <a:noFill/>
            </a:ln>
          </p:spPr>
          <p:style>
            <a:lnRef idx="0"/>
            <a:fillRef idx="0"/>
            <a:effectRef idx="0"/>
            <a:fontRef idx="minor"/>
          </p:style>
        </p:sp>
        <p:sp>
          <p:nvSpPr>
            <p:cNvPr id="6324" name="Google Shape;7287;p55"/>
            <p:cNvSpPr/>
            <p:nvPr/>
          </p:nvSpPr>
          <p:spPr>
            <a:xfrm>
              <a:off x="2200680" y="1822680"/>
              <a:ext cx="227880" cy="63360"/>
            </a:xfrm>
            <a:custGeom>
              <a:avLst/>
              <a:gdLst/>
              <a:ahLst/>
              <a:rect l="l" t="t" r="r" b="b"/>
              <a:pathLst>
                <a:path w="7530" h="2112">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w="0">
              <a:noFill/>
            </a:ln>
          </p:spPr>
          <p:style>
            <a:lnRef idx="0"/>
            <a:fillRef idx="0"/>
            <a:effectRef idx="0"/>
            <a:fontRef idx="minor"/>
          </p:style>
        </p:sp>
        <p:sp>
          <p:nvSpPr>
            <p:cNvPr id="6325" name="Google Shape;7288;p55"/>
            <p:cNvSpPr/>
            <p:nvPr/>
          </p:nvSpPr>
          <p:spPr>
            <a:xfrm>
              <a:off x="2201760" y="1532880"/>
              <a:ext cx="185760" cy="40320"/>
            </a:xfrm>
            <a:custGeom>
              <a:avLst/>
              <a:gdLst/>
              <a:ahLst/>
              <a:rect l="l" t="t" r="r" b="b"/>
              <a:pathLst>
                <a:path w="6144" h="1356">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w="0">
              <a:noFill/>
            </a:ln>
          </p:spPr>
          <p:style>
            <a:lnRef idx="0"/>
            <a:fillRef idx="0"/>
            <a:effectRef idx="0"/>
            <a:fontRef idx="minor"/>
          </p:style>
        </p:sp>
      </p:grpSp>
      <p:grpSp>
        <p:nvGrpSpPr>
          <p:cNvPr id="6326" name="Google Shape;7289;p55"/>
          <p:cNvGrpSpPr/>
          <p:nvPr/>
        </p:nvGrpSpPr>
        <p:grpSpPr>
          <a:xfrm>
            <a:off x="2190240" y="1973880"/>
            <a:ext cx="352800" cy="352800"/>
            <a:chOff x="2190240" y="1973880"/>
            <a:chExt cx="352800" cy="352800"/>
          </a:xfrm>
        </p:grpSpPr>
        <p:sp>
          <p:nvSpPr>
            <p:cNvPr id="6327" name="Google Shape;7290;p55"/>
            <p:cNvSpPr/>
            <p:nvPr/>
          </p:nvSpPr>
          <p:spPr>
            <a:xfrm>
              <a:off x="2275200" y="2057040"/>
              <a:ext cx="183600" cy="184680"/>
            </a:xfrm>
            <a:custGeom>
              <a:avLst/>
              <a:gdLst/>
              <a:ahLst/>
              <a:rect l="l" t="t" r="r" b="b"/>
              <a:pathLst>
                <a:path w="6081" h="6113">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w="0">
              <a:noFill/>
            </a:ln>
          </p:spPr>
          <p:style>
            <a:lnRef idx="0"/>
            <a:fillRef idx="0"/>
            <a:effectRef idx="0"/>
            <a:fontRef idx="minor"/>
          </p:style>
        </p:sp>
        <p:sp>
          <p:nvSpPr>
            <p:cNvPr id="6328" name="Google Shape;7291;p55"/>
            <p:cNvSpPr/>
            <p:nvPr/>
          </p:nvSpPr>
          <p:spPr>
            <a:xfrm>
              <a:off x="2190240" y="1973880"/>
              <a:ext cx="352800" cy="352800"/>
            </a:xfrm>
            <a:custGeom>
              <a:avLst/>
              <a:gdLst/>
              <a:ahLst/>
              <a:rect l="l" t="t" r="r" b="b"/>
              <a:pathLst>
                <a:path w="11658" h="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w="0">
              <a:noFill/>
            </a:ln>
          </p:spPr>
          <p:style>
            <a:lnRef idx="0"/>
            <a:fillRef idx="0"/>
            <a:effectRef idx="0"/>
            <a:fontRef idx="minor"/>
          </p:style>
        </p:sp>
        <p:sp>
          <p:nvSpPr>
            <p:cNvPr id="6329" name="Google Shape;7292;p55"/>
            <p:cNvSpPr/>
            <p:nvPr/>
          </p:nvSpPr>
          <p:spPr>
            <a:xfrm>
              <a:off x="2335320" y="2119320"/>
              <a:ext cx="61560" cy="61560"/>
            </a:xfrm>
            <a:custGeom>
              <a:avLst/>
              <a:gdLst/>
              <a:ahLst/>
              <a:rect l="l" t="t" r="r" b="b"/>
              <a:pathLst>
                <a:path w="2049" h="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w="0">
              <a:noFill/>
            </a:ln>
          </p:spPr>
          <p:style>
            <a:lnRef idx="0"/>
            <a:fillRef idx="0"/>
            <a:effectRef idx="0"/>
            <a:fontRef idx="minor"/>
          </p:style>
        </p:sp>
      </p:grpSp>
      <p:sp>
        <p:nvSpPr>
          <p:cNvPr id="6330" name="Google Shape;7293;p55"/>
          <p:cNvSpPr/>
          <p:nvPr/>
        </p:nvSpPr>
        <p:spPr>
          <a:xfrm>
            <a:off x="2189520" y="2409480"/>
            <a:ext cx="352800" cy="352800"/>
          </a:xfrm>
          <a:custGeom>
            <a:avLst/>
            <a:gdLst/>
            <a:ahLst/>
            <a:rect l="l" t="t" r="r" b="b"/>
            <a:pathLst>
              <a:path w="11658" h="11657">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w="0">
            <a:noFill/>
          </a:ln>
        </p:spPr>
        <p:style>
          <a:lnRef idx="0"/>
          <a:fillRef idx="0"/>
          <a:effectRef idx="0"/>
          <a:fontRef idx="minor"/>
        </p:style>
      </p:sp>
      <p:grpSp>
        <p:nvGrpSpPr>
          <p:cNvPr id="6331" name="Google Shape;7294;p55"/>
          <p:cNvGrpSpPr/>
          <p:nvPr/>
        </p:nvGrpSpPr>
        <p:grpSpPr>
          <a:xfrm>
            <a:off x="845280" y="2882520"/>
            <a:ext cx="353520" cy="353880"/>
            <a:chOff x="845280" y="2882520"/>
            <a:chExt cx="353520" cy="353880"/>
          </a:xfrm>
        </p:grpSpPr>
        <p:sp>
          <p:nvSpPr>
            <p:cNvPr id="6332" name="Google Shape;7295;p55"/>
            <p:cNvSpPr/>
            <p:nvPr/>
          </p:nvSpPr>
          <p:spPr>
            <a:xfrm>
              <a:off x="845280" y="2883600"/>
              <a:ext cx="83520" cy="352800"/>
            </a:xfrm>
            <a:custGeom>
              <a:avLst/>
              <a:gdLst/>
              <a:ahLst/>
              <a:rect l="l" t="t" r="r" b="b"/>
              <a:pathLst>
                <a:path w="2773" h="11657">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w="0">
              <a:noFill/>
            </a:ln>
          </p:spPr>
          <p:style>
            <a:lnRef idx="0"/>
            <a:fillRef idx="0"/>
            <a:effectRef idx="0"/>
            <a:fontRef idx="minor"/>
          </p:style>
        </p:sp>
        <p:sp>
          <p:nvSpPr>
            <p:cNvPr id="6333" name="Google Shape;7296;p55"/>
            <p:cNvSpPr/>
            <p:nvPr/>
          </p:nvSpPr>
          <p:spPr>
            <a:xfrm>
              <a:off x="950400" y="2882520"/>
              <a:ext cx="186480" cy="352800"/>
            </a:xfrm>
            <a:custGeom>
              <a:avLst/>
              <a:gdLst/>
              <a:ahLst/>
              <a:rect l="l" t="t" r="r" b="b"/>
              <a:pathLst>
                <a:path w="6176" h="11658">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w="0">
              <a:noFill/>
            </a:ln>
          </p:spPr>
          <p:style>
            <a:lnRef idx="0"/>
            <a:fillRef idx="0"/>
            <a:effectRef idx="0"/>
            <a:fontRef idx="minor"/>
          </p:style>
        </p:sp>
        <p:sp>
          <p:nvSpPr>
            <p:cNvPr id="6334" name="Google Shape;7297;p55"/>
            <p:cNvSpPr/>
            <p:nvPr/>
          </p:nvSpPr>
          <p:spPr>
            <a:xfrm>
              <a:off x="1158480" y="2924640"/>
              <a:ext cx="40320" cy="61560"/>
            </a:xfrm>
            <a:custGeom>
              <a:avLst/>
              <a:gdLst/>
              <a:ahLst/>
              <a:rect l="l" t="t" r="r" b="b"/>
              <a:pathLst>
                <a:path w="1355" h="2049">
                  <a:moveTo>
                    <a:pt x="0" y="1"/>
                  </a:moveTo>
                  <a:lnTo>
                    <a:pt x="0" y="2049"/>
                  </a:lnTo>
                  <a:lnTo>
                    <a:pt x="1355" y="2049"/>
                  </a:lnTo>
                  <a:lnTo>
                    <a:pt x="1355" y="347"/>
                  </a:lnTo>
                  <a:cubicBezTo>
                    <a:pt x="1355" y="158"/>
                    <a:pt x="1197" y="1"/>
                    <a:pt x="1008" y="1"/>
                  </a:cubicBezTo>
                  <a:close/>
                </a:path>
              </a:pathLst>
            </a:custGeom>
            <a:solidFill>
              <a:srgbClr val="5f7d95"/>
            </a:solidFill>
            <a:ln w="0">
              <a:noFill/>
            </a:ln>
          </p:spPr>
          <p:style>
            <a:lnRef idx="0"/>
            <a:fillRef idx="0"/>
            <a:effectRef idx="0"/>
            <a:fontRef idx="minor"/>
          </p:style>
        </p:sp>
        <p:sp>
          <p:nvSpPr>
            <p:cNvPr id="6335" name="Google Shape;7298;p55"/>
            <p:cNvSpPr/>
            <p:nvPr/>
          </p:nvSpPr>
          <p:spPr>
            <a:xfrm>
              <a:off x="1158480" y="3006720"/>
              <a:ext cx="40320" cy="42120"/>
            </a:xfrm>
            <a:custGeom>
              <a:avLst/>
              <a:gdLst/>
              <a:ahLst/>
              <a:rect l="l" t="t" r="r" b="b"/>
              <a:pathLst>
                <a:path w="1355" h="1418">
                  <a:moveTo>
                    <a:pt x="0" y="0"/>
                  </a:moveTo>
                  <a:lnTo>
                    <a:pt x="0" y="1418"/>
                  </a:lnTo>
                  <a:lnTo>
                    <a:pt x="1355" y="1418"/>
                  </a:lnTo>
                  <a:lnTo>
                    <a:pt x="1355" y="0"/>
                  </a:lnTo>
                  <a:close/>
                </a:path>
              </a:pathLst>
            </a:custGeom>
            <a:solidFill>
              <a:srgbClr val="5f7d95"/>
            </a:solidFill>
            <a:ln w="0">
              <a:noFill/>
            </a:ln>
          </p:spPr>
          <p:style>
            <a:lnRef idx="0"/>
            <a:fillRef idx="0"/>
            <a:effectRef idx="0"/>
            <a:fontRef idx="minor"/>
          </p:style>
        </p:sp>
        <p:sp>
          <p:nvSpPr>
            <p:cNvPr id="6336" name="Google Shape;7299;p55"/>
            <p:cNvSpPr/>
            <p:nvPr/>
          </p:nvSpPr>
          <p:spPr>
            <a:xfrm>
              <a:off x="1158480" y="3069720"/>
              <a:ext cx="40320" cy="61560"/>
            </a:xfrm>
            <a:custGeom>
              <a:avLst/>
              <a:gdLst/>
              <a:ahLst/>
              <a:rect l="l" t="t" r="r" b="b"/>
              <a:pathLst>
                <a:path w="1355" h="2049">
                  <a:moveTo>
                    <a:pt x="0" y="0"/>
                  </a:moveTo>
                  <a:lnTo>
                    <a:pt x="0" y="2048"/>
                  </a:lnTo>
                  <a:lnTo>
                    <a:pt x="1008" y="2048"/>
                  </a:lnTo>
                  <a:cubicBezTo>
                    <a:pt x="1197" y="2048"/>
                    <a:pt x="1355" y="1891"/>
                    <a:pt x="1355" y="1702"/>
                  </a:cubicBezTo>
                  <a:lnTo>
                    <a:pt x="1355" y="0"/>
                  </a:lnTo>
                  <a:close/>
                </a:path>
              </a:pathLst>
            </a:custGeom>
            <a:solidFill>
              <a:srgbClr val="5f7d95"/>
            </a:solidFill>
            <a:ln w="0">
              <a:noFill/>
            </a:ln>
          </p:spPr>
          <p:style>
            <a:lnRef idx="0"/>
            <a:fillRef idx="0"/>
            <a:effectRef idx="0"/>
            <a:fontRef idx="minor"/>
          </p:style>
        </p:sp>
      </p:grpSp>
      <p:grpSp>
        <p:nvGrpSpPr>
          <p:cNvPr id="6337" name="Google Shape;7300;p55"/>
          <p:cNvGrpSpPr/>
          <p:nvPr/>
        </p:nvGrpSpPr>
        <p:grpSpPr>
          <a:xfrm>
            <a:off x="844560" y="3353760"/>
            <a:ext cx="354960" cy="352800"/>
            <a:chOff x="844560" y="3353760"/>
            <a:chExt cx="354960" cy="352800"/>
          </a:xfrm>
        </p:grpSpPr>
        <p:sp>
          <p:nvSpPr>
            <p:cNvPr id="6338" name="Google Shape;7301;p55"/>
            <p:cNvSpPr/>
            <p:nvPr/>
          </p:nvSpPr>
          <p:spPr>
            <a:xfrm>
              <a:off x="844560" y="3666240"/>
              <a:ext cx="354960" cy="40320"/>
            </a:xfrm>
            <a:custGeom>
              <a:avLst/>
              <a:gdLst/>
              <a:ahLst/>
              <a:rect l="l" t="t" r="r" b="b"/>
              <a:pathLst>
                <a:path w="11721" h="1356">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w="0">
              <a:noFill/>
            </a:ln>
          </p:spPr>
          <p:style>
            <a:lnRef idx="0"/>
            <a:fillRef idx="0"/>
            <a:effectRef idx="0"/>
            <a:fontRef idx="minor"/>
          </p:style>
        </p:sp>
        <p:sp>
          <p:nvSpPr>
            <p:cNvPr id="6339" name="Google Shape;7302;p55"/>
            <p:cNvSpPr/>
            <p:nvPr/>
          </p:nvSpPr>
          <p:spPr>
            <a:xfrm>
              <a:off x="912600" y="3520080"/>
              <a:ext cx="218160" cy="62280"/>
            </a:xfrm>
            <a:custGeom>
              <a:avLst/>
              <a:gdLst/>
              <a:ahLst/>
              <a:rect l="l" t="t" r="r" b="b"/>
              <a:pathLst>
                <a:path w="7216" h="2080">
                  <a:moveTo>
                    <a:pt x="757" y="1"/>
                  </a:moveTo>
                  <a:lnTo>
                    <a:pt x="0" y="2080"/>
                  </a:lnTo>
                  <a:lnTo>
                    <a:pt x="7215" y="2080"/>
                  </a:lnTo>
                  <a:lnTo>
                    <a:pt x="6522" y="1"/>
                  </a:lnTo>
                  <a:close/>
                </a:path>
              </a:pathLst>
            </a:custGeom>
            <a:solidFill>
              <a:srgbClr val="5f7d95"/>
            </a:solidFill>
            <a:ln w="0">
              <a:noFill/>
            </a:ln>
          </p:spPr>
          <p:style>
            <a:lnRef idx="0"/>
            <a:fillRef idx="0"/>
            <a:effectRef idx="0"/>
            <a:fontRef idx="minor"/>
          </p:style>
        </p:sp>
        <p:sp>
          <p:nvSpPr>
            <p:cNvPr id="6340" name="Google Shape;7303;p55"/>
            <p:cNvSpPr/>
            <p:nvPr/>
          </p:nvSpPr>
          <p:spPr>
            <a:xfrm>
              <a:off x="890640" y="3603960"/>
              <a:ext cx="263160" cy="40320"/>
            </a:xfrm>
            <a:custGeom>
              <a:avLst/>
              <a:gdLst/>
              <a:ahLst/>
              <a:rect l="l" t="t" r="r" b="b"/>
              <a:pathLst>
                <a:path w="8697" h="1356">
                  <a:moveTo>
                    <a:pt x="505" y="1"/>
                  </a:moveTo>
                  <a:lnTo>
                    <a:pt x="1" y="1356"/>
                  </a:lnTo>
                  <a:lnTo>
                    <a:pt x="8696" y="1356"/>
                  </a:lnTo>
                  <a:lnTo>
                    <a:pt x="8224" y="1"/>
                  </a:lnTo>
                  <a:close/>
                </a:path>
              </a:pathLst>
            </a:custGeom>
            <a:solidFill>
              <a:srgbClr val="5f7d95"/>
            </a:solidFill>
            <a:ln w="0">
              <a:noFill/>
            </a:ln>
          </p:spPr>
          <p:style>
            <a:lnRef idx="0"/>
            <a:fillRef idx="0"/>
            <a:effectRef idx="0"/>
            <a:fontRef idx="minor"/>
          </p:style>
        </p:sp>
        <p:sp>
          <p:nvSpPr>
            <p:cNvPr id="6341" name="Google Shape;7304;p55"/>
            <p:cNvSpPr/>
            <p:nvPr/>
          </p:nvSpPr>
          <p:spPr>
            <a:xfrm>
              <a:off x="972720" y="3353760"/>
              <a:ext cx="99720" cy="63360"/>
            </a:xfrm>
            <a:custGeom>
              <a:avLst/>
              <a:gdLst/>
              <a:ahLst/>
              <a:rect l="l" t="t" r="r" b="b"/>
              <a:pathLst>
                <a:path w="3309" h="2112">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w="0">
              <a:noFill/>
            </a:ln>
          </p:spPr>
          <p:style>
            <a:lnRef idx="0"/>
            <a:fillRef idx="0"/>
            <a:effectRef idx="0"/>
            <a:fontRef idx="minor"/>
          </p:style>
        </p:sp>
        <p:sp>
          <p:nvSpPr>
            <p:cNvPr id="6342" name="Google Shape;7305;p55"/>
            <p:cNvSpPr/>
            <p:nvPr/>
          </p:nvSpPr>
          <p:spPr>
            <a:xfrm>
              <a:off x="943200" y="3437640"/>
              <a:ext cx="158760" cy="61560"/>
            </a:xfrm>
            <a:custGeom>
              <a:avLst/>
              <a:gdLst/>
              <a:ahLst/>
              <a:rect l="l" t="t" r="r" b="b"/>
              <a:pathLst>
                <a:path w="5262" h="2048">
                  <a:moveTo>
                    <a:pt x="694" y="0"/>
                  </a:moveTo>
                  <a:lnTo>
                    <a:pt x="1" y="2048"/>
                  </a:lnTo>
                  <a:lnTo>
                    <a:pt x="5262" y="2048"/>
                  </a:lnTo>
                  <a:lnTo>
                    <a:pt x="4506" y="0"/>
                  </a:lnTo>
                  <a:close/>
                </a:path>
              </a:pathLst>
            </a:custGeom>
            <a:solidFill>
              <a:srgbClr val="5f7d95"/>
            </a:solidFill>
            <a:ln w="0">
              <a:noFill/>
            </a:ln>
          </p:spPr>
          <p:style>
            <a:lnRef idx="0"/>
            <a:fillRef idx="0"/>
            <a:effectRef idx="0"/>
            <a:fontRef idx="minor"/>
          </p:style>
        </p:sp>
      </p:grpSp>
      <p:grpSp>
        <p:nvGrpSpPr>
          <p:cNvPr id="6343" name="Google Shape;7306;p55"/>
          <p:cNvGrpSpPr/>
          <p:nvPr/>
        </p:nvGrpSpPr>
        <p:grpSpPr>
          <a:xfrm>
            <a:off x="845280" y="3817440"/>
            <a:ext cx="353880" cy="354960"/>
            <a:chOff x="845280" y="3817440"/>
            <a:chExt cx="353880" cy="354960"/>
          </a:xfrm>
        </p:grpSpPr>
        <p:sp>
          <p:nvSpPr>
            <p:cNvPr id="6344" name="Google Shape;7307;p55"/>
            <p:cNvSpPr/>
            <p:nvPr/>
          </p:nvSpPr>
          <p:spPr>
            <a:xfrm>
              <a:off x="845280" y="3817440"/>
              <a:ext cx="83520" cy="353880"/>
            </a:xfrm>
            <a:custGeom>
              <a:avLst/>
              <a:gdLst/>
              <a:ahLst/>
              <a:rect l="l" t="t" r="r" b="b"/>
              <a:pathLst>
                <a:path w="2773" h="11689">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w="0">
              <a:noFill/>
            </a:ln>
          </p:spPr>
          <p:style>
            <a:lnRef idx="0"/>
            <a:fillRef idx="0"/>
            <a:effectRef idx="0"/>
            <a:fontRef idx="minor"/>
          </p:style>
        </p:sp>
        <p:sp>
          <p:nvSpPr>
            <p:cNvPr id="6345" name="Google Shape;7308;p55"/>
            <p:cNvSpPr/>
            <p:nvPr/>
          </p:nvSpPr>
          <p:spPr>
            <a:xfrm>
              <a:off x="1096560" y="3954240"/>
              <a:ext cx="102600" cy="2988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w="0">
              <a:noFill/>
            </a:ln>
          </p:spPr>
          <p:style>
            <a:lnRef idx="0"/>
            <a:fillRef idx="0"/>
            <a:effectRef idx="0"/>
            <a:fontRef idx="minor"/>
          </p:style>
        </p:sp>
        <p:sp>
          <p:nvSpPr>
            <p:cNvPr id="6346" name="Google Shape;7309;p55"/>
            <p:cNvSpPr/>
            <p:nvPr/>
          </p:nvSpPr>
          <p:spPr>
            <a:xfrm>
              <a:off x="1096560" y="4005720"/>
              <a:ext cx="102600" cy="2988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w="0">
              <a:noFill/>
            </a:ln>
          </p:spPr>
          <p:style>
            <a:lnRef idx="0"/>
            <a:fillRef idx="0"/>
            <a:effectRef idx="0"/>
            <a:fontRef idx="minor"/>
          </p:style>
        </p:sp>
        <p:sp>
          <p:nvSpPr>
            <p:cNvPr id="6347" name="Google Shape;7310;p55"/>
            <p:cNvSpPr/>
            <p:nvPr/>
          </p:nvSpPr>
          <p:spPr>
            <a:xfrm>
              <a:off x="1096560" y="4056480"/>
              <a:ext cx="81360" cy="30960"/>
            </a:xfrm>
            <a:custGeom>
              <a:avLst/>
              <a:gdLst/>
              <a:ahLst/>
              <a:rect l="l" t="t" r="r" b="b"/>
              <a:pathLst>
                <a:path w="2710" h="1041">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w="0">
              <a:noFill/>
            </a:ln>
          </p:spPr>
          <p:style>
            <a:lnRef idx="0"/>
            <a:fillRef idx="0"/>
            <a:effectRef idx="0"/>
            <a:fontRef idx="minor"/>
          </p:style>
        </p:sp>
        <p:sp>
          <p:nvSpPr>
            <p:cNvPr id="6348" name="Google Shape;7311;p55"/>
            <p:cNvSpPr/>
            <p:nvPr/>
          </p:nvSpPr>
          <p:spPr>
            <a:xfrm>
              <a:off x="1055520" y="3817440"/>
              <a:ext cx="61560" cy="62280"/>
            </a:xfrm>
            <a:custGeom>
              <a:avLst/>
              <a:gdLst/>
              <a:ahLst/>
              <a:rect l="l" t="t" r="r" b="b"/>
              <a:pathLst>
                <a:path w="2049" h="2080">
                  <a:moveTo>
                    <a:pt x="1702" y="0"/>
                  </a:moveTo>
                  <a:cubicBezTo>
                    <a:pt x="757" y="0"/>
                    <a:pt x="1" y="788"/>
                    <a:pt x="1" y="1733"/>
                  </a:cubicBezTo>
                  <a:lnTo>
                    <a:pt x="1" y="2080"/>
                  </a:lnTo>
                  <a:lnTo>
                    <a:pt x="2049" y="2080"/>
                  </a:lnTo>
                  <a:lnTo>
                    <a:pt x="2049" y="0"/>
                  </a:lnTo>
                  <a:close/>
                </a:path>
              </a:pathLst>
            </a:custGeom>
            <a:solidFill>
              <a:srgbClr val="5f7d95"/>
            </a:solidFill>
            <a:ln w="0">
              <a:noFill/>
            </a:ln>
          </p:spPr>
          <p:style>
            <a:lnRef idx="0"/>
            <a:fillRef idx="0"/>
            <a:effectRef idx="0"/>
            <a:fontRef idx="minor"/>
          </p:style>
        </p:sp>
        <p:sp>
          <p:nvSpPr>
            <p:cNvPr id="6349" name="Google Shape;7312;p55"/>
            <p:cNvSpPr/>
            <p:nvPr/>
          </p:nvSpPr>
          <p:spPr>
            <a:xfrm>
              <a:off x="1136520" y="3817440"/>
              <a:ext cx="41400" cy="66240"/>
            </a:xfrm>
            <a:custGeom>
              <a:avLst/>
              <a:gdLst/>
              <a:ahLst/>
              <a:rect l="l" t="t" r="r" b="b"/>
              <a:pathLst>
                <a:path w="1387" h="2206">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w="0">
              <a:noFill/>
            </a:ln>
          </p:spPr>
          <p:style>
            <a:lnRef idx="0"/>
            <a:fillRef idx="0"/>
            <a:effectRef idx="0"/>
            <a:fontRef idx="minor"/>
          </p:style>
        </p:sp>
        <p:sp>
          <p:nvSpPr>
            <p:cNvPr id="6350" name="Google Shape;7313;p55"/>
            <p:cNvSpPr/>
            <p:nvPr/>
          </p:nvSpPr>
          <p:spPr>
            <a:xfrm>
              <a:off x="927360" y="3901680"/>
              <a:ext cx="250560" cy="185760"/>
            </a:xfrm>
            <a:custGeom>
              <a:avLst/>
              <a:gdLst/>
              <a:ahLst/>
              <a:rect l="l" t="t" r="r" b="b"/>
              <a:pathLst>
                <a:path w="8286" h="6145">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w="0">
              <a:noFill/>
            </a:ln>
          </p:spPr>
          <p:style>
            <a:lnRef idx="0"/>
            <a:fillRef idx="0"/>
            <a:effectRef idx="0"/>
            <a:fontRef idx="minor"/>
          </p:style>
        </p:sp>
        <p:sp>
          <p:nvSpPr>
            <p:cNvPr id="6351" name="Google Shape;7314;p55"/>
            <p:cNvSpPr/>
            <p:nvPr/>
          </p:nvSpPr>
          <p:spPr>
            <a:xfrm>
              <a:off x="1054440" y="3952440"/>
              <a:ext cx="61560" cy="219240"/>
            </a:xfrm>
            <a:custGeom>
              <a:avLst/>
              <a:gdLst/>
              <a:ahLst/>
              <a:rect l="l" t="t" r="r" b="b"/>
              <a:pathLst>
                <a:path w="2048" h="7247">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w="0">
              <a:noFill/>
            </a:ln>
          </p:spPr>
          <p:style>
            <a:lnRef idx="0"/>
            <a:fillRef idx="0"/>
            <a:effectRef idx="0"/>
            <a:fontRef idx="minor"/>
          </p:style>
        </p:sp>
        <p:sp>
          <p:nvSpPr>
            <p:cNvPr id="6352" name="Google Shape;7315;p55"/>
            <p:cNvSpPr/>
            <p:nvPr/>
          </p:nvSpPr>
          <p:spPr>
            <a:xfrm>
              <a:off x="1137600" y="4106160"/>
              <a:ext cx="41400" cy="66240"/>
            </a:xfrm>
            <a:custGeom>
              <a:avLst/>
              <a:gdLst/>
              <a:ahLst/>
              <a:rect l="l" t="t" r="r" b="b"/>
              <a:pathLst>
                <a:path w="1387" h="220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w="0">
              <a:noFill/>
            </a:ln>
          </p:spPr>
          <p:style>
            <a:lnRef idx="0"/>
            <a:fillRef idx="0"/>
            <a:effectRef idx="0"/>
            <a:fontRef idx="minor"/>
          </p:style>
        </p:sp>
      </p:grpSp>
      <p:grpSp>
        <p:nvGrpSpPr>
          <p:cNvPr id="6353" name="Google Shape;7316;p55"/>
          <p:cNvGrpSpPr/>
          <p:nvPr/>
        </p:nvGrpSpPr>
        <p:grpSpPr>
          <a:xfrm>
            <a:off x="3074040" y="2882880"/>
            <a:ext cx="353880" cy="353160"/>
            <a:chOff x="3074040" y="2882880"/>
            <a:chExt cx="353880" cy="353160"/>
          </a:xfrm>
        </p:grpSpPr>
        <p:sp>
          <p:nvSpPr>
            <p:cNvPr id="6354" name="Google Shape;7317;p55"/>
            <p:cNvSpPr/>
            <p:nvPr/>
          </p:nvSpPr>
          <p:spPr>
            <a:xfrm>
              <a:off x="3147480" y="2882880"/>
              <a:ext cx="124560" cy="40680"/>
            </a:xfrm>
            <a:custGeom>
              <a:avLst/>
              <a:gdLst/>
              <a:ahLst/>
              <a:rect l="l" t="t" r="r" b="b"/>
              <a:pathLst>
                <a:path w="4128" h="1364">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w="0">
              <a:noFill/>
            </a:ln>
          </p:spPr>
          <p:style>
            <a:lnRef idx="0"/>
            <a:fillRef idx="0"/>
            <a:effectRef idx="0"/>
            <a:fontRef idx="minor"/>
          </p:style>
        </p:sp>
        <p:sp>
          <p:nvSpPr>
            <p:cNvPr id="6355" name="Google Shape;7318;p55"/>
            <p:cNvSpPr/>
            <p:nvPr/>
          </p:nvSpPr>
          <p:spPr>
            <a:xfrm>
              <a:off x="3137040" y="3067560"/>
              <a:ext cx="19440" cy="21240"/>
            </a:xfrm>
            <a:custGeom>
              <a:avLst/>
              <a:gdLst/>
              <a:ahLst/>
              <a:rect l="l" t="t" r="r" b="b"/>
              <a:pathLst>
                <a:path w="662" h="726">
                  <a:moveTo>
                    <a:pt x="1" y="1"/>
                  </a:moveTo>
                  <a:lnTo>
                    <a:pt x="1" y="725"/>
                  </a:lnTo>
                  <a:lnTo>
                    <a:pt x="662" y="725"/>
                  </a:lnTo>
                  <a:lnTo>
                    <a:pt x="662" y="1"/>
                  </a:lnTo>
                  <a:close/>
                </a:path>
              </a:pathLst>
            </a:custGeom>
            <a:solidFill>
              <a:srgbClr val="5f7d95"/>
            </a:solidFill>
            <a:ln w="0">
              <a:noFill/>
            </a:ln>
          </p:spPr>
          <p:style>
            <a:lnRef idx="0"/>
            <a:fillRef idx="0"/>
            <a:effectRef idx="0"/>
            <a:fontRef idx="minor"/>
          </p:style>
        </p:sp>
        <p:sp>
          <p:nvSpPr>
            <p:cNvPr id="6356" name="Google Shape;7319;p55"/>
            <p:cNvSpPr/>
            <p:nvPr/>
          </p:nvSpPr>
          <p:spPr>
            <a:xfrm>
              <a:off x="3137040" y="2985480"/>
              <a:ext cx="19440" cy="19440"/>
            </a:xfrm>
            <a:custGeom>
              <a:avLst/>
              <a:gdLst/>
              <a:ahLst/>
              <a:rect l="l" t="t" r="r" b="b"/>
              <a:pathLst>
                <a:path w="662" h="662">
                  <a:moveTo>
                    <a:pt x="1" y="0"/>
                  </a:moveTo>
                  <a:lnTo>
                    <a:pt x="1" y="662"/>
                  </a:lnTo>
                  <a:lnTo>
                    <a:pt x="662" y="662"/>
                  </a:lnTo>
                  <a:lnTo>
                    <a:pt x="662" y="0"/>
                  </a:lnTo>
                  <a:close/>
                </a:path>
              </a:pathLst>
            </a:custGeom>
            <a:solidFill>
              <a:srgbClr val="5f7d95"/>
            </a:solidFill>
            <a:ln w="0">
              <a:noFill/>
            </a:ln>
          </p:spPr>
          <p:style>
            <a:lnRef idx="0"/>
            <a:fillRef idx="0"/>
            <a:effectRef idx="0"/>
            <a:fontRef idx="minor"/>
          </p:style>
        </p:sp>
        <p:sp>
          <p:nvSpPr>
            <p:cNvPr id="6357" name="Google Shape;7320;p55"/>
            <p:cNvSpPr/>
            <p:nvPr/>
          </p:nvSpPr>
          <p:spPr>
            <a:xfrm>
              <a:off x="3137040" y="3152520"/>
              <a:ext cx="19440" cy="19440"/>
            </a:xfrm>
            <a:custGeom>
              <a:avLst/>
              <a:gdLst/>
              <a:ahLst/>
              <a:rect l="l" t="t" r="r" b="b"/>
              <a:pathLst>
                <a:path w="662" h="663">
                  <a:moveTo>
                    <a:pt x="1" y="1"/>
                  </a:moveTo>
                  <a:lnTo>
                    <a:pt x="1" y="662"/>
                  </a:lnTo>
                  <a:lnTo>
                    <a:pt x="662" y="662"/>
                  </a:lnTo>
                  <a:lnTo>
                    <a:pt x="662" y="1"/>
                  </a:lnTo>
                  <a:close/>
                </a:path>
              </a:pathLst>
            </a:custGeom>
            <a:solidFill>
              <a:srgbClr val="5f7d95"/>
            </a:solidFill>
            <a:ln w="0">
              <a:noFill/>
            </a:ln>
          </p:spPr>
          <p:style>
            <a:lnRef idx="0"/>
            <a:fillRef idx="0"/>
            <a:effectRef idx="0"/>
            <a:fontRef idx="minor"/>
          </p:style>
        </p:sp>
        <p:sp>
          <p:nvSpPr>
            <p:cNvPr id="6358" name="Google Shape;7321;p55"/>
            <p:cNvSpPr/>
            <p:nvPr/>
          </p:nvSpPr>
          <p:spPr>
            <a:xfrm>
              <a:off x="3074040" y="2903040"/>
              <a:ext cx="269640" cy="333000"/>
            </a:xfrm>
            <a:custGeom>
              <a:avLst/>
              <a:gdLst/>
              <a:ahLst/>
              <a:rect l="l" t="t" r="r" b="b"/>
              <a:pathLst>
                <a:path w="8916" h="10997">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w="0">
              <a:noFill/>
            </a:ln>
          </p:spPr>
          <p:style>
            <a:lnRef idx="0"/>
            <a:fillRef idx="0"/>
            <a:effectRef idx="0"/>
            <a:fontRef idx="minor"/>
          </p:style>
        </p:sp>
        <p:sp>
          <p:nvSpPr>
            <p:cNvPr id="6359" name="Google Shape;7322;p55"/>
            <p:cNvSpPr/>
            <p:nvPr/>
          </p:nvSpPr>
          <p:spPr>
            <a:xfrm>
              <a:off x="3366360" y="3005280"/>
              <a:ext cx="61560" cy="125640"/>
            </a:xfrm>
            <a:custGeom>
              <a:avLst/>
              <a:gdLst/>
              <a:ahLst/>
              <a:rect l="l" t="t" r="r" b="b"/>
              <a:pathLst>
                <a:path w="2049" h="4160">
                  <a:moveTo>
                    <a:pt x="1" y="1"/>
                  </a:moveTo>
                  <a:lnTo>
                    <a:pt x="1" y="4160"/>
                  </a:lnTo>
                  <a:lnTo>
                    <a:pt x="2049" y="4160"/>
                  </a:lnTo>
                  <a:lnTo>
                    <a:pt x="2049" y="1"/>
                  </a:lnTo>
                  <a:close/>
                </a:path>
              </a:pathLst>
            </a:custGeom>
            <a:solidFill>
              <a:srgbClr val="5f7d95"/>
            </a:solidFill>
            <a:ln w="0">
              <a:noFill/>
            </a:ln>
          </p:spPr>
          <p:style>
            <a:lnRef idx="0"/>
            <a:fillRef idx="0"/>
            <a:effectRef idx="0"/>
            <a:fontRef idx="minor"/>
          </p:style>
        </p:sp>
        <p:sp>
          <p:nvSpPr>
            <p:cNvPr id="6360" name="Google Shape;7323;p55"/>
            <p:cNvSpPr/>
            <p:nvPr/>
          </p:nvSpPr>
          <p:spPr>
            <a:xfrm>
              <a:off x="3366360" y="2923200"/>
              <a:ext cx="61560" cy="61560"/>
            </a:xfrm>
            <a:custGeom>
              <a:avLst/>
              <a:gdLst/>
              <a:ahLst/>
              <a:rect l="l" t="t" r="r" b="b"/>
              <a:pathLst>
                <a:path w="2049" h="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w="0">
              <a:noFill/>
            </a:ln>
          </p:spPr>
          <p:style>
            <a:lnRef idx="0"/>
            <a:fillRef idx="0"/>
            <a:effectRef idx="0"/>
            <a:fontRef idx="minor"/>
          </p:style>
        </p:sp>
        <p:sp>
          <p:nvSpPr>
            <p:cNvPr id="6361" name="Google Shape;7324;p55"/>
            <p:cNvSpPr/>
            <p:nvPr/>
          </p:nvSpPr>
          <p:spPr>
            <a:xfrm>
              <a:off x="3368160" y="3152520"/>
              <a:ext cx="55800" cy="61560"/>
            </a:xfrm>
            <a:custGeom>
              <a:avLst/>
              <a:gdLst/>
              <a:ahLst/>
              <a:rect l="l" t="t" r="r" b="b"/>
              <a:pathLst>
                <a:path w="1860" h="2049">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w="0">
              <a:noFill/>
            </a:ln>
          </p:spPr>
          <p:style>
            <a:lnRef idx="0"/>
            <a:fillRef idx="0"/>
            <a:effectRef idx="0"/>
            <a:fontRef idx="minor"/>
          </p:style>
        </p:sp>
      </p:grpSp>
      <p:grpSp>
        <p:nvGrpSpPr>
          <p:cNvPr id="6362" name="Google Shape;7325;p55"/>
          <p:cNvGrpSpPr/>
          <p:nvPr/>
        </p:nvGrpSpPr>
        <p:grpSpPr>
          <a:xfrm>
            <a:off x="3074400" y="3353400"/>
            <a:ext cx="353160" cy="353520"/>
            <a:chOff x="3074400" y="3353400"/>
            <a:chExt cx="353160" cy="353520"/>
          </a:xfrm>
        </p:grpSpPr>
        <p:sp>
          <p:nvSpPr>
            <p:cNvPr id="6363" name="Google Shape;7326;p55"/>
            <p:cNvSpPr/>
            <p:nvPr/>
          </p:nvSpPr>
          <p:spPr>
            <a:xfrm>
              <a:off x="3173760" y="3587400"/>
              <a:ext cx="9000" cy="14760"/>
            </a:xfrm>
            <a:custGeom>
              <a:avLst/>
              <a:gdLst/>
              <a:ahLst/>
              <a:rect l="l" t="t" r="r" b="b"/>
              <a:pathLst>
                <a:path w="316" h="505">
                  <a:moveTo>
                    <a:pt x="158" y="1"/>
                  </a:moveTo>
                  <a:lnTo>
                    <a:pt x="0" y="505"/>
                  </a:lnTo>
                  <a:lnTo>
                    <a:pt x="315" y="505"/>
                  </a:lnTo>
                  <a:lnTo>
                    <a:pt x="158" y="1"/>
                  </a:lnTo>
                  <a:close/>
                </a:path>
              </a:pathLst>
            </a:custGeom>
            <a:solidFill>
              <a:srgbClr val="5f7d95"/>
            </a:solidFill>
            <a:ln w="0">
              <a:noFill/>
            </a:ln>
          </p:spPr>
          <p:style>
            <a:lnRef idx="0"/>
            <a:fillRef idx="0"/>
            <a:effectRef idx="0"/>
            <a:fontRef idx="minor"/>
          </p:style>
        </p:sp>
        <p:sp>
          <p:nvSpPr>
            <p:cNvPr id="6364" name="Google Shape;7327;p55"/>
            <p:cNvSpPr/>
            <p:nvPr/>
          </p:nvSpPr>
          <p:spPr>
            <a:xfrm>
              <a:off x="3074400" y="3497760"/>
              <a:ext cx="207720" cy="209160"/>
            </a:xfrm>
            <a:custGeom>
              <a:avLst/>
              <a:gdLst/>
              <a:ahLst/>
              <a:rect l="l" t="t" r="r" b="b"/>
              <a:pathLst>
                <a:path w="6869" h="6918">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w="0">
              <a:noFill/>
            </a:ln>
          </p:spPr>
          <p:style>
            <a:lnRef idx="0"/>
            <a:fillRef idx="0"/>
            <a:effectRef idx="0"/>
            <a:fontRef idx="minor"/>
          </p:style>
        </p:sp>
        <p:sp>
          <p:nvSpPr>
            <p:cNvPr id="6365" name="Google Shape;7328;p55"/>
            <p:cNvSpPr/>
            <p:nvPr/>
          </p:nvSpPr>
          <p:spPr>
            <a:xfrm>
              <a:off x="3314160" y="3436560"/>
              <a:ext cx="18360" cy="30960"/>
            </a:xfrm>
            <a:custGeom>
              <a:avLst/>
              <a:gdLst/>
              <a:ahLst/>
              <a:rect l="l" t="t" r="r" b="b"/>
              <a:pathLst>
                <a:path w="631" h="1041">
                  <a:moveTo>
                    <a:pt x="0" y="1"/>
                  </a:moveTo>
                  <a:cubicBezTo>
                    <a:pt x="32" y="410"/>
                    <a:pt x="126" y="694"/>
                    <a:pt x="315" y="1041"/>
                  </a:cubicBezTo>
                  <a:cubicBezTo>
                    <a:pt x="473" y="694"/>
                    <a:pt x="599" y="347"/>
                    <a:pt x="631" y="1"/>
                  </a:cubicBezTo>
                  <a:close/>
                </a:path>
              </a:pathLst>
            </a:custGeom>
            <a:solidFill>
              <a:srgbClr val="5f7d95"/>
            </a:solidFill>
            <a:ln w="0">
              <a:noFill/>
            </a:ln>
          </p:spPr>
          <p:style>
            <a:lnRef idx="0"/>
            <a:fillRef idx="0"/>
            <a:effectRef idx="0"/>
            <a:fontRef idx="minor"/>
          </p:style>
        </p:sp>
        <p:sp>
          <p:nvSpPr>
            <p:cNvPr id="6366" name="Google Shape;7329;p55"/>
            <p:cNvSpPr/>
            <p:nvPr/>
          </p:nvSpPr>
          <p:spPr>
            <a:xfrm>
              <a:off x="3218760" y="3353400"/>
              <a:ext cx="208800" cy="208440"/>
            </a:xfrm>
            <a:custGeom>
              <a:avLst/>
              <a:gdLst/>
              <a:ahLst/>
              <a:rect l="l" t="t" r="r" b="b"/>
              <a:pathLst>
                <a:path w="6901" h="6896">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w="0">
              <a:noFill/>
            </a:ln>
          </p:spPr>
          <p:style>
            <a:lnRef idx="0"/>
            <a:fillRef idx="0"/>
            <a:effectRef idx="0"/>
            <a:fontRef idx="minor"/>
          </p:style>
        </p:sp>
      </p:grpSp>
      <p:grpSp>
        <p:nvGrpSpPr>
          <p:cNvPr id="6367" name="Google Shape;7330;p55"/>
          <p:cNvGrpSpPr/>
          <p:nvPr/>
        </p:nvGrpSpPr>
        <p:grpSpPr>
          <a:xfrm>
            <a:off x="3074400" y="3818520"/>
            <a:ext cx="352800" cy="352800"/>
            <a:chOff x="3074400" y="3818520"/>
            <a:chExt cx="352800" cy="352800"/>
          </a:xfrm>
        </p:grpSpPr>
        <p:sp>
          <p:nvSpPr>
            <p:cNvPr id="6368" name="Google Shape;7331;p55"/>
            <p:cNvSpPr/>
            <p:nvPr/>
          </p:nvSpPr>
          <p:spPr>
            <a:xfrm>
              <a:off x="3074400" y="3818520"/>
              <a:ext cx="352800" cy="352800"/>
            </a:xfrm>
            <a:custGeom>
              <a:avLst/>
              <a:gdLst/>
              <a:ahLst/>
              <a:rect l="l" t="t" r="r" b="b"/>
              <a:pathLst>
                <a:path w="11658" h="11657">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w="0">
              <a:noFill/>
            </a:ln>
          </p:spPr>
          <p:style>
            <a:lnRef idx="0"/>
            <a:fillRef idx="0"/>
            <a:effectRef idx="0"/>
            <a:fontRef idx="minor"/>
          </p:style>
        </p:sp>
        <p:sp>
          <p:nvSpPr>
            <p:cNvPr id="6369" name="Google Shape;7332;p55"/>
            <p:cNvSpPr/>
            <p:nvPr/>
          </p:nvSpPr>
          <p:spPr>
            <a:xfrm>
              <a:off x="3156480" y="3901680"/>
              <a:ext cx="189360" cy="186480"/>
            </a:xfrm>
            <a:custGeom>
              <a:avLst/>
              <a:gdLst/>
              <a:ahLst/>
              <a:rect l="l" t="t" r="r" b="b"/>
              <a:pathLst>
                <a:path w="6270" h="61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w="0">
              <a:noFill/>
            </a:ln>
          </p:spPr>
          <p:style>
            <a:lnRef idx="0"/>
            <a:fillRef idx="0"/>
            <a:effectRef idx="0"/>
            <a:fontRef idx="minor"/>
          </p:style>
        </p:sp>
      </p:grpSp>
      <p:grpSp>
        <p:nvGrpSpPr>
          <p:cNvPr id="6370" name="Google Shape;7333;p55"/>
          <p:cNvGrpSpPr/>
          <p:nvPr/>
        </p:nvGrpSpPr>
        <p:grpSpPr>
          <a:xfrm>
            <a:off x="2183760" y="4275360"/>
            <a:ext cx="355680" cy="353880"/>
            <a:chOff x="2183760" y="4275360"/>
            <a:chExt cx="355680" cy="353880"/>
          </a:xfrm>
        </p:grpSpPr>
        <p:sp>
          <p:nvSpPr>
            <p:cNvPr id="6371" name="Google Shape;7334;p55"/>
            <p:cNvSpPr/>
            <p:nvPr/>
          </p:nvSpPr>
          <p:spPr>
            <a:xfrm>
              <a:off x="2312640" y="4484880"/>
              <a:ext cx="225720" cy="40320"/>
            </a:xfrm>
            <a:custGeom>
              <a:avLst/>
              <a:gdLst/>
              <a:ahLst/>
              <a:rect l="l" t="t" r="r" b="b"/>
              <a:pathLst>
                <a:path w="7468" h="1356">
                  <a:moveTo>
                    <a:pt x="568" y="1"/>
                  </a:moveTo>
                  <a:cubicBezTo>
                    <a:pt x="568" y="505"/>
                    <a:pt x="379" y="977"/>
                    <a:pt x="1" y="1356"/>
                  </a:cubicBezTo>
                  <a:lnTo>
                    <a:pt x="7467" y="1356"/>
                  </a:lnTo>
                  <a:lnTo>
                    <a:pt x="7467" y="1"/>
                  </a:lnTo>
                  <a:close/>
                </a:path>
              </a:pathLst>
            </a:custGeom>
            <a:solidFill>
              <a:srgbClr val="5f7d95"/>
            </a:solidFill>
            <a:ln w="0">
              <a:noFill/>
            </a:ln>
          </p:spPr>
          <p:style>
            <a:lnRef idx="0"/>
            <a:fillRef idx="0"/>
            <a:effectRef idx="0"/>
            <a:fontRef idx="minor"/>
          </p:style>
        </p:sp>
        <p:sp>
          <p:nvSpPr>
            <p:cNvPr id="6372" name="Google Shape;7335;p55"/>
            <p:cNvSpPr/>
            <p:nvPr/>
          </p:nvSpPr>
          <p:spPr>
            <a:xfrm>
              <a:off x="2331000" y="4546800"/>
              <a:ext cx="208440" cy="82440"/>
            </a:xfrm>
            <a:custGeom>
              <a:avLst/>
              <a:gdLst/>
              <a:ahLst/>
              <a:rect l="l" t="t" r="r" b="b"/>
              <a:pathLst>
                <a:path w="6900" h="2742">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w="0">
              <a:noFill/>
            </a:ln>
          </p:spPr>
          <p:style>
            <a:lnRef idx="0"/>
            <a:fillRef idx="0"/>
            <a:effectRef idx="0"/>
            <a:fontRef idx="minor"/>
          </p:style>
        </p:sp>
        <p:sp>
          <p:nvSpPr>
            <p:cNvPr id="6373" name="Google Shape;7336;p55"/>
            <p:cNvSpPr/>
            <p:nvPr/>
          </p:nvSpPr>
          <p:spPr>
            <a:xfrm>
              <a:off x="2413080" y="4275360"/>
              <a:ext cx="83520" cy="82440"/>
            </a:xfrm>
            <a:custGeom>
              <a:avLst/>
              <a:gdLst/>
              <a:ahLst/>
              <a:rect l="l" t="t" r="r" b="b"/>
              <a:pathLst>
                <a:path w="2773" h="2742">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w="0">
              <a:noFill/>
            </a:ln>
          </p:spPr>
          <p:style>
            <a:lnRef idx="0"/>
            <a:fillRef idx="0"/>
            <a:effectRef idx="0"/>
            <a:fontRef idx="minor"/>
          </p:style>
        </p:sp>
        <p:sp>
          <p:nvSpPr>
            <p:cNvPr id="6374" name="Google Shape;7337;p55"/>
            <p:cNvSpPr/>
            <p:nvPr/>
          </p:nvSpPr>
          <p:spPr>
            <a:xfrm>
              <a:off x="2372040" y="4379760"/>
              <a:ext cx="166680" cy="82440"/>
            </a:xfrm>
            <a:custGeom>
              <a:avLst/>
              <a:gdLst/>
              <a:ahLst/>
              <a:rect l="l" t="t" r="r" b="b"/>
              <a:pathLst>
                <a:path w="5515" h="2742">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w="0">
              <a:noFill/>
            </a:ln>
          </p:spPr>
          <p:style>
            <a:lnRef idx="0"/>
            <a:fillRef idx="0"/>
            <a:effectRef idx="0"/>
            <a:fontRef idx="minor"/>
          </p:style>
        </p:sp>
        <p:sp>
          <p:nvSpPr>
            <p:cNvPr id="6375" name="Google Shape;7338;p55"/>
            <p:cNvSpPr/>
            <p:nvPr/>
          </p:nvSpPr>
          <p:spPr>
            <a:xfrm>
              <a:off x="2225880" y="4442760"/>
              <a:ext cx="83520" cy="82440"/>
            </a:xfrm>
            <a:custGeom>
              <a:avLst/>
              <a:gdLst/>
              <a:ahLst/>
              <a:rect l="l" t="t" r="r" b="b"/>
              <a:pathLst>
                <a:path w="2773" h="2742">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w="0">
              <a:noFill/>
            </a:ln>
          </p:spPr>
          <p:style>
            <a:lnRef idx="0"/>
            <a:fillRef idx="0"/>
            <a:effectRef idx="0"/>
            <a:fontRef idx="minor"/>
          </p:style>
        </p:sp>
        <p:sp>
          <p:nvSpPr>
            <p:cNvPr id="6376" name="Google Shape;7339;p55"/>
            <p:cNvSpPr/>
            <p:nvPr/>
          </p:nvSpPr>
          <p:spPr>
            <a:xfrm>
              <a:off x="2183760" y="4546800"/>
              <a:ext cx="165600" cy="81360"/>
            </a:xfrm>
            <a:custGeom>
              <a:avLst/>
              <a:gdLst/>
              <a:ahLst/>
              <a:rect l="l" t="t" r="r" b="b"/>
              <a:pathLst>
                <a:path w="5483" h="2711">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w="0">
              <a:noFill/>
            </a:ln>
          </p:spPr>
          <p:style>
            <a:lnRef idx="0"/>
            <a:fillRef idx="0"/>
            <a:effectRef idx="0"/>
            <a:fontRef idx="minor"/>
          </p:style>
        </p:sp>
      </p:grpSp>
      <p:grpSp>
        <p:nvGrpSpPr>
          <p:cNvPr id="6377" name="Google Shape;7340;p55"/>
          <p:cNvGrpSpPr/>
          <p:nvPr/>
        </p:nvGrpSpPr>
        <p:grpSpPr>
          <a:xfrm>
            <a:off x="2628360" y="1532520"/>
            <a:ext cx="357480" cy="353520"/>
            <a:chOff x="2628360" y="1532520"/>
            <a:chExt cx="357480" cy="353520"/>
          </a:xfrm>
        </p:grpSpPr>
        <p:sp>
          <p:nvSpPr>
            <p:cNvPr id="6378" name="Google Shape;7341;p55"/>
            <p:cNvSpPr/>
            <p:nvPr/>
          </p:nvSpPr>
          <p:spPr>
            <a:xfrm>
              <a:off x="2790720" y="1532520"/>
              <a:ext cx="195120" cy="195120"/>
            </a:xfrm>
            <a:custGeom>
              <a:avLst/>
              <a:gdLst/>
              <a:ahLst/>
              <a:rect l="l" t="t" r="r" b="b"/>
              <a:pathLst>
                <a:path w="6459" h="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w="0">
              <a:noFill/>
            </a:ln>
          </p:spPr>
          <p:style>
            <a:lnRef idx="0"/>
            <a:fillRef idx="0"/>
            <a:effectRef idx="0"/>
            <a:fontRef idx="minor"/>
          </p:style>
        </p:sp>
        <p:sp>
          <p:nvSpPr>
            <p:cNvPr id="6379" name="Google Shape;7342;p55"/>
            <p:cNvSpPr/>
            <p:nvPr/>
          </p:nvSpPr>
          <p:spPr>
            <a:xfrm>
              <a:off x="2664720" y="1606680"/>
              <a:ext cx="92160" cy="88560"/>
            </a:xfrm>
            <a:custGeom>
              <a:avLst/>
              <a:gdLst/>
              <a:ahLst/>
              <a:rect l="l" t="t" r="r" b="b"/>
              <a:pathLst>
                <a:path w="3057" h="2944">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w="0">
              <a:noFill/>
            </a:ln>
          </p:spPr>
          <p:style>
            <a:lnRef idx="0"/>
            <a:fillRef idx="0"/>
            <a:effectRef idx="0"/>
            <a:fontRef idx="minor"/>
          </p:style>
        </p:sp>
        <p:sp>
          <p:nvSpPr>
            <p:cNvPr id="6380" name="Google Shape;7343;p55"/>
            <p:cNvSpPr/>
            <p:nvPr/>
          </p:nvSpPr>
          <p:spPr>
            <a:xfrm>
              <a:off x="2820240" y="1763640"/>
              <a:ext cx="92880" cy="89640"/>
            </a:xfrm>
            <a:custGeom>
              <a:avLst/>
              <a:gdLst/>
              <a:ahLst/>
              <a:rect l="l" t="t" r="r" b="b"/>
              <a:pathLst>
                <a:path w="3089" h="2977">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w="0">
              <a:noFill/>
            </a:ln>
          </p:spPr>
          <p:style>
            <a:lnRef idx="0"/>
            <a:fillRef idx="0"/>
            <a:effectRef idx="0"/>
            <a:fontRef idx="minor"/>
          </p:style>
        </p:sp>
        <p:sp>
          <p:nvSpPr>
            <p:cNvPr id="6381" name="Google Shape;7344;p55"/>
            <p:cNvSpPr/>
            <p:nvPr/>
          </p:nvSpPr>
          <p:spPr>
            <a:xfrm>
              <a:off x="2628360" y="1639800"/>
              <a:ext cx="250560" cy="246240"/>
            </a:xfrm>
            <a:custGeom>
              <a:avLst/>
              <a:gdLst/>
              <a:ahLst/>
              <a:rect l="l" t="t" r="r" b="b"/>
              <a:pathLst>
                <a:path w="8286" h="8147">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w="0">
              <a:noFill/>
            </a:ln>
          </p:spPr>
          <p:style>
            <a:lnRef idx="0"/>
            <a:fillRef idx="0"/>
            <a:effectRef idx="0"/>
            <a:fontRef idx="minor"/>
          </p:style>
        </p:sp>
      </p:grpSp>
      <p:grpSp>
        <p:nvGrpSpPr>
          <p:cNvPr id="6382" name="Google Shape;7345;p55"/>
          <p:cNvGrpSpPr/>
          <p:nvPr/>
        </p:nvGrpSpPr>
        <p:grpSpPr>
          <a:xfrm>
            <a:off x="2630160" y="1972800"/>
            <a:ext cx="353880" cy="355320"/>
            <a:chOff x="2630160" y="1972800"/>
            <a:chExt cx="353880" cy="355320"/>
          </a:xfrm>
        </p:grpSpPr>
        <p:sp>
          <p:nvSpPr>
            <p:cNvPr id="6383" name="Google Shape;7346;p55"/>
            <p:cNvSpPr/>
            <p:nvPr/>
          </p:nvSpPr>
          <p:spPr>
            <a:xfrm>
              <a:off x="2754360" y="2100960"/>
              <a:ext cx="229680" cy="227160"/>
            </a:xfrm>
            <a:custGeom>
              <a:avLst/>
              <a:gdLst/>
              <a:ahLst/>
              <a:rect l="l" t="t" r="r" b="b"/>
              <a:pathLst>
                <a:path w="7594" h="751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w="0">
              <a:noFill/>
            </a:ln>
          </p:spPr>
          <p:style>
            <a:lnRef idx="0"/>
            <a:fillRef idx="0"/>
            <a:effectRef idx="0"/>
            <a:fontRef idx="minor"/>
          </p:style>
        </p:sp>
        <p:sp>
          <p:nvSpPr>
            <p:cNvPr id="6384" name="Google Shape;7347;p55"/>
            <p:cNvSpPr/>
            <p:nvPr/>
          </p:nvSpPr>
          <p:spPr>
            <a:xfrm>
              <a:off x="2818440" y="1982160"/>
              <a:ext cx="55800" cy="55800"/>
            </a:xfrm>
            <a:custGeom>
              <a:avLst/>
              <a:gdLst/>
              <a:ahLst/>
              <a:rect l="l" t="t" r="r" b="b"/>
              <a:pathLst>
                <a:path w="1860" h="1860">
                  <a:moveTo>
                    <a:pt x="1" y="1"/>
                  </a:moveTo>
                  <a:lnTo>
                    <a:pt x="1" y="1859"/>
                  </a:lnTo>
                  <a:lnTo>
                    <a:pt x="1860" y="1859"/>
                  </a:lnTo>
                  <a:lnTo>
                    <a:pt x="1" y="1"/>
                  </a:lnTo>
                  <a:close/>
                </a:path>
              </a:pathLst>
            </a:custGeom>
            <a:solidFill>
              <a:srgbClr val="5f7d95"/>
            </a:solidFill>
            <a:ln w="0">
              <a:noFill/>
            </a:ln>
          </p:spPr>
          <p:style>
            <a:lnRef idx="0"/>
            <a:fillRef idx="0"/>
            <a:effectRef idx="0"/>
            <a:fontRef idx="minor"/>
          </p:style>
        </p:sp>
        <p:sp>
          <p:nvSpPr>
            <p:cNvPr id="6385" name="Google Shape;7348;p55"/>
            <p:cNvSpPr/>
            <p:nvPr/>
          </p:nvSpPr>
          <p:spPr>
            <a:xfrm>
              <a:off x="2630160" y="1972800"/>
              <a:ext cx="249840" cy="334800"/>
            </a:xfrm>
            <a:custGeom>
              <a:avLst/>
              <a:gdLst/>
              <a:ahLst/>
              <a:rect l="l" t="t" r="r" b="b"/>
              <a:pathLst>
                <a:path w="8255" h="11059">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w="0">
              <a:noFill/>
            </a:ln>
          </p:spPr>
          <p:style>
            <a:lnRef idx="0"/>
            <a:fillRef idx="0"/>
            <a:effectRef idx="0"/>
            <a:fontRef idx="minor"/>
          </p:style>
        </p:sp>
      </p:grpSp>
      <p:grpSp>
        <p:nvGrpSpPr>
          <p:cNvPr id="6386" name="Google Shape;7349;p55"/>
          <p:cNvGrpSpPr/>
          <p:nvPr/>
        </p:nvGrpSpPr>
        <p:grpSpPr>
          <a:xfrm>
            <a:off x="2629800" y="2409480"/>
            <a:ext cx="354960" cy="352800"/>
            <a:chOff x="2629800" y="2409480"/>
            <a:chExt cx="354960" cy="352800"/>
          </a:xfrm>
        </p:grpSpPr>
        <p:sp>
          <p:nvSpPr>
            <p:cNvPr id="6387" name="Google Shape;7350;p55"/>
            <p:cNvSpPr/>
            <p:nvPr/>
          </p:nvSpPr>
          <p:spPr>
            <a:xfrm>
              <a:off x="2919240" y="2424240"/>
              <a:ext cx="50760" cy="48600"/>
            </a:xfrm>
            <a:custGeom>
              <a:avLst/>
              <a:gdLst/>
              <a:ahLst/>
              <a:rect l="l" t="t" r="r" b="b"/>
              <a:pathLst>
                <a:path w="1702" h="1623">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w="0">
              <a:noFill/>
            </a:ln>
          </p:spPr>
          <p:style>
            <a:lnRef idx="0"/>
            <a:fillRef idx="0"/>
            <a:effectRef idx="0"/>
            <a:fontRef idx="minor"/>
          </p:style>
        </p:sp>
        <p:sp>
          <p:nvSpPr>
            <p:cNvPr id="6388" name="Google Shape;7351;p55"/>
            <p:cNvSpPr/>
            <p:nvPr/>
          </p:nvSpPr>
          <p:spPr>
            <a:xfrm>
              <a:off x="2774880" y="2413440"/>
              <a:ext cx="207720" cy="202680"/>
            </a:xfrm>
            <a:custGeom>
              <a:avLst/>
              <a:gdLst/>
              <a:ahLst/>
              <a:rect l="l" t="t" r="r" b="b"/>
              <a:pathLst>
                <a:path w="6869" h="6703">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w="0">
              <a:noFill/>
            </a:ln>
          </p:spPr>
          <p:style>
            <a:lnRef idx="0"/>
            <a:fillRef idx="0"/>
            <a:effectRef idx="0"/>
            <a:fontRef idx="minor"/>
          </p:style>
        </p:sp>
        <p:sp>
          <p:nvSpPr>
            <p:cNvPr id="6389" name="Google Shape;7352;p55"/>
            <p:cNvSpPr/>
            <p:nvPr/>
          </p:nvSpPr>
          <p:spPr>
            <a:xfrm>
              <a:off x="2629800" y="2647440"/>
              <a:ext cx="118800" cy="114840"/>
            </a:xfrm>
            <a:custGeom>
              <a:avLst/>
              <a:gdLst/>
              <a:ahLst/>
              <a:rect l="l" t="t" r="r" b="b"/>
              <a:pathLst>
                <a:path w="3939" h="3805">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w="0">
              <a:noFill/>
            </a:ln>
          </p:spPr>
          <p:style>
            <a:lnRef idx="0"/>
            <a:fillRef idx="0"/>
            <a:effectRef idx="0"/>
            <a:fontRef idx="minor"/>
          </p:style>
        </p:sp>
        <p:sp>
          <p:nvSpPr>
            <p:cNvPr id="6390" name="Google Shape;7353;p55"/>
            <p:cNvSpPr/>
            <p:nvPr/>
          </p:nvSpPr>
          <p:spPr>
            <a:xfrm>
              <a:off x="2680560" y="2466720"/>
              <a:ext cx="246960" cy="246960"/>
            </a:xfrm>
            <a:custGeom>
              <a:avLst/>
              <a:gdLst/>
              <a:ahLst/>
              <a:rect l="l" t="t" r="r" b="b"/>
              <a:pathLst>
                <a:path w="8161" h="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w="0">
              <a:noFill/>
            </a:ln>
          </p:spPr>
          <p:style>
            <a:lnRef idx="0"/>
            <a:fillRef idx="0"/>
            <a:effectRef idx="0"/>
            <a:fontRef idx="minor"/>
          </p:style>
        </p:sp>
        <p:sp>
          <p:nvSpPr>
            <p:cNvPr id="6391" name="Google Shape;7354;p55"/>
            <p:cNvSpPr/>
            <p:nvPr/>
          </p:nvSpPr>
          <p:spPr>
            <a:xfrm>
              <a:off x="2879280" y="2409480"/>
              <a:ext cx="20160" cy="40320"/>
            </a:xfrm>
            <a:custGeom>
              <a:avLst/>
              <a:gdLst/>
              <a:ahLst/>
              <a:rect l="l" t="t" r="r" b="b"/>
              <a:pathLst>
                <a:path w="694" h="1355">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w="0">
              <a:noFill/>
            </a:ln>
          </p:spPr>
          <p:style>
            <a:lnRef idx="0"/>
            <a:fillRef idx="0"/>
            <a:effectRef idx="0"/>
            <a:fontRef idx="minor"/>
          </p:style>
        </p:sp>
        <p:sp>
          <p:nvSpPr>
            <p:cNvPr id="6392" name="Google Shape;7355;p55"/>
            <p:cNvSpPr/>
            <p:nvPr/>
          </p:nvSpPr>
          <p:spPr>
            <a:xfrm>
              <a:off x="2943360" y="2494440"/>
              <a:ext cx="41400" cy="20160"/>
            </a:xfrm>
            <a:custGeom>
              <a:avLst/>
              <a:gdLst/>
              <a:ahLst/>
              <a:rect l="l" t="t" r="r" b="b"/>
              <a:pathLst>
                <a:path w="1387" h="694">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w="0">
              <a:noFill/>
            </a:ln>
          </p:spPr>
          <p:style>
            <a:lnRef idx="0"/>
            <a:fillRef idx="0"/>
            <a:effectRef idx="0"/>
            <a:fontRef idx="minor"/>
          </p:style>
        </p:sp>
        <p:sp>
          <p:nvSpPr>
            <p:cNvPr id="6393" name="Google Shape;7356;p55"/>
            <p:cNvSpPr/>
            <p:nvPr/>
          </p:nvSpPr>
          <p:spPr>
            <a:xfrm>
              <a:off x="2784600" y="2648160"/>
              <a:ext cx="140760" cy="82440"/>
            </a:xfrm>
            <a:custGeom>
              <a:avLst/>
              <a:gdLst/>
              <a:ahLst/>
              <a:rect l="l" t="t" r="r" b="b"/>
              <a:pathLst>
                <a:path w="4664" h="274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w="0">
              <a:noFill/>
            </a:ln>
          </p:spPr>
          <p:style>
            <a:lnRef idx="0"/>
            <a:fillRef idx="0"/>
            <a:effectRef idx="0"/>
            <a:fontRef idx="minor"/>
          </p:style>
        </p:sp>
      </p:grpSp>
      <p:grpSp>
        <p:nvGrpSpPr>
          <p:cNvPr id="6394" name="Google Shape;7357;p55"/>
          <p:cNvGrpSpPr/>
          <p:nvPr/>
        </p:nvGrpSpPr>
        <p:grpSpPr>
          <a:xfrm>
            <a:off x="1293480" y="2888640"/>
            <a:ext cx="352800" cy="341640"/>
            <a:chOff x="1293480" y="2888640"/>
            <a:chExt cx="352800" cy="341640"/>
          </a:xfrm>
        </p:grpSpPr>
        <p:sp>
          <p:nvSpPr>
            <p:cNvPr id="6395" name="Google Shape;7358;p55"/>
            <p:cNvSpPr/>
            <p:nvPr/>
          </p:nvSpPr>
          <p:spPr>
            <a:xfrm>
              <a:off x="1322280" y="2888640"/>
              <a:ext cx="295560" cy="298440"/>
            </a:xfrm>
            <a:custGeom>
              <a:avLst/>
              <a:gdLst/>
              <a:ahLst/>
              <a:rect l="l" t="t" r="r" b="b"/>
              <a:pathLst>
                <a:path w="9767" h="9862">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w="0">
              <a:noFill/>
            </a:ln>
          </p:spPr>
          <p:style>
            <a:lnRef idx="0"/>
            <a:fillRef idx="0"/>
            <a:effectRef idx="0"/>
            <a:fontRef idx="minor"/>
          </p:style>
        </p:sp>
        <p:sp>
          <p:nvSpPr>
            <p:cNvPr id="6396" name="Google Shape;7359;p55"/>
            <p:cNvSpPr/>
            <p:nvPr/>
          </p:nvSpPr>
          <p:spPr>
            <a:xfrm>
              <a:off x="1293480" y="3083760"/>
              <a:ext cx="352800" cy="146520"/>
            </a:xfrm>
            <a:custGeom>
              <a:avLst/>
              <a:gdLst/>
              <a:ahLst/>
              <a:rect l="l" t="t" r="r" b="b"/>
              <a:pathLst>
                <a:path w="11658" h="4853">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w="0">
              <a:noFill/>
            </a:ln>
          </p:spPr>
          <p:style>
            <a:lnRef idx="0"/>
            <a:fillRef idx="0"/>
            <a:effectRef idx="0"/>
            <a:fontRef idx="minor"/>
          </p:style>
        </p:sp>
      </p:grpSp>
      <p:grpSp>
        <p:nvGrpSpPr>
          <p:cNvPr id="6397" name="Google Shape;7360;p55"/>
          <p:cNvGrpSpPr/>
          <p:nvPr/>
        </p:nvGrpSpPr>
        <p:grpSpPr>
          <a:xfrm>
            <a:off x="1293120" y="3353760"/>
            <a:ext cx="353880" cy="352800"/>
            <a:chOff x="1293120" y="3353760"/>
            <a:chExt cx="353880" cy="352800"/>
          </a:xfrm>
        </p:grpSpPr>
        <p:sp>
          <p:nvSpPr>
            <p:cNvPr id="6398" name="Google Shape;7361;p55"/>
            <p:cNvSpPr/>
            <p:nvPr/>
          </p:nvSpPr>
          <p:spPr>
            <a:xfrm>
              <a:off x="1293120" y="3457800"/>
              <a:ext cx="353880" cy="248760"/>
            </a:xfrm>
            <a:custGeom>
              <a:avLst/>
              <a:gdLst/>
              <a:ahLst/>
              <a:rect l="l" t="t" r="r" b="b"/>
              <a:pathLst>
                <a:path w="11689" h="8224">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w="0">
              <a:noFill/>
            </a:ln>
          </p:spPr>
          <p:style>
            <a:lnRef idx="0"/>
            <a:fillRef idx="0"/>
            <a:effectRef idx="0"/>
            <a:fontRef idx="minor"/>
          </p:style>
        </p:sp>
        <p:sp>
          <p:nvSpPr>
            <p:cNvPr id="6399" name="Google Shape;7362;p55"/>
            <p:cNvSpPr/>
            <p:nvPr/>
          </p:nvSpPr>
          <p:spPr>
            <a:xfrm>
              <a:off x="1429920" y="3353760"/>
              <a:ext cx="82440" cy="83520"/>
            </a:xfrm>
            <a:custGeom>
              <a:avLst/>
              <a:gdLst/>
              <a:ahLst/>
              <a:rect l="l" t="t" r="r" b="b"/>
              <a:pathLst>
                <a:path w="2742" h="2774">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w="0">
              <a:noFill/>
            </a:ln>
          </p:spPr>
          <p:style>
            <a:lnRef idx="0"/>
            <a:fillRef idx="0"/>
            <a:effectRef idx="0"/>
            <a:fontRef idx="minor"/>
          </p:style>
        </p:sp>
      </p:grpSp>
      <p:grpSp>
        <p:nvGrpSpPr>
          <p:cNvPr id="6400" name="Google Shape;7363;p55"/>
          <p:cNvGrpSpPr/>
          <p:nvPr/>
        </p:nvGrpSpPr>
        <p:grpSpPr>
          <a:xfrm>
            <a:off x="1284120" y="3818160"/>
            <a:ext cx="372240" cy="353520"/>
            <a:chOff x="1284120" y="3818160"/>
            <a:chExt cx="372240" cy="353520"/>
          </a:xfrm>
        </p:grpSpPr>
        <p:sp>
          <p:nvSpPr>
            <p:cNvPr id="6401" name="Google Shape;7364;p55"/>
            <p:cNvSpPr/>
            <p:nvPr/>
          </p:nvSpPr>
          <p:spPr>
            <a:xfrm>
              <a:off x="1397880" y="3818160"/>
              <a:ext cx="258480" cy="259560"/>
            </a:xfrm>
            <a:custGeom>
              <a:avLst/>
              <a:gdLst/>
              <a:ahLst/>
              <a:rect l="l" t="t" r="r" b="b"/>
              <a:pathLst>
                <a:path w="8539" h="8586">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w="0">
              <a:noFill/>
            </a:ln>
          </p:spPr>
          <p:style>
            <a:lnRef idx="0"/>
            <a:fillRef idx="0"/>
            <a:effectRef idx="0"/>
            <a:fontRef idx="minor"/>
          </p:style>
        </p:sp>
        <p:sp>
          <p:nvSpPr>
            <p:cNvPr id="6402" name="Google Shape;7365;p55"/>
            <p:cNvSpPr/>
            <p:nvPr/>
          </p:nvSpPr>
          <p:spPr>
            <a:xfrm>
              <a:off x="1284120" y="3909960"/>
              <a:ext cx="261360" cy="261720"/>
            </a:xfrm>
            <a:custGeom>
              <a:avLst/>
              <a:gdLst/>
              <a:ahLst/>
              <a:rect l="l" t="t" r="r" b="b"/>
              <a:pathLst>
                <a:path w="8634" h="8657">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w="0">
              <a:noFill/>
            </a:ln>
          </p:spPr>
          <p:style>
            <a:lnRef idx="0"/>
            <a:fillRef idx="0"/>
            <a:effectRef idx="0"/>
            <a:fontRef idx="minor"/>
          </p:style>
        </p:sp>
      </p:grpSp>
      <p:grpSp>
        <p:nvGrpSpPr>
          <p:cNvPr id="6403" name="Google Shape;7366;p55"/>
          <p:cNvGrpSpPr/>
          <p:nvPr/>
        </p:nvGrpSpPr>
        <p:grpSpPr>
          <a:xfrm>
            <a:off x="3529080" y="2882520"/>
            <a:ext cx="353520" cy="353880"/>
            <a:chOff x="3529080" y="2882520"/>
            <a:chExt cx="353520" cy="353880"/>
          </a:xfrm>
        </p:grpSpPr>
        <p:sp>
          <p:nvSpPr>
            <p:cNvPr id="6404" name="Google Shape;7367;p55"/>
            <p:cNvSpPr/>
            <p:nvPr/>
          </p:nvSpPr>
          <p:spPr>
            <a:xfrm>
              <a:off x="3614040" y="2882520"/>
              <a:ext cx="212400" cy="270720"/>
            </a:xfrm>
            <a:custGeom>
              <a:avLst/>
              <a:gdLst/>
              <a:ahLst/>
              <a:rect l="l" t="t" r="r" b="b"/>
              <a:pathLst>
                <a:path w="7026" h="8948">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w="0">
              <a:noFill/>
            </a:ln>
          </p:spPr>
          <p:style>
            <a:lnRef idx="0"/>
            <a:fillRef idx="0"/>
            <a:effectRef idx="0"/>
            <a:fontRef idx="minor"/>
          </p:style>
        </p:sp>
        <p:sp>
          <p:nvSpPr>
            <p:cNvPr id="6405" name="Google Shape;7368;p55"/>
            <p:cNvSpPr/>
            <p:nvPr/>
          </p:nvSpPr>
          <p:spPr>
            <a:xfrm>
              <a:off x="3674160" y="2986560"/>
              <a:ext cx="63360" cy="62280"/>
            </a:xfrm>
            <a:custGeom>
              <a:avLst/>
              <a:gdLst/>
              <a:ahLst/>
              <a:rect l="l" t="t" r="r" b="b"/>
              <a:pathLst>
                <a:path w="2111" h="208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w="0">
              <a:noFill/>
            </a:ln>
          </p:spPr>
          <p:style>
            <a:lnRef idx="0"/>
            <a:fillRef idx="0"/>
            <a:effectRef idx="0"/>
            <a:fontRef idx="minor"/>
          </p:style>
        </p:sp>
        <p:sp>
          <p:nvSpPr>
            <p:cNvPr id="6406" name="Google Shape;7369;p55"/>
            <p:cNvSpPr/>
            <p:nvPr/>
          </p:nvSpPr>
          <p:spPr>
            <a:xfrm>
              <a:off x="3779280" y="3008520"/>
              <a:ext cx="103320" cy="29880"/>
            </a:xfrm>
            <a:custGeom>
              <a:avLst/>
              <a:gdLst/>
              <a:ahLst/>
              <a:rect l="l" t="t" r="r" b="b"/>
              <a:pathLst>
                <a:path w="3435" h="101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w="0">
              <a:noFill/>
            </a:ln>
          </p:spPr>
          <p:style>
            <a:lnRef idx="0"/>
            <a:fillRef idx="0"/>
            <a:effectRef idx="0"/>
            <a:fontRef idx="minor"/>
          </p:style>
        </p:sp>
        <p:sp>
          <p:nvSpPr>
            <p:cNvPr id="6407" name="Google Shape;7370;p55"/>
            <p:cNvSpPr/>
            <p:nvPr/>
          </p:nvSpPr>
          <p:spPr>
            <a:xfrm>
              <a:off x="3758400" y="3059280"/>
              <a:ext cx="103320" cy="30960"/>
            </a:xfrm>
            <a:custGeom>
              <a:avLst/>
              <a:gdLst/>
              <a:ahLst/>
              <a:rect l="l" t="t" r="r" b="b"/>
              <a:pathLst>
                <a:path w="3435" h="1041">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w="0">
              <a:noFill/>
            </a:ln>
          </p:spPr>
          <p:style>
            <a:lnRef idx="0"/>
            <a:fillRef idx="0"/>
            <a:effectRef idx="0"/>
            <a:fontRef idx="minor"/>
          </p:style>
        </p:sp>
        <p:sp>
          <p:nvSpPr>
            <p:cNvPr id="6408" name="Google Shape;7371;p55"/>
            <p:cNvSpPr/>
            <p:nvPr/>
          </p:nvSpPr>
          <p:spPr>
            <a:xfrm>
              <a:off x="3758400" y="3111840"/>
              <a:ext cx="81360" cy="30960"/>
            </a:xfrm>
            <a:custGeom>
              <a:avLst/>
              <a:gdLst/>
              <a:ahLst/>
              <a:rect l="l" t="t" r="r" b="b"/>
              <a:pathLst>
                <a:path w="2710" h="1041">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w="0">
              <a:noFill/>
            </a:ln>
          </p:spPr>
          <p:style>
            <a:lnRef idx="0"/>
            <a:fillRef idx="0"/>
            <a:effectRef idx="0"/>
            <a:fontRef idx="minor"/>
          </p:style>
        </p:sp>
        <p:sp>
          <p:nvSpPr>
            <p:cNvPr id="6409" name="Google Shape;7372;p55"/>
            <p:cNvSpPr/>
            <p:nvPr/>
          </p:nvSpPr>
          <p:spPr>
            <a:xfrm>
              <a:off x="3758400" y="3163320"/>
              <a:ext cx="61560" cy="30960"/>
            </a:xfrm>
            <a:custGeom>
              <a:avLst/>
              <a:gdLst/>
              <a:ahLst/>
              <a:rect l="l" t="t" r="r" b="b"/>
              <a:pathLst>
                <a:path w="2049" h="1041">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w="0">
              <a:noFill/>
            </a:ln>
          </p:spPr>
          <p:style>
            <a:lnRef idx="0"/>
            <a:fillRef idx="0"/>
            <a:effectRef idx="0"/>
            <a:fontRef idx="minor"/>
          </p:style>
        </p:sp>
        <p:sp>
          <p:nvSpPr>
            <p:cNvPr id="6410" name="Google Shape;7373;p55"/>
            <p:cNvSpPr/>
            <p:nvPr/>
          </p:nvSpPr>
          <p:spPr>
            <a:xfrm>
              <a:off x="3529080" y="2902680"/>
              <a:ext cx="210600" cy="333720"/>
            </a:xfrm>
            <a:custGeom>
              <a:avLst/>
              <a:gdLst/>
              <a:ahLst/>
              <a:rect l="l" t="t" r="r" b="b"/>
              <a:pathLst>
                <a:path w="6963" h="11021">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w="0">
              <a:noFill/>
            </a:ln>
          </p:spPr>
          <p:style>
            <a:lnRef idx="0"/>
            <a:fillRef idx="0"/>
            <a:effectRef idx="0"/>
            <a:fontRef idx="minor"/>
          </p:style>
        </p:sp>
      </p:grpSp>
      <p:grpSp>
        <p:nvGrpSpPr>
          <p:cNvPr id="6411" name="Google Shape;7374;p55"/>
          <p:cNvGrpSpPr/>
          <p:nvPr/>
        </p:nvGrpSpPr>
        <p:grpSpPr>
          <a:xfrm>
            <a:off x="3529080" y="3353760"/>
            <a:ext cx="353880" cy="352440"/>
            <a:chOff x="3529080" y="3353760"/>
            <a:chExt cx="353880" cy="352440"/>
          </a:xfrm>
        </p:grpSpPr>
        <p:sp>
          <p:nvSpPr>
            <p:cNvPr id="6412" name="Google Shape;7375;p55"/>
            <p:cNvSpPr/>
            <p:nvPr/>
          </p:nvSpPr>
          <p:spPr>
            <a:xfrm>
              <a:off x="3676320" y="3479040"/>
              <a:ext cx="206640" cy="227160"/>
            </a:xfrm>
            <a:custGeom>
              <a:avLst/>
              <a:gdLst/>
              <a:ahLst/>
              <a:rect l="l" t="t" r="r" b="b"/>
              <a:pathLst>
                <a:path w="6837" h="7509">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w="0">
              <a:noFill/>
            </a:ln>
          </p:spPr>
          <p:style>
            <a:lnRef idx="0"/>
            <a:fillRef idx="0"/>
            <a:effectRef idx="0"/>
            <a:fontRef idx="minor"/>
          </p:style>
        </p:sp>
        <p:sp>
          <p:nvSpPr>
            <p:cNvPr id="6413" name="Google Shape;7376;p55"/>
            <p:cNvSpPr/>
            <p:nvPr/>
          </p:nvSpPr>
          <p:spPr>
            <a:xfrm>
              <a:off x="3529080" y="3353760"/>
              <a:ext cx="227880" cy="248040"/>
            </a:xfrm>
            <a:custGeom>
              <a:avLst/>
              <a:gdLst/>
              <a:ahLst/>
              <a:rect l="l" t="t" r="r" b="b"/>
              <a:pathLst>
                <a:path w="7531" h="8203">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w="0">
              <a:noFill/>
            </a:ln>
          </p:spPr>
          <p:style>
            <a:lnRef idx="0"/>
            <a:fillRef idx="0"/>
            <a:effectRef idx="0"/>
            <a:fontRef idx="minor"/>
          </p:style>
        </p:sp>
      </p:grpSp>
      <p:grpSp>
        <p:nvGrpSpPr>
          <p:cNvPr id="6414" name="Google Shape;7377;p55"/>
          <p:cNvGrpSpPr/>
          <p:nvPr/>
        </p:nvGrpSpPr>
        <p:grpSpPr>
          <a:xfrm>
            <a:off x="3529080" y="3818520"/>
            <a:ext cx="353880" cy="352800"/>
            <a:chOff x="3529080" y="3818520"/>
            <a:chExt cx="353880" cy="352800"/>
          </a:xfrm>
        </p:grpSpPr>
        <p:sp>
          <p:nvSpPr>
            <p:cNvPr id="6415" name="Google Shape;7378;p55"/>
            <p:cNvSpPr/>
            <p:nvPr/>
          </p:nvSpPr>
          <p:spPr>
            <a:xfrm>
              <a:off x="3592080" y="3881520"/>
              <a:ext cx="227880" cy="225720"/>
            </a:xfrm>
            <a:custGeom>
              <a:avLst/>
              <a:gdLst/>
              <a:ahLst/>
              <a:rect l="l" t="t" r="r" b="b"/>
              <a:pathLst>
                <a:path w="7531" h="7468">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w="0">
              <a:noFill/>
            </a:ln>
          </p:spPr>
          <p:style>
            <a:lnRef idx="0"/>
            <a:fillRef idx="0"/>
            <a:effectRef idx="0"/>
            <a:fontRef idx="minor"/>
          </p:style>
        </p:sp>
        <p:sp>
          <p:nvSpPr>
            <p:cNvPr id="6416" name="Google Shape;7379;p55"/>
            <p:cNvSpPr/>
            <p:nvPr/>
          </p:nvSpPr>
          <p:spPr>
            <a:xfrm>
              <a:off x="3529080" y="3818520"/>
              <a:ext cx="353880" cy="352800"/>
            </a:xfrm>
            <a:custGeom>
              <a:avLst/>
              <a:gdLst/>
              <a:ahLst/>
              <a:rect l="l" t="t" r="r" b="b"/>
              <a:pathLst>
                <a:path w="11689" h="11658">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w="0">
              <a:noFill/>
            </a:ln>
          </p:spPr>
          <p:style>
            <a:lnRef idx="0"/>
            <a:fillRef idx="0"/>
            <a:effectRef idx="0"/>
            <a:fontRef idx="minor"/>
          </p:style>
        </p:sp>
      </p:grpSp>
      <p:sp>
        <p:nvSpPr>
          <p:cNvPr id="6417" name="Google Shape;7380;p55"/>
          <p:cNvSpPr/>
          <p:nvPr/>
        </p:nvSpPr>
        <p:spPr>
          <a:xfrm>
            <a:off x="2632320" y="4275720"/>
            <a:ext cx="353880" cy="352800"/>
          </a:xfrm>
          <a:custGeom>
            <a:avLst/>
            <a:gdLst/>
            <a:ahLst/>
            <a:rect l="l" t="t" r="r" b="b"/>
            <a:pathLst>
              <a:path w="11689" h="11658">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w="0">
            <a:noFill/>
          </a:ln>
        </p:spPr>
        <p:style>
          <a:lnRef idx="0"/>
          <a:fillRef idx="0"/>
          <a:effectRef idx="0"/>
          <a:fontRef idx="minor"/>
        </p:style>
      </p:sp>
      <p:grpSp>
        <p:nvGrpSpPr>
          <p:cNvPr id="6418" name="Google Shape;7381;p55"/>
          <p:cNvGrpSpPr/>
          <p:nvPr/>
        </p:nvGrpSpPr>
        <p:grpSpPr>
          <a:xfrm>
            <a:off x="4883040" y="1531440"/>
            <a:ext cx="358200" cy="358560"/>
            <a:chOff x="4883040" y="1531440"/>
            <a:chExt cx="358200" cy="358560"/>
          </a:xfrm>
        </p:grpSpPr>
        <p:sp>
          <p:nvSpPr>
            <p:cNvPr id="6419" name="Google Shape;7382;p55"/>
            <p:cNvSpPr/>
            <p:nvPr/>
          </p:nvSpPr>
          <p:spPr>
            <a:xfrm>
              <a:off x="4900680" y="1706400"/>
              <a:ext cx="19800" cy="72720"/>
            </a:xfrm>
            <a:custGeom>
              <a:avLst/>
              <a:gdLst/>
              <a:ahLst/>
              <a:rect l="l" t="t" r="r" b="b"/>
              <a:pathLst>
                <a:path w="726" h="261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w="0">
              <a:noFill/>
            </a:ln>
          </p:spPr>
          <p:style>
            <a:lnRef idx="0"/>
            <a:fillRef idx="0"/>
            <a:effectRef idx="0"/>
            <a:fontRef idx="minor"/>
          </p:style>
        </p:sp>
        <p:sp>
          <p:nvSpPr>
            <p:cNvPr id="6420" name="Google Shape;7383;p55"/>
            <p:cNvSpPr/>
            <p:nvPr/>
          </p:nvSpPr>
          <p:spPr>
            <a:xfrm>
              <a:off x="5194080" y="1706400"/>
              <a:ext cx="20520" cy="72720"/>
            </a:xfrm>
            <a:custGeom>
              <a:avLst/>
              <a:gdLst/>
              <a:ahLst/>
              <a:rect l="l" t="t" r="r" b="b"/>
              <a:pathLst>
                <a:path w="757" h="2616">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w="0">
              <a:noFill/>
            </a:ln>
          </p:spPr>
          <p:style>
            <a:lnRef idx="0"/>
            <a:fillRef idx="0"/>
            <a:effectRef idx="0"/>
            <a:fontRef idx="minor"/>
          </p:style>
        </p:sp>
        <p:sp>
          <p:nvSpPr>
            <p:cNvPr id="6421" name="Google Shape;7384;p55"/>
            <p:cNvSpPr/>
            <p:nvPr/>
          </p:nvSpPr>
          <p:spPr>
            <a:xfrm>
              <a:off x="4883040" y="1596240"/>
              <a:ext cx="358200" cy="61200"/>
            </a:xfrm>
            <a:custGeom>
              <a:avLst/>
              <a:gdLst/>
              <a:ahLst/>
              <a:rect l="l" t="t" r="r" b="b"/>
              <a:pathLst>
                <a:path w="12760" h="2207">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w="0">
              <a:noFill/>
            </a:ln>
          </p:spPr>
          <p:style>
            <a:lnRef idx="0"/>
            <a:fillRef idx="0"/>
            <a:effectRef idx="0"/>
            <a:fontRef idx="minor"/>
          </p:style>
        </p:sp>
        <p:sp>
          <p:nvSpPr>
            <p:cNvPr id="6422" name="Google Shape;7385;p55"/>
            <p:cNvSpPr/>
            <p:nvPr/>
          </p:nvSpPr>
          <p:spPr>
            <a:xfrm>
              <a:off x="4982040" y="1864800"/>
              <a:ext cx="20520" cy="25200"/>
            </a:xfrm>
            <a:custGeom>
              <a:avLst/>
              <a:gdLst/>
              <a:ahLst/>
              <a:rect l="l" t="t" r="r" b="b"/>
              <a:pathLst>
                <a:path w="756" h="915">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w="0">
              <a:noFill/>
            </a:ln>
          </p:spPr>
          <p:style>
            <a:lnRef idx="0"/>
            <a:fillRef idx="0"/>
            <a:effectRef idx="0"/>
            <a:fontRef idx="minor"/>
          </p:style>
        </p:sp>
        <p:sp>
          <p:nvSpPr>
            <p:cNvPr id="6423" name="Google Shape;7386;p55"/>
            <p:cNvSpPr/>
            <p:nvPr/>
          </p:nvSpPr>
          <p:spPr>
            <a:xfrm>
              <a:off x="5108760" y="1864800"/>
              <a:ext cx="19800" cy="25200"/>
            </a:xfrm>
            <a:custGeom>
              <a:avLst/>
              <a:gdLst/>
              <a:ahLst/>
              <a:rect l="l" t="t" r="r" b="b"/>
              <a:pathLst>
                <a:path w="725" h="91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w="0">
              <a:noFill/>
            </a:ln>
          </p:spPr>
          <p:style>
            <a:lnRef idx="0"/>
            <a:fillRef idx="0"/>
            <a:effectRef idx="0"/>
            <a:fontRef idx="minor"/>
          </p:style>
        </p:sp>
        <p:sp>
          <p:nvSpPr>
            <p:cNvPr id="6424" name="Google Shape;7387;p55"/>
            <p:cNvSpPr/>
            <p:nvPr/>
          </p:nvSpPr>
          <p:spPr>
            <a:xfrm>
              <a:off x="4942440" y="1679760"/>
              <a:ext cx="229680" cy="210240"/>
            </a:xfrm>
            <a:custGeom>
              <a:avLst/>
              <a:gdLst/>
              <a:ahLst/>
              <a:rect l="l" t="t" r="r" b="b"/>
              <a:pathLst>
                <a:path w="8192" h="7499">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w="0">
              <a:noFill/>
            </a:ln>
          </p:spPr>
          <p:style>
            <a:lnRef idx="0"/>
            <a:fillRef idx="0"/>
            <a:effectRef idx="0"/>
            <a:fontRef idx="minor"/>
          </p:style>
        </p:sp>
        <p:sp>
          <p:nvSpPr>
            <p:cNvPr id="6425" name="Google Shape;7388;p55"/>
            <p:cNvSpPr/>
            <p:nvPr/>
          </p:nvSpPr>
          <p:spPr>
            <a:xfrm>
              <a:off x="4990320" y="1531440"/>
              <a:ext cx="133920" cy="41040"/>
            </a:xfrm>
            <a:custGeom>
              <a:avLst/>
              <a:gdLst/>
              <a:ahLst/>
              <a:rect l="l" t="t" r="r" b="b"/>
              <a:pathLst>
                <a:path w="4790" h="14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w="0">
              <a:noFill/>
            </a:ln>
          </p:spPr>
          <p:style>
            <a:lnRef idx="0"/>
            <a:fillRef idx="0"/>
            <a:effectRef idx="0"/>
            <a:fontRef idx="minor"/>
          </p:style>
        </p:sp>
      </p:grpSp>
      <p:grpSp>
        <p:nvGrpSpPr>
          <p:cNvPr id="6426" name="Google Shape;7389;p55"/>
          <p:cNvGrpSpPr/>
          <p:nvPr/>
        </p:nvGrpSpPr>
        <p:grpSpPr>
          <a:xfrm>
            <a:off x="4905000" y="1987920"/>
            <a:ext cx="313920" cy="358200"/>
            <a:chOff x="4905000" y="1987920"/>
            <a:chExt cx="313920" cy="358200"/>
          </a:xfrm>
        </p:grpSpPr>
        <p:sp>
          <p:nvSpPr>
            <p:cNvPr id="6427" name="Google Shape;7390;p55"/>
            <p:cNvSpPr/>
            <p:nvPr/>
          </p:nvSpPr>
          <p:spPr>
            <a:xfrm>
              <a:off x="4905000" y="2142000"/>
              <a:ext cx="19800" cy="70920"/>
            </a:xfrm>
            <a:custGeom>
              <a:avLst/>
              <a:gdLst/>
              <a:ahLst/>
              <a:rect l="l" t="t" r="r" b="b"/>
              <a:pathLst>
                <a:path w="726" h="2552">
                  <a:moveTo>
                    <a:pt x="725" y="0"/>
                  </a:moveTo>
                  <a:cubicBezTo>
                    <a:pt x="253" y="252"/>
                    <a:pt x="1" y="725"/>
                    <a:pt x="1" y="1260"/>
                  </a:cubicBezTo>
                  <a:cubicBezTo>
                    <a:pt x="1" y="1827"/>
                    <a:pt x="316" y="2300"/>
                    <a:pt x="725" y="2552"/>
                  </a:cubicBezTo>
                  <a:lnTo>
                    <a:pt x="725" y="0"/>
                  </a:lnTo>
                  <a:close/>
                </a:path>
              </a:pathLst>
            </a:custGeom>
            <a:solidFill>
              <a:srgbClr val="5f7d95"/>
            </a:solidFill>
            <a:ln w="0">
              <a:noFill/>
            </a:ln>
          </p:spPr>
          <p:style>
            <a:lnRef idx="0"/>
            <a:fillRef idx="0"/>
            <a:effectRef idx="0"/>
            <a:fontRef idx="minor"/>
          </p:style>
        </p:sp>
        <p:sp>
          <p:nvSpPr>
            <p:cNvPr id="6428" name="Google Shape;7391;p55"/>
            <p:cNvSpPr/>
            <p:nvPr/>
          </p:nvSpPr>
          <p:spPr>
            <a:xfrm>
              <a:off x="4945680" y="2095920"/>
              <a:ext cx="230760" cy="124200"/>
            </a:xfrm>
            <a:custGeom>
              <a:avLst/>
              <a:gdLst/>
              <a:ahLst/>
              <a:rect l="l" t="t" r="r" b="b"/>
              <a:pathLst>
                <a:path w="8224" h="4443">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w="0">
              <a:noFill/>
            </a:ln>
          </p:spPr>
          <p:style>
            <a:lnRef idx="0"/>
            <a:fillRef idx="0"/>
            <a:effectRef idx="0"/>
            <a:fontRef idx="minor"/>
          </p:style>
        </p:sp>
        <p:sp>
          <p:nvSpPr>
            <p:cNvPr id="6429" name="Google Shape;7392;p55"/>
            <p:cNvSpPr/>
            <p:nvPr/>
          </p:nvSpPr>
          <p:spPr>
            <a:xfrm>
              <a:off x="4946760" y="1987920"/>
              <a:ext cx="230760" cy="131400"/>
            </a:xfrm>
            <a:custGeom>
              <a:avLst/>
              <a:gdLst/>
              <a:ahLst/>
              <a:rect l="l" t="t" r="r" b="b"/>
              <a:pathLst>
                <a:path w="8223" h="4695">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w="0">
              <a:noFill/>
            </a:ln>
          </p:spPr>
          <p:style>
            <a:lnRef idx="0"/>
            <a:fillRef idx="0"/>
            <a:effectRef idx="0"/>
            <a:fontRef idx="minor"/>
          </p:style>
        </p:sp>
        <p:sp>
          <p:nvSpPr>
            <p:cNvPr id="6430" name="Google Shape;7393;p55"/>
            <p:cNvSpPr/>
            <p:nvPr/>
          </p:nvSpPr>
          <p:spPr>
            <a:xfrm>
              <a:off x="4946760" y="2222280"/>
              <a:ext cx="229680" cy="123840"/>
            </a:xfrm>
            <a:custGeom>
              <a:avLst/>
              <a:gdLst/>
              <a:ahLst/>
              <a:rect l="l" t="t" r="r" b="b"/>
              <a:pathLst>
                <a:path w="8192" h="4427">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w="0">
              <a:noFill/>
            </a:ln>
          </p:spPr>
          <p:style>
            <a:lnRef idx="0"/>
            <a:fillRef idx="0"/>
            <a:effectRef idx="0"/>
            <a:fontRef idx="minor"/>
          </p:style>
        </p:sp>
        <p:sp>
          <p:nvSpPr>
            <p:cNvPr id="6431" name="Google Shape;7394;p55"/>
            <p:cNvSpPr/>
            <p:nvPr/>
          </p:nvSpPr>
          <p:spPr>
            <a:xfrm>
              <a:off x="5198400" y="2141280"/>
              <a:ext cx="20520" cy="71280"/>
            </a:xfrm>
            <a:custGeom>
              <a:avLst/>
              <a:gdLst/>
              <a:ahLst/>
              <a:rect l="l" t="t" r="r" b="b"/>
              <a:pathLst>
                <a:path w="757" h="2553">
                  <a:moveTo>
                    <a:pt x="1" y="1"/>
                  </a:moveTo>
                  <a:lnTo>
                    <a:pt x="1" y="2552"/>
                  </a:lnTo>
                  <a:cubicBezTo>
                    <a:pt x="442" y="2269"/>
                    <a:pt x="757" y="1796"/>
                    <a:pt x="757" y="1261"/>
                  </a:cubicBezTo>
                  <a:cubicBezTo>
                    <a:pt x="757" y="757"/>
                    <a:pt x="442" y="284"/>
                    <a:pt x="1" y="1"/>
                  </a:cubicBezTo>
                  <a:close/>
                </a:path>
              </a:pathLst>
            </a:custGeom>
            <a:solidFill>
              <a:srgbClr val="5f7d95"/>
            </a:solidFill>
            <a:ln w="0">
              <a:noFill/>
            </a:ln>
          </p:spPr>
          <p:style>
            <a:lnRef idx="0"/>
            <a:fillRef idx="0"/>
            <a:effectRef idx="0"/>
            <a:fontRef idx="minor"/>
          </p:style>
        </p:sp>
      </p:grpSp>
      <p:grpSp>
        <p:nvGrpSpPr>
          <p:cNvPr id="6432" name="Google Shape;7395;p55"/>
          <p:cNvGrpSpPr/>
          <p:nvPr/>
        </p:nvGrpSpPr>
        <p:grpSpPr>
          <a:xfrm>
            <a:off x="4875840" y="2429280"/>
            <a:ext cx="357480" cy="358200"/>
            <a:chOff x="4875840" y="2429280"/>
            <a:chExt cx="357480" cy="358200"/>
          </a:xfrm>
        </p:grpSpPr>
        <p:sp>
          <p:nvSpPr>
            <p:cNvPr id="6433" name="Google Shape;7396;p55"/>
            <p:cNvSpPr/>
            <p:nvPr/>
          </p:nvSpPr>
          <p:spPr>
            <a:xfrm>
              <a:off x="5086800" y="2617920"/>
              <a:ext cx="18720" cy="19800"/>
            </a:xfrm>
            <a:custGeom>
              <a:avLst/>
              <a:gdLst/>
              <a:ahLst/>
              <a:rect l="l" t="t" r="r" b="b"/>
              <a:pathLst>
                <a:path w="694" h="725">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w="0">
              <a:noFill/>
            </a:ln>
          </p:spPr>
          <p:style>
            <a:lnRef idx="0"/>
            <a:fillRef idx="0"/>
            <a:effectRef idx="0"/>
            <a:fontRef idx="minor"/>
          </p:style>
        </p:sp>
        <p:sp>
          <p:nvSpPr>
            <p:cNvPr id="6434" name="Google Shape;7397;p55"/>
            <p:cNvSpPr/>
            <p:nvPr/>
          </p:nvSpPr>
          <p:spPr>
            <a:xfrm>
              <a:off x="4875840" y="2429280"/>
              <a:ext cx="357480" cy="146520"/>
            </a:xfrm>
            <a:custGeom>
              <a:avLst/>
              <a:gdLst/>
              <a:ahLst/>
              <a:rect l="l" t="t" r="r" b="b"/>
              <a:pathLst>
                <a:path w="12729" h="5231">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w="0">
              <a:noFill/>
            </a:ln>
          </p:spPr>
          <p:style>
            <a:lnRef idx="0"/>
            <a:fillRef idx="0"/>
            <a:effectRef idx="0"/>
            <a:fontRef idx="minor"/>
          </p:style>
        </p:sp>
        <p:sp>
          <p:nvSpPr>
            <p:cNvPr id="6435" name="Google Shape;7398;p55"/>
            <p:cNvSpPr/>
            <p:nvPr/>
          </p:nvSpPr>
          <p:spPr>
            <a:xfrm>
              <a:off x="4938840" y="2590560"/>
              <a:ext cx="229680" cy="196920"/>
            </a:xfrm>
            <a:custGeom>
              <a:avLst/>
              <a:gdLst/>
              <a:ahLst/>
              <a:rect l="l" t="t" r="r" b="b"/>
              <a:pathLst>
                <a:path w="8192" h="7027">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w="0">
              <a:noFill/>
            </a:ln>
          </p:spPr>
          <p:style>
            <a:lnRef idx="0"/>
            <a:fillRef idx="0"/>
            <a:effectRef idx="0"/>
            <a:fontRef idx="minor"/>
          </p:style>
        </p:sp>
        <p:sp>
          <p:nvSpPr>
            <p:cNvPr id="6436" name="Google Shape;7399;p55"/>
            <p:cNvSpPr/>
            <p:nvPr/>
          </p:nvSpPr>
          <p:spPr>
            <a:xfrm>
              <a:off x="5015160" y="2576520"/>
              <a:ext cx="155160" cy="78120"/>
            </a:xfrm>
            <a:custGeom>
              <a:avLst/>
              <a:gdLst/>
              <a:ahLst/>
              <a:rect l="l" t="t" r="r" b="b"/>
              <a:pathLst>
                <a:path w="5546" h="2805">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w="0">
              <a:noFill/>
            </a:ln>
          </p:spPr>
          <p:style>
            <a:lnRef idx="0"/>
            <a:fillRef idx="0"/>
            <a:effectRef idx="0"/>
            <a:fontRef idx="minor"/>
          </p:style>
        </p:sp>
      </p:grpSp>
      <p:grpSp>
        <p:nvGrpSpPr>
          <p:cNvPr id="6437" name="Google Shape;7400;p55"/>
          <p:cNvGrpSpPr/>
          <p:nvPr/>
        </p:nvGrpSpPr>
        <p:grpSpPr>
          <a:xfrm>
            <a:off x="7076160" y="1532520"/>
            <a:ext cx="356760" cy="356760"/>
            <a:chOff x="7076160" y="1532520"/>
            <a:chExt cx="356760" cy="356760"/>
          </a:xfrm>
        </p:grpSpPr>
        <p:sp>
          <p:nvSpPr>
            <p:cNvPr id="6438" name="Google Shape;7401;p55"/>
            <p:cNvSpPr/>
            <p:nvPr/>
          </p:nvSpPr>
          <p:spPr>
            <a:xfrm>
              <a:off x="7076160" y="1603440"/>
              <a:ext cx="194400" cy="222480"/>
            </a:xfrm>
            <a:custGeom>
              <a:avLst/>
              <a:gdLst/>
              <a:ahLst/>
              <a:rect l="l" t="t" r="r" b="b"/>
              <a:pathLst>
                <a:path w="6932" h="794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w="0">
              <a:noFill/>
            </a:ln>
          </p:spPr>
          <p:style>
            <a:lnRef idx="0"/>
            <a:fillRef idx="0"/>
            <a:effectRef idx="0"/>
            <a:fontRef idx="minor"/>
          </p:style>
        </p:sp>
        <p:sp>
          <p:nvSpPr>
            <p:cNvPr id="6439" name="Google Shape;7402;p55"/>
            <p:cNvSpPr/>
            <p:nvPr/>
          </p:nvSpPr>
          <p:spPr>
            <a:xfrm>
              <a:off x="7244640" y="1532520"/>
              <a:ext cx="188280" cy="335160"/>
            </a:xfrm>
            <a:custGeom>
              <a:avLst/>
              <a:gdLst/>
              <a:ahLst/>
              <a:rect l="l" t="t" r="r" b="b"/>
              <a:pathLst>
                <a:path w="6712" h="11941">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w="0">
              <a:noFill/>
            </a:ln>
          </p:spPr>
          <p:style>
            <a:lnRef idx="0"/>
            <a:fillRef idx="0"/>
            <a:effectRef idx="0"/>
            <a:fontRef idx="minor"/>
          </p:style>
        </p:sp>
        <p:sp>
          <p:nvSpPr>
            <p:cNvPr id="6440" name="Google Shape;7403;p55"/>
            <p:cNvSpPr/>
            <p:nvPr/>
          </p:nvSpPr>
          <p:spPr>
            <a:xfrm>
              <a:off x="7139160" y="1798560"/>
              <a:ext cx="218160" cy="90720"/>
            </a:xfrm>
            <a:custGeom>
              <a:avLst/>
              <a:gdLst/>
              <a:ahLst/>
              <a:rect l="l" t="t" r="r" b="b"/>
              <a:pathLst>
                <a:path w="7783" h="3247">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w="0">
              <a:noFill/>
            </a:ln>
          </p:spPr>
          <p:style>
            <a:lnRef idx="0"/>
            <a:fillRef idx="0"/>
            <a:effectRef idx="0"/>
            <a:fontRef idx="minor"/>
          </p:style>
        </p:sp>
        <p:sp>
          <p:nvSpPr>
            <p:cNvPr id="6441" name="Google Shape;7404;p55"/>
            <p:cNvSpPr/>
            <p:nvPr/>
          </p:nvSpPr>
          <p:spPr>
            <a:xfrm>
              <a:off x="7143480" y="1536840"/>
              <a:ext cx="79200" cy="79560"/>
            </a:xfrm>
            <a:custGeom>
              <a:avLst/>
              <a:gdLst/>
              <a:ahLst/>
              <a:rect l="l" t="t" r="r" b="b"/>
              <a:pathLst>
                <a:path w="2836" h="2848">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w="0">
              <a:noFill/>
            </a:ln>
          </p:spPr>
          <p:style>
            <a:lnRef idx="0"/>
            <a:fillRef idx="0"/>
            <a:effectRef idx="0"/>
            <a:fontRef idx="minor"/>
          </p:style>
        </p:sp>
      </p:grpSp>
      <p:grpSp>
        <p:nvGrpSpPr>
          <p:cNvPr id="6442" name="Google Shape;7405;p55"/>
          <p:cNvGrpSpPr/>
          <p:nvPr/>
        </p:nvGrpSpPr>
        <p:grpSpPr>
          <a:xfrm>
            <a:off x="7076160" y="1988640"/>
            <a:ext cx="356400" cy="356760"/>
            <a:chOff x="7076160" y="1988640"/>
            <a:chExt cx="356400" cy="356760"/>
          </a:xfrm>
        </p:grpSpPr>
        <p:sp>
          <p:nvSpPr>
            <p:cNvPr id="6443" name="Google Shape;7406;p55"/>
            <p:cNvSpPr/>
            <p:nvPr/>
          </p:nvSpPr>
          <p:spPr>
            <a:xfrm>
              <a:off x="7117920" y="2156400"/>
              <a:ext cx="229680" cy="189000"/>
            </a:xfrm>
            <a:custGeom>
              <a:avLst/>
              <a:gdLst/>
              <a:ahLst/>
              <a:rect l="l" t="t" r="r" b="b"/>
              <a:pathLst>
                <a:path w="8192" h="6743">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w="0">
              <a:noFill/>
            </a:ln>
          </p:spPr>
          <p:style>
            <a:lnRef idx="0"/>
            <a:fillRef idx="0"/>
            <a:effectRef idx="0"/>
            <a:fontRef idx="minor"/>
          </p:style>
        </p:sp>
        <p:sp>
          <p:nvSpPr>
            <p:cNvPr id="6444" name="Google Shape;7407;p55"/>
            <p:cNvSpPr/>
            <p:nvPr/>
          </p:nvSpPr>
          <p:spPr>
            <a:xfrm>
              <a:off x="7098120" y="1988640"/>
              <a:ext cx="334440" cy="147600"/>
            </a:xfrm>
            <a:custGeom>
              <a:avLst/>
              <a:gdLst/>
              <a:ahLst/>
              <a:rect l="l" t="t" r="r" b="b"/>
              <a:pathLst>
                <a:path w="11910" h="5268">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w="0">
              <a:noFill/>
            </a:ln>
          </p:spPr>
          <p:style>
            <a:lnRef idx="0"/>
            <a:fillRef idx="0"/>
            <a:effectRef idx="0"/>
            <a:fontRef idx="minor"/>
          </p:style>
        </p:sp>
        <p:sp>
          <p:nvSpPr>
            <p:cNvPr id="6445" name="Google Shape;7408;p55"/>
            <p:cNvSpPr/>
            <p:nvPr/>
          </p:nvSpPr>
          <p:spPr>
            <a:xfrm>
              <a:off x="7201800" y="2114640"/>
              <a:ext cx="62280" cy="18720"/>
            </a:xfrm>
            <a:custGeom>
              <a:avLst/>
              <a:gdLst/>
              <a:ahLst/>
              <a:rect l="l" t="t" r="r" b="b"/>
              <a:pathLst>
                <a:path w="2238" h="694">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w="0">
              <a:noFill/>
            </a:ln>
          </p:spPr>
          <p:style>
            <a:lnRef idx="0"/>
            <a:fillRef idx="0"/>
            <a:effectRef idx="0"/>
            <a:fontRef idx="minor"/>
          </p:style>
        </p:sp>
        <p:sp>
          <p:nvSpPr>
            <p:cNvPr id="6446" name="Google Shape;7409;p55"/>
            <p:cNvSpPr/>
            <p:nvPr/>
          </p:nvSpPr>
          <p:spPr>
            <a:xfrm>
              <a:off x="7076160" y="2163240"/>
              <a:ext cx="19800" cy="71280"/>
            </a:xfrm>
            <a:custGeom>
              <a:avLst/>
              <a:gdLst/>
              <a:ahLst/>
              <a:rect l="l" t="t" r="r" b="b"/>
              <a:pathLst>
                <a:path w="726" h="2553">
                  <a:moveTo>
                    <a:pt x="726" y="0"/>
                  </a:moveTo>
                  <a:cubicBezTo>
                    <a:pt x="253" y="221"/>
                    <a:pt x="1" y="693"/>
                    <a:pt x="1" y="1260"/>
                  </a:cubicBezTo>
                  <a:cubicBezTo>
                    <a:pt x="1" y="1796"/>
                    <a:pt x="316" y="2269"/>
                    <a:pt x="726" y="2552"/>
                  </a:cubicBezTo>
                  <a:lnTo>
                    <a:pt x="726" y="0"/>
                  </a:lnTo>
                  <a:close/>
                </a:path>
              </a:pathLst>
            </a:custGeom>
            <a:solidFill>
              <a:srgbClr val="5f7d95"/>
            </a:solidFill>
            <a:ln w="0">
              <a:noFill/>
            </a:ln>
          </p:spPr>
          <p:style>
            <a:lnRef idx="0"/>
            <a:fillRef idx="0"/>
            <a:effectRef idx="0"/>
            <a:fontRef idx="minor"/>
          </p:style>
        </p:sp>
        <p:sp>
          <p:nvSpPr>
            <p:cNvPr id="6447" name="Google Shape;7410;p55"/>
            <p:cNvSpPr/>
            <p:nvPr/>
          </p:nvSpPr>
          <p:spPr>
            <a:xfrm>
              <a:off x="7370280" y="2162520"/>
              <a:ext cx="20520" cy="7128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rgbClr val="5f7d95"/>
            </a:solidFill>
            <a:ln w="0">
              <a:noFill/>
            </a:ln>
          </p:spPr>
          <p:style>
            <a:lnRef idx="0"/>
            <a:fillRef idx="0"/>
            <a:effectRef idx="0"/>
            <a:fontRef idx="minor"/>
          </p:style>
        </p:sp>
      </p:grpSp>
      <p:grpSp>
        <p:nvGrpSpPr>
          <p:cNvPr id="6448" name="Google Shape;7411;p55"/>
          <p:cNvGrpSpPr/>
          <p:nvPr/>
        </p:nvGrpSpPr>
        <p:grpSpPr>
          <a:xfrm>
            <a:off x="7090200" y="2429280"/>
            <a:ext cx="358200" cy="358200"/>
            <a:chOff x="7090200" y="2429280"/>
            <a:chExt cx="358200" cy="358200"/>
          </a:xfrm>
        </p:grpSpPr>
        <p:sp>
          <p:nvSpPr>
            <p:cNvPr id="6449" name="Google Shape;7412;p55"/>
            <p:cNvSpPr/>
            <p:nvPr/>
          </p:nvSpPr>
          <p:spPr>
            <a:xfrm>
              <a:off x="7311600" y="2429280"/>
              <a:ext cx="114480" cy="114480"/>
            </a:xfrm>
            <a:custGeom>
              <a:avLst/>
              <a:gdLst/>
              <a:ahLst/>
              <a:rect l="l" t="t" r="r" b="b"/>
              <a:pathLst>
                <a:path w="4096" h="4097">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w="0">
              <a:noFill/>
            </a:ln>
          </p:spPr>
          <p:style>
            <a:lnRef idx="0"/>
            <a:fillRef idx="0"/>
            <a:effectRef idx="0"/>
            <a:fontRef idx="minor"/>
          </p:style>
        </p:sp>
        <p:sp>
          <p:nvSpPr>
            <p:cNvPr id="6450" name="Google Shape;7413;p55"/>
            <p:cNvSpPr/>
            <p:nvPr/>
          </p:nvSpPr>
          <p:spPr>
            <a:xfrm>
              <a:off x="7112160" y="2429280"/>
              <a:ext cx="114480" cy="114480"/>
            </a:xfrm>
            <a:custGeom>
              <a:avLst/>
              <a:gdLst/>
              <a:ahLst/>
              <a:rect l="l" t="t" r="r" b="b"/>
              <a:pathLst>
                <a:path w="4096" h="4097">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w="0">
              <a:noFill/>
            </a:ln>
          </p:spPr>
          <p:style>
            <a:lnRef idx="0"/>
            <a:fillRef idx="0"/>
            <a:effectRef idx="0"/>
            <a:fontRef idx="minor"/>
          </p:style>
        </p:sp>
        <p:sp>
          <p:nvSpPr>
            <p:cNvPr id="6451" name="Google Shape;7414;p55"/>
            <p:cNvSpPr/>
            <p:nvPr/>
          </p:nvSpPr>
          <p:spPr>
            <a:xfrm>
              <a:off x="7280640" y="2472480"/>
              <a:ext cx="104040" cy="102960"/>
            </a:xfrm>
            <a:custGeom>
              <a:avLst/>
              <a:gdLst/>
              <a:ahLst/>
              <a:rect l="l" t="t" r="r" b="b"/>
              <a:pathLst>
                <a:path w="3718" h="3687">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w="0">
              <a:noFill/>
            </a:ln>
          </p:spPr>
          <p:style>
            <a:lnRef idx="0"/>
            <a:fillRef idx="0"/>
            <a:effectRef idx="0"/>
            <a:fontRef idx="minor"/>
          </p:style>
        </p:sp>
        <p:sp>
          <p:nvSpPr>
            <p:cNvPr id="6452" name="Google Shape;7415;p55"/>
            <p:cNvSpPr/>
            <p:nvPr/>
          </p:nvSpPr>
          <p:spPr>
            <a:xfrm>
              <a:off x="7155720" y="2472480"/>
              <a:ext cx="104040" cy="102960"/>
            </a:xfrm>
            <a:custGeom>
              <a:avLst/>
              <a:gdLst/>
              <a:ahLst/>
              <a:rect l="l" t="t" r="r" b="b"/>
              <a:pathLst>
                <a:path w="3718" h="3687">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w="0">
              <a:noFill/>
            </a:ln>
          </p:spPr>
          <p:style>
            <a:lnRef idx="0"/>
            <a:fillRef idx="0"/>
            <a:effectRef idx="0"/>
            <a:fontRef idx="minor"/>
          </p:style>
        </p:sp>
        <p:sp>
          <p:nvSpPr>
            <p:cNvPr id="6453" name="Google Shape;7416;p55"/>
            <p:cNvSpPr/>
            <p:nvPr/>
          </p:nvSpPr>
          <p:spPr>
            <a:xfrm>
              <a:off x="7090200" y="2546280"/>
              <a:ext cx="358200" cy="241200"/>
            </a:xfrm>
            <a:custGeom>
              <a:avLst/>
              <a:gdLst/>
              <a:ahLst/>
              <a:rect l="l" t="t" r="r" b="b"/>
              <a:pathLst>
                <a:path w="12761" h="8602">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w="0">
              <a:noFill/>
            </a:ln>
          </p:spPr>
          <p:style>
            <a:lnRef idx="0"/>
            <a:fillRef idx="0"/>
            <a:effectRef idx="0"/>
            <a:fontRef idx="minor"/>
          </p:style>
        </p:sp>
      </p:grpSp>
      <p:grpSp>
        <p:nvGrpSpPr>
          <p:cNvPr id="6454" name="Google Shape;7417;p55"/>
          <p:cNvGrpSpPr/>
          <p:nvPr/>
        </p:nvGrpSpPr>
        <p:grpSpPr>
          <a:xfrm>
            <a:off x="5748480" y="2887200"/>
            <a:ext cx="355680" cy="358200"/>
            <a:chOff x="5748480" y="2887200"/>
            <a:chExt cx="355680" cy="358200"/>
          </a:xfrm>
        </p:grpSpPr>
        <p:sp>
          <p:nvSpPr>
            <p:cNvPr id="6455" name="Google Shape;7418;p55"/>
            <p:cNvSpPr/>
            <p:nvPr/>
          </p:nvSpPr>
          <p:spPr>
            <a:xfrm>
              <a:off x="5748480" y="3021840"/>
              <a:ext cx="19800" cy="70920"/>
            </a:xfrm>
            <a:custGeom>
              <a:avLst/>
              <a:gdLst/>
              <a:ahLst/>
              <a:rect l="l" t="t" r="r" b="b"/>
              <a:pathLst>
                <a:path w="725" h="2552">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w="0">
              <a:noFill/>
            </a:ln>
          </p:spPr>
          <p:style>
            <a:lnRef idx="0"/>
            <a:fillRef idx="0"/>
            <a:effectRef idx="0"/>
            <a:fontRef idx="minor"/>
          </p:style>
        </p:sp>
        <p:sp>
          <p:nvSpPr>
            <p:cNvPr id="6456" name="Google Shape;7419;p55"/>
            <p:cNvSpPr/>
            <p:nvPr/>
          </p:nvSpPr>
          <p:spPr>
            <a:xfrm>
              <a:off x="5901120" y="2887200"/>
              <a:ext cx="140400" cy="63000"/>
            </a:xfrm>
            <a:custGeom>
              <a:avLst/>
              <a:gdLst/>
              <a:ahLst/>
              <a:rect l="l" t="t" r="r" b="b"/>
              <a:pathLst>
                <a:path w="5010" h="2269">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w="0">
              <a:noFill/>
            </a:ln>
          </p:spPr>
          <p:style>
            <a:lnRef idx="0"/>
            <a:fillRef idx="0"/>
            <a:effectRef idx="0"/>
            <a:fontRef idx="minor"/>
          </p:style>
        </p:sp>
        <p:sp>
          <p:nvSpPr>
            <p:cNvPr id="6457" name="Google Shape;7420;p55"/>
            <p:cNvSpPr/>
            <p:nvPr/>
          </p:nvSpPr>
          <p:spPr>
            <a:xfrm>
              <a:off x="5958720" y="3014640"/>
              <a:ext cx="61200" cy="61200"/>
            </a:xfrm>
            <a:custGeom>
              <a:avLst/>
              <a:gdLst/>
              <a:ahLst/>
              <a:rect l="l" t="t" r="r" b="b"/>
              <a:pathLst>
                <a:path w="2207" h="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w="0">
              <a:noFill/>
            </a:ln>
          </p:spPr>
          <p:style>
            <a:lnRef idx="0"/>
            <a:fillRef idx="0"/>
            <a:effectRef idx="0"/>
            <a:fontRef idx="minor"/>
          </p:style>
        </p:sp>
        <p:sp>
          <p:nvSpPr>
            <p:cNvPr id="6458" name="Google Shape;7421;p55"/>
            <p:cNvSpPr/>
            <p:nvPr/>
          </p:nvSpPr>
          <p:spPr>
            <a:xfrm>
              <a:off x="5833440" y="3014640"/>
              <a:ext cx="61200" cy="61200"/>
            </a:xfrm>
            <a:custGeom>
              <a:avLst/>
              <a:gdLst/>
              <a:ahLst/>
              <a:rect l="l" t="t" r="r" b="b"/>
              <a:pathLst>
                <a:path w="2206" h="2207">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w="0">
              <a:noFill/>
            </a:ln>
          </p:spPr>
          <p:style>
            <a:lnRef idx="0"/>
            <a:fillRef idx="0"/>
            <a:effectRef idx="0"/>
            <a:fontRef idx="minor"/>
          </p:style>
        </p:sp>
        <p:sp>
          <p:nvSpPr>
            <p:cNvPr id="6459" name="Google Shape;7422;p55"/>
            <p:cNvSpPr/>
            <p:nvPr/>
          </p:nvSpPr>
          <p:spPr>
            <a:xfrm>
              <a:off x="5794560" y="3121560"/>
              <a:ext cx="265320" cy="123840"/>
            </a:xfrm>
            <a:custGeom>
              <a:avLst/>
              <a:gdLst/>
              <a:ahLst/>
              <a:rect l="l" t="t" r="r" b="b"/>
              <a:pathLst>
                <a:path w="9452" h="4427">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w="0">
              <a:noFill/>
            </a:ln>
          </p:spPr>
          <p:style>
            <a:lnRef idx="0"/>
            <a:fillRef idx="0"/>
            <a:effectRef idx="0"/>
            <a:fontRef idx="minor"/>
          </p:style>
        </p:sp>
        <p:sp>
          <p:nvSpPr>
            <p:cNvPr id="6460" name="Google Shape;7423;p55"/>
            <p:cNvSpPr/>
            <p:nvPr/>
          </p:nvSpPr>
          <p:spPr>
            <a:xfrm>
              <a:off x="5792760" y="3055680"/>
              <a:ext cx="270360" cy="61200"/>
            </a:xfrm>
            <a:custGeom>
              <a:avLst/>
              <a:gdLst/>
              <a:ahLst/>
              <a:rect l="l" t="t" r="r" b="b"/>
              <a:pathLst>
                <a:path w="9641" h="2206">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w="0">
              <a:noFill/>
            </a:ln>
          </p:spPr>
          <p:style>
            <a:lnRef idx="0"/>
            <a:fillRef idx="0"/>
            <a:effectRef idx="0"/>
            <a:fontRef idx="minor"/>
          </p:style>
        </p:sp>
        <p:sp>
          <p:nvSpPr>
            <p:cNvPr id="6461" name="Google Shape;7424;p55"/>
            <p:cNvSpPr/>
            <p:nvPr/>
          </p:nvSpPr>
          <p:spPr>
            <a:xfrm>
              <a:off x="5790240" y="2895120"/>
              <a:ext cx="271440" cy="138600"/>
            </a:xfrm>
            <a:custGeom>
              <a:avLst/>
              <a:gdLst/>
              <a:ahLst/>
              <a:rect l="l" t="t" r="r" b="b"/>
              <a:pathLst>
                <a:path w="9672" h="4948">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w="0">
              <a:noFill/>
            </a:ln>
          </p:spPr>
          <p:style>
            <a:lnRef idx="0"/>
            <a:fillRef idx="0"/>
            <a:effectRef idx="0"/>
            <a:fontRef idx="minor"/>
          </p:style>
        </p:sp>
        <p:sp>
          <p:nvSpPr>
            <p:cNvPr id="6462" name="Google Shape;7425;p55"/>
            <p:cNvSpPr/>
            <p:nvPr/>
          </p:nvSpPr>
          <p:spPr>
            <a:xfrm>
              <a:off x="6083640" y="3020040"/>
              <a:ext cx="20520" cy="72000"/>
            </a:xfrm>
            <a:custGeom>
              <a:avLst/>
              <a:gdLst/>
              <a:ahLst/>
              <a:rect l="l" t="t" r="r" b="b"/>
              <a:pathLst>
                <a:path w="757" h="2584">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w="0">
              <a:noFill/>
            </a:ln>
          </p:spPr>
          <p:style>
            <a:lnRef idx="0"/>
            <a:fillRef idx="0"/>
            <a:effectRef idx="0"/>
            <a:fontRef idx="minor"/>
          </p:style>
        </p:sp>
      </p:grpSp>
      <p:grpSp>
        <p:nvGrpSpPr>
          <p:cNvPr id="6463" name="Google Shape;7426;p55"/>
          <p:cNvGrpSpPr/>
          <p:nvPr/>
        </p:nvGrpSpPr>
        <p:grpSpPr>
          <a:xfrm>
            <a:off x="5768640" y="3358080"/>
            <a:ext cx="315360" cy="357480"/>
            <a:chOff x="5768640" y="3358080"/>
            <a:chExt cx="315360" cy="357480"/>
          </a:xfrm>
        </p:grpSpPr>
        <p:sp>
          <p:nvSpPr>
            <p:cNvPr id="6464" name="Google Shape;7427;p55"/>
            <p:cNvSpPr/>
            <p:nvPr/>
          </p:nvSpPr>
          <p:spPr>
            <a:xfrm>
              <a:off x="5841360" y="3506040"/>
              <a:ext cx="169560" cy="20520"/>
            </a:xfrm>
            <a:custGeom>
              <a:avLst/>
              <a:gdLst/>
              <a:ahLst/>
              <a:rect l="l" t="t" r="r" b="b"/>
              <a:pathLst>
                <a:path w="6050" h="758">
                  <a:moveTo>
                    <a:pt x="0" y="1"/>
                  </a:moveTo>
                  <a:cubicBezTo>
                    <a:pt x="441" y="474"/>
                    <a:pt x="1040" y="757"/>
                    <a:pt x="1702" y="757"/>
                  </a:cubicBezTo>
                  <a:lnTo>
                    <a:pt x="4348" y="757"/>
                  </a:lnTo>
                  <a:cubicBezTo>
                    <a:pt x="5041" y="757"/>
                    <a:pt x="5608" y="474"/>
                    <a:pt x="6049" y="1"/>
                  </a:cubicBezTo>
                  <a:close/>
                </a:path>
              </a:pathLst>
            </a:custGeom>
            <a:solidFill>
              <a:srgbClr val="5f7d95"/>
            </a:solidFill>
            <a:ln w="0">
              <a:noFill/>
            </a:ln>
          </p:spPr>
          <p:style>
            <a:lnRef idx="0"/>
            <a:fillRef idx="0"/>
            <a:effectRef idx="0"/>
            <a:fontRef idx="minor"/>
          </p:style>
        </p:sp>
        <p:sp>
          <p:nvSpPr>
            <p:cNvPr id="6465" name="Google Shape;7428;p55"/>
            <p:cNvSpPr/>
            <p:nvPr/>
          </p:nvSpPr>
          <p:spPr>
            <a:xfrm>
              <a:off x="5811120" y="3464640"/>
              <a:ext cx="230760" cy="19800"/>
            </a:xfrm>
            <a:custGeom>
              <a:avLst/>
              <a:gdLst/>
              <a:ahLst/>
              <a:rect l="l" t="t" r="r" b="b"/>
              <a:pathLst>
                <a:path w="8223" h="725">
                  <a:moveTo>
                    <a:pt x="0" y="0"/>
                  </a:moveTo>
                  <a:lnTo>
                    <a:pt x="0" y="725"/>
                  </a:lnTo>
                  <a:lnTo>
                    <a:pt x="8223" y="725"/>
                  </a:lnTo>
                  <a:lnTo>
                    <a:pt x="8223" y="0"/>
                  </a:lnTo>
                  <a:close/>
                </a:path>
              </a:pathLst>
            </a:custGeom>
            <a:solidFill>
              <a:srgbClr val="5f7d95"/>
            </a:solidFill>
            <a:ln w="0">
              <a:noFill/>
            </a:ln>
          </p:spPr>
          <p:style>
            <a:lnRef idx="0"/>
            <a:fillRef idx="0"/>
            <a:effectRef idx="0"/>
            <a:fontRef idx="minor"/>
          </p:style>
        </p:sp>
        <p:sp>
          <p:nvSpPr>
            <p:cNvPr id="6466" name="Google Shape;7429;p55"/>
            <p:cNvSpPr/>
            <p:nvPr/>
          </p:nvSpPr>
          <p:spPr>
            <a:xfrm>
              <a:off x="5811120" y="3505320"/>
              <a:ext cx="229680" cy="210240"/>
            </a:xfrm>
            <a:custGeom>
              <a:avLst/>
              <a:gdLst/>
              <a:ahLst/>
              <a:rect l="l" t="t" r="r" b="b"/>
              <a:pathLst>
                <a:path w="8192" h="7499">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w="0">
              <a:noFill/>
            </a:ln>
          </p:spPr>
          <p:style>
            <a:lnRef idx="0"/>
            <a:fillRef idx="0"/>
            <a:effectRef idx="0"/>
            <a:fontRef idx="minor"/>
          </p:style>
        </p:sp>
        <p:sp>
          <p:nvSpPr>
            <p:cNvPr id="6467" name="Google Shape;7430;p55"/>
            <p:cNvSpPr/>
            <p:nvPr/>
          </p:nvSpPr>
          <p:spPr>
            <a:xfrm>
              <a:off x="5769360" y="3358080"/>
              <a:ext cx="313200" cy="83520"/>
            </a:xfrm>
            <a:custGeom>
              <a:avLst/>
              <a:gdLst/>
              <a:ahLst/>
              <a:rect l="l" t="t" r="r" b="b"/>
              <a:pathLst>
                <a:path w="11153" h="2994">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w="0">
              <a:noFill/>
            </a:ln>
          </p:spPr>
          <p:style>
            <a:lnRef idx="0"/>
            <a:fillRef idx="0"/>
            <a:effectRef idx="0"/>
            <a:fontRef idx="minor"/>
          </p:style>
        </p:sp>
        <p:sp>
          <p:nvSpPr>
            <p:cNvPr id="6468" name="Google Shape;7431;p55"/>
            <p:cNvSpPr/>
            <p:nvPr/>
          </p:nvSpPr>
          <p:spPr>
            <a:xfrm>
              <a:off x="5768640" y="3532680"/>
              <a:ext cx="20520" cy="7200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rgbClr val="5f7d95"/>
            </a:solidFill>
            <a:ln w="0">
              <a:noFill/>
            </a:ln>
          </p:spPr>
          <p:style>
            <a:lnRef idx="0"/>
            <a:fillRef idx="0"/>
            <a:effectRef idx="0"/>
            <a:fontRef idx="minor"/>
          </p:style>
        </p:sp>
        <p:sp>
          <p:nvSpPr>
            <p:cNvPr id="6469" name="Google Shape;7432;p55"/>
            <p:cNvSpPr/>
            <p:nvPr/>
          </p:nvSpPr>
          <p:spPr>
            <a:xfrm>
              <a:off x="6063480" y="3532680"/>
              <a:ext cx="20520" cy="72000"/>
            </a:xfrm>
            <a:custGeom>
              <a:avLst/>
              <a:gdLst/>
              <a:ahLst/>
              <a:rect l="l" t="t" r="r" b="b"/>
              <a:pathLst>
                <a:path w="756" h="2584">
                  <a:moveTo>
                    <a:pt x="0" y="0"/>
                  </a:moveTo>
                  <a:lnTo>
                    <a:pt x="0" y="2584"/>
                  </a:lnTo>
                  <a:cubicBezTo>
                    <a:pt x="441" y="2300"/>
                    <a:pt x="756" y="1827"/>
                    <a:pt x="756" y="1260"/>
                  </a:cubicBezTo>
                  <a:cubicBezTo>
                    <a:pt x="693" y="725"/>
                    <a:pt x="441" y="252"/>
                    <a:pt x="0" y="0"/>
                  </a:cubicBezTo>
                  <a:close/>
                </a:path>
              </a:pathLst>
            </a:custGeom>
            <a:solidFill>
              <a:srgbClr val="5f7d95"/>
            </a:solidFill>
            <a:ln w="0">
              <a:noFill/>
            </a:ln>
          </p:spPr>
          <p:style>
            <a:lnRef idx="0"/>
            <a:fillRef idx="0"/>
            <a:effectRef idx="0"/>
            <a:fontRef idx="minor"/>
          </p:style>
        </p:sp>
      </p:grpSp>
      <p:grpSp>
        <p:nvGrpSpPr>
          <p:cNvPr id="6470" name="Google Shape;7433;p55"/>
          <p:cNvGrpSpPr/>
          <p:nvPr/>
        </p:nvGrpSpPr>
        <p:grpSpPr>
          <a:xfrm>
            <a:off x="5768640" y="3819960"/>
            <a:ext cx="315360" cy="358200"/>
            <a:chOff x="5768640" y="3819960"/>
            <a:chExt cx="315360" cy="358200"/>
          </a:xfrm>
        </p:grpSpPr>
        <p:sp>
          <p:nvSpPr>
            <p:cNvPr id="6471" name="Google Shape;7434;p55"/>
            <p:cNvSpPr/>
            <p:nvPr/>
          </p:nvSpPr>
          <p:spPr>
            <a:xfrm>
              <a:off x="5790600" y="3819960"/>
              <a:ext cx="273960" cy="159840"/>
            </a:xfrm>
            <a:custGeom>
              <a:avLst/>
              <a:gdLst/>
              <a:ahLst/>
              <a:rect l="l" t="t" r="r" b="b"/>
              <a:pathLst>
                <a:path w="9767" h="5713">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w="0">
              <a:noFill/>
            </a:ln>
          </p:spPr>
          <p:style>
            <a:lnRef idx="0"/>
            <a:fillRef idx="0"/>
            <a:effectRef idx="0"/>
            <a:fontRef idx="minor"/>
          </p:style>
        </p:sp>
        <p:sp>
          <p:nvSpPr>
            <p:cNvPr id="6472" name="Google Shape;7435;p55"/>
            <p:cNvSpPr/>
            <p:nvPr/>
          </p:nvSpPr>
          <p:spPr>
            <a:xfrm>
              <a:off x="5811120" y="3960720"/>
              <a:ext cx="229680" cy="217440"/>
            </a:xfrm>
            <a:custGeom>
              <a:avLst/>
              <a:gdLst/>
              <a:ahLst/>
              <a:rect l="l" t="t" r="r" b="b"/>
              <a:pathLst>
                <a:path w="8192" h="7751">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w="0">
              <a:noFill/>
            </a:ln>
          </p:spPr>
          <p:style>
            <a:lnRef idx="0"/>
            <a:fillRef idx="0"/>
            <a:effectRef idx="0"/>
            <a:fontRef idx="minor"/>
          </p:style>
        </p:sp>
        <p:sp>
          <p:nvSpPr>
            <p:cNvPr id="6473" name="Google Shape;7436;p55"/>
            <p:cNvSpPr/>
            <p:nvPr/>
          </p:nvSpPr>
          <p:spPr>
            <a:xfrm>
              <a:off x="6063480" y="3996360"/>
              <a:ext cx="20520" cy="71280"/>
            </a:xfrm>
            <a:custGeom>
              <a:avLst/>
              <a:gdLst/>
              <a:ahLst/>
              <a:rect l="l" t="t" r="r" b="b"/>
              <a:pathLst>
                <a:path w="756" h="2553">
                  <a:moveTo>
                    <a:pt x="0" y="1"/>
                  </a:moveTo>
                  <a:lnTo>
                    <a:pt x="0" y="2552"/>
                  </a:lnTo>
                  <a:cubicBezTo>
                    <a:pt x="441" y="2269"/>
                    <a:pt x="756" y="1796"/>
                    <a:pt x="756" y="1261"/>
                  </a:cubicBezTo>
                  <a:cubicBezTo>
                    <a:pt x="693" y="694"/>
                    <a:pt x="441" y="221"/>
                    <a:pt x="0" y="1"/>
                  </a:cubicBezTo>
                  <a:close/>
                </a:path>
              </a:pathLst>
            </a:custGeom>
            <a:solidFill>
              <a:srgbClr val="5f7d95"/>
            </a:solidFill>
            <a:ln w="0">
              <a:noFill/>
            </a:ln>
          </p:spPr>
          <p:style>
            <a:lnRef idx="0"/>
            <a:fillRef idx="0"/>
            <a:effectRef idx="0"/>
            <a:fontRef idx="minor"/>
          </p:style>
        </p:sp>
        <p:sp>
          <p:nvSpPr>
            <p:cNvPr id="6474" name="Google Shape;7437;p55"/>
            <p:cNvSpPr/>
            <p:nvPr/>
          </p:nvSpPr>
          <p:spPr>
            <a:xfrm>
              <a:off x="5768640" y="3996360"/>
              <a:ext cx="20520" cy="7128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rgbClr val="5f7d95"/>
            </a:solidFill>
            <a:ln w="0">
              <a:noFill/>
            </a:ln>
          </p:spPr>
          <p:style>
            <a:lnRef idx="0"/>
            <a:fillRef idx="0"/>
            <a:effectRef idx="0"/>
            <a:fontRef idx="minor"/>
          </p:style>
        </p:sp>
      </p:grpSp>
      <p:grpSp>
        <p:nvGrpSpPr>
          <p:cNvPr id="6475" name="Google Shape;7438;p55"/>
          <p:cNvGrpSpPr/>
          <p:nvPr/>
        </p:nvGrpSpPr>
        <p:grpSpPr>
          <a:xfrm>
            <a:off x="8003520" y="2904480"/>
            <a:ext cx="273960" cy="357480"/>
            <a:chOff x="8003520" y="2904480"/>
            <a:chExt cx="273960" cy="357480"/>
          </a:xfrm>
        </p:grpSpPr>
        <p:sp>
          <p:nvSpPr>
            <p:cNvPr id="6476" name="Google Shape;7439;p55"/>
            <p:cNvSpPr/>
            <p:nvPr/>
          </p:nvSpPr>
          <p:spPr>
            <a:xfrm>
              <a:off x="8234640" y="3198960"/>
              <a:ext cx="42840" cy="63000"/>
            </a:xfrm>
            <a:custGeom>
              <a:avLst/>
              <a:gdLst/>
              <a:ahLst/>
              <a:rect l="l" t="t" r="r" b="b"/>
              <a:pathLst>
                <a:path w="1544" h="227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w="0">
              <a:noFill/>
            </a:ln>
          </p:spPr>
          <p:style>
            <a:lnRef idx="0"/>
            <a:fillRef idx="0"/>
            <a:effectRef idx="0"/>
            <a:fontRef idx="minor"/>
          </p:style>
        </p:sp>
        <p:sp>
          <p:nvSpPr>
            <p:cNvPr id="6477" name="Google Shape;7440;p55"/>
            <p:cNvSpPr/>
            <p:nvPr/>
          </p:nvSpPr>
          <p:spPr>
            <a:xfrm>
              <a:off x="8003520" y="2904480"/>
              <a:ext cx="125280" cy="147600"/>
            </a:xfrm>
            <a:custGeom>
              <a:avLst/>
              <a:gdLst/>
              <a:ahLst/>
              <a:rect l="l" t="t" r="r" b="b"/>
              <a:pathLst>
                <a:path w="4475" h="5276">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w="0">
              <a:noFill/>
            </a:ln>
          </p:spPr>
          <p:style>
            <a:lnRef idx="0"/>
            <a:fillRef idx="0"/>
            <a:effectRef idx="0"/>
            <a:fontRef idx="minor"/>
          </p:style>
        </p:sp>
        <p:sp>
          <p:nvSpPr>
            <p:cNvPr id="6478" name="Google Shape;7441;p55"/>
            <p:cNvSpPr/>
            <p:nvPr/>
          </p:nvSpPr>
          <p:spPr>
            <a:xfrm>
              <a:off x="8234640" y="3104280"/>
              <a:ext cx="41040" cy="41760"/>
            </a:xfrm>
            <a:custGeom>
              <a:avLst/>
              <a:gdLst/>
              <a:ahLst/>
              <a:rect l="l" t="t" r="r" b="b"/>
              <a:pathLst>
                <a:path w="1481" h="1514">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w="0">
              <a:noFill/>
            </a:ln>
          </p:spPr>
          <p:style>
            <a:lnRef idx="0"/>
            <a:fillRef idx="0"/>
            <a:effectRef idx="0"/>
            <a:fontRef idx="minor"/>
          </p:style>
        </p:sp>
        <p:sp>
          <p:nvSpPr>
            <p:cNvPr id="6479" name="Google Shape;7442;p55"/>
            <p:cNvSpPr/>
            <p:nvPr/>
          </p:nvSpPr>
          <p:spPr>
            <a:xfrm>
              <a:off x="8234640" y="3062520"/>
              <a:ext cx="41040" cy="41040"/>
            </a:xfrm>
            <a:custGeom>
              <a:avLst/>
              <a:gdLst/>
              <a:ahLst/>
              <a:rect l="l" t="t" r="r" b="b"/>
              <a:pathLst>
                <a:path w="1481" h="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w="0">
              <a:noFill/>
            </a:ln>
          </p:spPr>
          <p:style>
            <a:lnRef idx="0"/>
            <a:fillRef idx="0"/>
            <a:effectRef idx="0"/>
            <a:fontRef idx="minor"/>
          </p:style>
        </p:sp>
        <p:sp>
          <p:nvSpPr>
            <p:cNvPr id="6480" name="Google Shape;7443;p55"/>
            <p:cNvSpPr/>
            <p:nvPr/>
          </p:nvSpPr>
          <p:spPr>
            <a:xfrm>
              <a:off x="8234640" y="3146760"/>
              <a:ext cx="41040" cy="41040"/>
            </a:xfrm>
            <a:custGeom>
              <a:avLst/>
              <a:gdLst/>
              <a:ahLst/>
              <a:rect l="l" t="t" r="r" b="b"/>
              <a:pathLst>
                <a:path w="1481" h="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w="0">
              <a:noFill/>
            </a:ln>
          </p:spPr>
          <p:style>
            <a:lnRef idx="0"/>
            <a:fillRef idx="0"/>
            <a:effectRef idx="0"/>
            <a:fontRef idx="minor"/>
          </p:style>
        </p:sp>
        <p:sp>
          <p:nvSpPr>
            <p:cNvPr id="6481" name="Google Shape;7444;p55"/>
            <p:cNvSpPr/>
            <p:nvPr/>
          </p:nvSpPr>
          <p:spPr>
            <a:xfrm>
              <a:off x="8150400" y="2904480"/>
              <a:ext cx="125280" cy="146880"/>
            </a:xfrm>
            <a:custGeom>
              <a:avLst/>
              <a:gdLst/>
              <a:ahLst/>
              <a:rect l="l" t="t" r="r" b="b"/>
              <a:pathLst>
                <a:path w="4474" h="5245">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w="0">
              <a:noFill/>
            </a:ln>
          </p:spPr>
          <p:style>
            <a:lnRef idx="0"/>
            <a:fillRef idx="0"/>
            <a:effectRef idx="0"/>
            <a:fontRef idx="minor"/>
          </p:style>
        </p:sp>
        <p:sp>
          <p:nvSpPr>
            <p:cNvPr id="6482" name="Google Shape;7445;p55"/>
            <p:cNvSpPr/>
            <p:nvPr/>
          </p:nvSpPr>
          <p:spPr>
            <a:xfrm>
              <a:off x="8004240" y="3198960"/>
              <a:ext cx="42840" cy="63000"/>
            </a:xfrm>
            <a:custGeom>
              <a:avLst/>
              <a:gdLst/>
              <a:ahLst/>
              <a:rect l="l" t="t" r="r" b="b"/>
              <a:pathLst>
                <a:path w="1545" h="227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w="0">
              <a:noFill/>
            </a:ln>
          </p:spPr>
          <p:style>
            <a:lnRef idx="0"/>
            <a:fillRef idx="0"/>
            <a:effectRef idx="0"/>
            <a:fontRef idx="minor"/>
          </p:style>
        </p:sp>
        <p:sp>
          <p:nvSpPr>
            <p:cNvPr id="6483" name="Google Shape;7446;p55"/>
            <p:cNvSpPr/>
            <p:nvPr/>
          </p:nvSpPr>
          <p:spPr>
            <a:xfrm>
              <a:off x="8004240" y="3146760"/>
              <a:ext cx="41040" cy="41040"/>
            </a:xfrm>
            <a:custGeom>
              <a:avLst/>
              <a:gdLst/>
              <a:ahLst/>
              <a:rect l="l" t="t" r="r" b="b"/>
              <a:pathLst>
                <a:path w="1482" h="1481">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w="0">
              <a:noFill/>
            </a:ln>
          </p:spPr>
          <p:style>
            <a:lnRef idx="0"/>
            <a:fillRef idx="0"/>
            <a:effectRef idx="0"/>
            <a:fontRef idx="minor"/>
          </p:style>
        </p:sp>
        <p:sp>
          <p:nvSpPr>
            <p:cNvPr id="6484" name="Google Shape;7447;p55"/>
            <p:cNvSpPr/>
            <p:nvPr/>
          </p:nvSpPr>
          <p:spPr>
            <a:xfrm>
              <a:off x="8004240" y="3104280"/>
              <a:ext cx="41040" cy="41760"/>
            </a:xfrm>
            <a:custGeom>
              <a:avLst/>
              <a:gdLst/>
              <a:ahLst/>
              <a:rect l="l" t="t" r="r" b="b"/>
              <a:pathLst>
                <a:path w="1482" h="1514">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w="0">
              <a:noFill/>
            </a:ln>
          </p:spPr>
          <p:style>
            <a:lnRef idx="0"/>
            <a:fillRef idx="0"/>
            <a:effectRef idx="0"/>
            <a:fontRef idx="minor"/>
          </p:style>
        </p:sp>
        <p:sp>
          <p:nvSpPr>
            <p:cNvPr id="6485" name="Google Shape;7448;p55"/>
            <p:cNvSpPr/>
            <p:nvPr/>
          </p:nvSpPr>
          <p:spPr>
            <a:xfrm>
              <a:off x="8057520" y="3006000"/>
              <a:ext cx="165960" cy="235080"/>
            </a:xfrm>
            <a:custGeom>
              <a:avLst/>
              <a:gdLst/>
              <a:ahLst/>
              <a:rect l="l" t="t" r="r" b="b"/>
              <a:pathLst>
                <a:path w="5924" h="8382">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w="0">
              <a:noFill/>
            </a:ln>
          </p:spPr>
          <p:style>
            <a:lnRef idx="0"/>
            <a:fillRef idx="0"/>
            <a:effectRef idx="0"/>
            <a:fontRef idx="minor"/>
          </p:style>
        </p:sp>
        <p:sp>
          <p:nvSpPr>
            <p:cNvPr id="6486" name="Google Shape;7449;p55"/>
            <p:cNvSpPr/>
            <p:nvPr/>
          </p:nvSpPr>
          <p:spPr>
            <a:xfrm>
              <a:off x="8004240" y="3062520"/>
              <a:ext cx="41040" cy="41040"/>
            </a:xfrm>
            <a:custGeom>
              <a:avLst/>
              <a:gdLst/>
              <a:ahLst/>
              <a:rect l="l" t="t" r="r" b="b"/>
              <a:pathLst>
                <a:path w="1482" h="1481">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w="0">
              <a:noFill/>
            </a:ln>
          </p:spPr>
          <p:style>
            <a:lnRef idx="0"/>
            <a:fillRef idx="0"/>
            <a:effectRef idx="0"/>
            <a:fontRef idx="minor"/>
          </p:style>
        </p:sp>
      </p:grpSp>
      <p:grpSp>
        <p:nvGrpSpPr>
          <p:cNvPr id="6487" name="Google Shape;7450;p55"/>
          <p:cNvGrpSpPr/>
          <p:nvPr/>
        </p:nvGrpSpPr>
        <p:grpSpPr>
          <a:xfrm>
            <a:off x="5310000" y="1532520"/>
            <a:ext cx="357120" cy="357480"/>
            <a:chOff x="5310000" y="1532520"/>
            <a:chExt cx="357120" cy="357480"/>
          </a:xfrm>
        </p:grpSpPr>
        <p:sp>
          <p:nvSpPr>
            <p:cNvPr id="6488" name="Google Shape;7451;p55"/>
            <p:cNvSpPr/>
            <p:nvPr/>
          </p:nvSpPr>
          <p:spPr>
            <a:xfrm>
              <a:off x="5352480" y="1729440"/>
              <a:ext cx="19800" cy="72000"/>
            </a:xfrm>
            <a:custGeom>
              <a:avLst/>
              <a:gdLst/>
              <a:ahLst/>
              <a:rect l="l" t="t" r="r" b="b"/>
              <a:pathLst>
                <a:path w="725" h="2584">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w="0">
              <a:noFill/>
            </a:ln>
          </p:spPr>
          <p:style>
            <a:lnRef idx="0"/>
            <a:fillRef idx="0"/>
            <a:effectRef idx="0"/>
            <a:fontRef idx="minor"/>
          </p:style>
        </p:sp>
        <p:sp>
          <p:nvSpPr>
            <p:cNvPr id="6489" name="Google Shape;7452;p55"/>
            <p:cNvSpPr/>
            <p:nvPr/>
          </p:nvSpPr>
          <p:spPr>
            <a:xfrm>
              <a:off x="5310000" y="1766520"/>
              <a:ext cx="110880" cy="123480"/>
            </a:xfrm>
            <a:custGeom>
              <a:avLst/>
              <a:gdLst/>
              <a:ahLst/>
              <a:rect l="l" t="t" r="r" b="b"/>
              <a:pathLst>
                <a:path w="3971" h="4412">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w="0">
              <a:noFill/>
            </a:ln>
          </p:spPr>
          <p:style>
            <a:lnRef idx="0"/>
            <a:fillRef idx="0"/>
            <a:effectRef idx="0"/>
            <a:fontRef idx="minor"/>
          </p:style>
        </p:sp>
        <p:sp>
          <p:nvSpPr>
            <p:cNvPr id="6490" name="Google Shape;7453;p55"/>
            <p:cNvSpPr/>
            <p:nvPr/>
          </p:nvSpPr>
          <p:spPr>
            <a:xfrm>
              <a:off x="5393160" y="1595520"/>
              <a:ext cx="232560" cy="294480"/>
            </a:xfrm>
            <a:custGeom>
              <a:avLst/>
              <a:gdLst/>
              <a:ahLst/>
              <a:rect l="l" t="t" r="r" b="b"/>
              <a:pathLst>
                <a:path w="8287" h="10492">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w="0">
              <a:noFill/>
            </a:ln>
          </p:spPr>
          <p:style>
            <a:lnRef idx="0"/>
            <a:fillRef idx="0"/>
            <a:effectRef idx="0"/>
            <a:fontRef idx="minor"/>
          </p:style>
        </p:sp>
        <p:sp>
          <p:nvSpPr>
            <p:cNvPr id="6491" name="Google Shape;7454;p55"/>
            <p:cNvSpPr/>
            <p:nvPr/>
          </p:nvSpPr>
          <p:spPr>
            <a:xfrm>
              <a:off x="5646600" y="1728360"/>
              <a:ext cx="20520" cy="71280"/>
            </a:xfrm>
            <a:custGeom>
              <a:avLst/>
              <a:gdLst/>
              <a:ahLst/>
              <a:rect l="l" t="t" r="r" b="b"/>
              <a:pathLst>
                <a:path w="757" h="2553">
                  <a:moveTo>
                    <a:pt x="1" y="1"/>
                  </a:moveTo>
                  <a:lnTo>
                    <a:pt x="1" y="2553"/>
                  </a:lnTo>
                  <a:cubicBezTo>
                    <a:pt x="442" y="2301"/>
                    <a:pt x="757" y="1828"/>
                    <a:pt x="757" y="1261"/>
                  </a:cubicBezTo>
                  <a:cubicBezTo>
                    <a:pt x="757" y="757"/>
                    <a:pt x="473" y="284"/>
                    <a:pt x="1" y="1"/>
                  </a:cubicBezTo>
                  <a:close/>
                </a:path>
              </a:pathLst>
            </a:custGeom>
            <a:solidFill>
              <a:srgbClr val="5f7d95"/>
            </a:solidFill>
            <a:ln w="0">
              <a:noFill/>
            </a:ln>
          </p:spPr>
          <p:style>
            <a:lnRef idx="0"/>
            <a:fillRef idx="0"/>
            <a:effectRef idx="0"/>
            <a:fontRef idx="minor"/>
          </p:style>
        </p:sp>
        <p:sp>
          <p:nvSpPr>
            <p:cNvPr id="6492" name="Google Shape;7455;p55"/>
            <p:cNvSpPr/>
            <p:nvPr/>
          </p:nvSpPr>
          <p:spPr>
            <a:xfrm>
              <a:off x="5458680" y="1532520"/>
              <a:ext cx="208440" cy="173160"/>
            </a:xfrm>
            <a:custGeom>
              <a:avLst/>
              <a:gdLst/>
              <a:ahLst/>
              <a:rect l="l" t="t" r="r" b="b"/>
              <a:pathLst>
                <a:path w="7436" h="617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w="0">
              <a:noFill/>
            </a:ln>
          </p:spPr>
          <p:style>
            <a:lnRef idx="0"/>
            <a:fillRef idx="0"/>
            <a:effectRef idx="0"/>
            <a:fontRef idx="minor"/>
          </p:style>
        </p:sp>
        <p:sp>
          <p:nvSpPr>
            <p:cNvPr id="6493" name="Google Shape;7456;p55"/>
            <p:cNvSpPr/>
            <p:nvPr/>
          </p:nvSpPr>
          <p:spPr>
            <a:xfrm>
              <a:off x="5350680" y="1551240"/>
              <a:ext cx="87120" cy="166680"/>
            </a:xfrm>
            <a:custGeom>
              <a:avLst/>
              <a:gdLst/>
              <a:ahLst/>
              <a:rect l="l" t="t" r="r" b="b"/>
              <a:pathLst>
                <a:path w="3119" h="5956">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w="0">
              <a:noFill/>
            </a:ln>
          </p:spPr>
          <p:style>
            <a:lnRef idx="0"/>
            <a:fillRef idx="0"/>
            <a:effectRef idx="0"/>
            <a:fontRef idx="minor"/>
          </p:style>
        </p:sp>
      </p:grpSp>
      <p:grpSp>
        <p:nvGrpSpPr>
          <p:cNvPr id="6494" name="Google Shape;7457;p55"/>
          <p:cNvGrpSpPr/>
          <p:nvPr/>
        </p:nvGrpSpPr>
        <p:grpSpPr>
          <a:xfrm>
            <a:off x="5331600" y="1987920"/>
            <a:ext cx="313920" cy="357480"/>
            <a:chOff x="5331600" y="1987920"/>
            <a:chExt cx="313920" cy="357480"/>
          </a:xfrm>
        </p:grpSpPr>
        <p:sp>
          <p:nvSpPr>
            <p:cNvPr id="6495" name="Google Shape;7458;p55"/>
            <p:cNvSpPr/>
            <p:nvPr/>
          </p:nvSpPr>
          <p:spPr>
            <a:xfrm>
              <a:off x="5394600" y="2198880"/>
              <a:ext cx="187200" cy="83520"/>
            </a:xfrm>
            <a:custGeom>
              <a:avLst/>
              <a:gdLst/>
              <a:ahLst/>
              <a:rect l="l" t="t" r="r" b="b"/>
              <a:pathLst>
                <a:path w="6680" h="2994">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w="0">
              <a:noFill/>
            </a:ln>
          </p:spPr>
          <p:style>
            <a:lnRef idx="0"/>
            <a:fillRef idx="0"/>
            <a:effectRef idx="0"/>
            <a:fontRef idx="minor"/>
          </p:style>
        </p:sp>
        <p:sp>
          <p:nvSpPr>
            <p:cNvPr id="6496" name="Google Shape;7459;p55"/>
            <p:cNvSpPr/>
            <p:nvPr/>
          </p:nvSpPr>
          <p:spPr>
            <a:xfrm>
              <a:off x="5410440" y="2051640"/>
              <a:ext cx="156240" cy="41040"/>
            </a:xfrm>
            <a:custGeom>
              <a:avLst/>
              <a:gdLst/>
              <a:ahLst/>
              <a:rect l="l" t="t" r="r" b="b"/>
              <a:pathLst>
                <a:path w="5577" h="1482">
                  <a:moveTo>
                    <a:pt x="2804" y="1"/>
                  </a:moveTo>
                  <a:cubicBezTo>
                    <a:pt x="1639" y="1"/>
                    <a:pt x="599" y="568"/>
                    <a:pt x="1" y="1481"/>
                  </a:cubicBezTo>
                  <a:lnTo>
                    <a:pt x="5577" y="1481"/>
                  </a:lnTo>
                  <a:cubicBezTo>
                    <a:pt x="4947" y="568"/>
                    <a:pt x="3939" y="1"/>
                    <a:pt x="2804" y="1"/>
                  </a:cubicBezTo>
                  <a:close/>
                </a:path>
              </a:pathLst>
            </a:custGeom>
            <a:solidFill>
              <a:srgbClr val="5f7d95"/>
            </a:solidFill>
            <a:ln w="0">
              <a:noFill/>
            </a:ln>
          </p:spPr>
          <p:style>
            <a:lnRef idx="0"/>
            <a:fillRef idx="0"/>
            <a:effectRef idx="0"/>
            <a:fontRef idx="minor"/>
          </p:style>
        </p:sp>
        <p:sp>
          <p:nvSpPr>
            <p:cNvPr id="6497" name="Google Shape;7460;p55"/>
            <p:cNvSpPr/>
            <p:nvPr/>
          </p:nvSpPr>
          <p:spPr>
            <a:xfrm>
              <a:off x="5393520" y="2115360"/>
              <a:ext cx="189000" cy="61200"/>
            </a:xfrm>
            <a:custGeom>
              <a:avLst/>
              <a:gdLst/>
              <a:ahLst/>
              <a:rect l="l" t="t" r="r" b="b"/>
              <a:pathLst>
                <a:path w="6743" h="2207">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w="0">
              <a:noFill/>
            </a:ln>
          </p:spPr>
          <p:style>
            <a:lnRef idx="0"/>
            <a:fillRef idx="0"/>
            <a:effectRef idx="0"/>
            <a:fontRef idx="minor"/>
          </p:style>
        </p:sp>
        <p:sp>
          <p:nvSpPr>
            <p:cNvPr id="6498" name="Google Shape;7461;p55"/>
            <p:cNvSpPr/>
            <p:nvPr/>
          </p:nvSpPr>
          <p:spPr>
            <a:xfrm>
              <a:off x="5331600" y="1987920"/>
              <a:ext cx="313920" cy="357480"/>
            </a:xfrm>
            <a:custGeom>
              <a:avLst/>
              <a:gdLst/>
              <a:ahLst/>
              <a:rect l="l" t="t" r="r" b="b"/>
              <a:pathLst>
                <a:path w="11185" h="12729">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w="0">
              <a:noFill/>
            </a:ln>
          </p:spPr>
          <p:style>
            <a:lnRef idx="0"/>
            <a:fillRef idx="0"/>
            <a:effectRef idx="0"/>
            <a:fontRef idx="minor"/>
          </p:style>
        </p:sp>
      </p:grpSp>
      <p:grpSp>
        <p:nvGrpSpPr>
          <p:cNvPr id="6499" name="Google Shape;7462;p55"/>
          <p:cNvGrpSpPr/>
          <p:nvPr/>
        </p:nvGrpSpPr>
        <p:grpSpPr>
          <a:xfrm>
            <a:off x="5323680" y="2429280"/>
            <a:ext cx="359280" cy="358920"/>
            <a:chOff x="5323680" y="2429280"/>
            <a:chExt cx="359280" cy="358920"/>
          </a:xfrm>
        </p:grpSpPr>
        <p:sp>
          <p:nvSpPr>
            <p:cNvPr id="6500" name="Google Shape;7463;p55"/>
            <p:cNvSpPr/>
            <p:nvPr/>
          </p:nvSpPr>
          <p:spPr>
            <a:xfrm>
              <a:off x="5323680" y="2485800"/>
              <a:ext cx="359280" cy="302400"/>
            </a:xfrm>
            <a:custGeom>
              <a:avLst/>
              <a:gdLst/>
              <a:ahLst/>
              <a:rect l="l" t="t" r="r" b="b"/>
              <a:pathLst>
                <a:path w="12792" h="10776">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w="0">
              <a:noFill/>
            </a:ln>
          </p:spPr>
          <p:style>
            <a:lnRef idx="0"/>
            <a:fillRef idx="0"/>
            <a:effectRef idx="0"/>
            <a:fontRef idx="minor"/>
          </p:style>
        </p:sp>
        <p:sp>
          <p:nvSpPr>
            <p:cNvPr id="6501" name="Google Shape;7464;p55"/>
            <p:cNvSpPr/>
            <p:nvPr/>
          </p:nvSpPr>
          <p:spPr>
            <a:xfrm>
              <a:off x="5410440" y="2619000"/>
              <a:ext cx="61200" cy="39960"/>
            </a:xfrm>
            <a:custGeom>
              <a:avLst/>
              <a:gdLst/>
              <a:ahLst/>
              <a:rect l="l" t="t" r="r" b="b"/>
              <a:pathLst>
                <a:path w="2206" h="145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w="0">
              <a:noFill/>
            </a:ln>
          </p:spPr>
          <p:style>
            <a:lnRef idx="0"/>
            <a:fillRef idx="0"/>
            <a:effectRef idx="0"/>
            <a:fontRef idx="minor"/>
          </p:style>
        </p:sp>
        <p:sp>
          <p:nvSpPr>
            <p:cNvPr id="6502" name="Google Shape;7465;p55"/>
            <p:cNvSpPr/>
            <p:nvPr/>
          </p:nvSpPr>
          <p:spPr>
            <a:xfrm>
              <a:off x="5536440" y="2619000"/>
              <a:ext cx="62280" cy="39960"/>
            </a:xfrm>
            <a:custGeom>
              <a:avLst/>
              <a:gdLst/>
              <a:ahLst/>
              <a:rect l="l" t="t" r="r" b="b"/>
              <a:pathLst>
                <a:path w="2237" h="145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w="0">
              <a:noFill/>
            </a:ln>
          </p:spPr>
          <p:style>
            <a:lnRef idx="0"/>
            <a:fillRef idx="0"/>
            <a:effectRef idx="0"/>
            <a:fontRef idx="minor"/>
          </p:style>
        </p:sp>
        <p:sp>
          <p:nvSpPr>
            <p:cNvPr id="6503" name="Google Shape;7466;p55"/>
            <p:cNvSpPr/>
            <p:nvPr/>
          </p:nvSpPr>
          <p:spPr>
            <a:xfrm>
              <a:off x="5467320" y="2429280"/>
              <a:ext cx="72720" cy="104760"/>
            </a:xfrm>
            <a:custGeom>
              <a:avLst/>
              <a:gdLst/>
              <a:ahLst/>
              <a:rect l="l" t="t" r="r" b="b"/>
              <a:pathLst>
                <a:path w="2616" h="375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w="0">
              <a:noFill/>
            </a:ln>
          </p:spPr>
          <p:style>
            <a:lnRef idx="0"/>
            <a:fillRef idx="0"/>
            <a:effectRef idx="0"/>
            <a:fontRef idx="minor"/>
          </p:style>
        </p:sp>
      </p:grpSp>
      <p:grpSp>
        <p:nvGrpSpPr>
          <p:cNvPr id="6504" name="Google Shape;7467;p55"/>
          <p:cNvGrpSpPr/>
          <p:nvPr/>
        </p:nvGrpSpPr>
        <p:grpSpPr>
          <a:xfrm>
            <a:off x="7538760" y="1531800"/>
            <a:ext cx="313920" cy="358200"/>
            <a:chOff x="7538760" y="1531800"/>
            <a:chExt cx="313920" cy="358200"/>
          </a:xfrm>
        </p:grpSpPr>
        <p:sp>
          <p:nvSpPr>
            <p:cNvPr id="6505" name="Google Shape;7468;p55"/>
            <p:cNvSpPr/>
            <p:nvPr/>
          </p:nvSpPr>
          <p:spPr>
            <a:xfrm>
              <a:off x="7538760" y="1686600"/>
              <a:ext cx="20520" cy="71280"/>
            </a:xfrm>
            <a:custGeom>
              <a:avLst/>
              <a:gdLst/>
              <a:ahLst/>
              <a:rect l="l" t="t" r="r" b="b"/>
              <a:pathLst>
                <a:path w="756" h="2553">
                  <a:moveTo>
                    <a:pt x="756" y="0"/>
                  </a:moveTo>
                  <a:cubicBezTo>
                    <a:pt x="315" y="221"/>
                    <a:pt x="0" y="693"/>
                    <a:pt x="0" y="1260"/>
                  </a:cubicBezTo>
                  <a:cubicBezTo>
                    <a:pt x="0" y="1796"/>
                    <a:pt x="315" y="2269"/>
                    <a:pt x="756" y="2552"/>
                  </a:cubicBezTo>
                  <a:lnTo>
                    <a:pt x="756" y="0"/>
                  </a:lnTo>
                  <a:close/>
                </a:path>
              </a:pathLst>
            </a:custGeom>
            <a:solidFill>
              <a:srgbClr val="5f7d95"/>
            </a:solidFill>
            <a:ln w="0">
              <a:noFill/>
            </a:ln>
          </p:spPr>
          <p:style>
            <a:lnRef idx="0"/>
            <a:fillRef idx="0"/>
            <a:effectRef idx="0"/>
            <a:fontRef idx="minor"/>
          </p:style>
        </p:sp>
        <p:sp>
          <p:nvSpPr>
            <p:cNvPr id="6506" name="Google Shape;7469;p55"/>
            <p:cNvSpPr/>
            <p:nvPr/>
          </p:nvSpPr>
          <p:spPr>
            <a:xfrm>
              <a:off x="7580520" y="1531800"/>
              <a:ext cx="231480" cy="110880"/>
            </a:xfrm>
            <a:custGeom>
              <a:avLst/>
              <a:gdLst/>
              <a:ahLst/>
              <a:rect l="l" t="t" r="r" b="b"/>
              <a:pathLst>
                <a:path w="8255" h="3971">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w="0">
              <a:noFill/>
            </a:ln>
          </p:spPr>
          <p:style>
            <a:lnRef idx="0"/>
            <a:fillRef idx="0"/>
            <a:effectRef idx="0"/>
            <a:fontRef idx="minor"/>
          </p:style>
        </p:sp>
        <p:sp>
          <p:nvSpPr>
            <p:cNvPr id="6507" name="Google Shape;7470;p55"/>
            <p:cNvSpPr/>
            <p:nvPr/>
          </p:nvSpPr>
          <p:spPr>
            <a:xfrm>
              <a:off x="7580520" y="1618560"/>
              <a:ext cx="229680" cy="271440"/>
            </a:xfrm>
            <a:custGeom>
              <a:avLst/>
              <a:gdLst/>
              <a:ahLst/>
              <a:rect l="l" t="t" r="r" b="b"/>
              <a:pathLst>
                <a:path w="8192" h="9673">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w="0">
              <a:noFill/>
            </a:ln>
          </p:spPr>
          <p:style>
            <a:lnRef idx="0"/>
            <a:fillRef idx="0"/>
            <a:effectRef idx="0"/>
            <a:fontRef idx="minor"/>
          </p:style>
        </p:sp>
        <p:sp>
          <p:nvSpPr>
            <p:cNvPr id="6508" name="Google Shape;7471;p55"/>
            <p:cNvSpPr/>
            <p:nvPr/>
          </p:nvSpPr>
          <p:spPr>
            <a:xfrm>
              <a:off x="7832160" y="1686600"/>
              <a:ext cx="20520" cy="71280"/>
            </a:xfrm>
            <a:custGeom>
              <a:avLst/>
              <a:gdLst/>
              <a:ahLst/>
              <a:rect l="l" t="t" r="r" b="b"/>
              <a:pathLst>
                <a:path w="757" h="2553">
                  <a:moveTo>
                    <a:pt x="0" y="0"/>
                  </a:moveTo>
                  <a:lnTo>
                    <a:pt x="0" y="2552"/>
                  </a:lnTo>
                  <a:cubicBezTo>
                    <a:pt x="441" y="2269"/>
                    <a:pt x="756" y="1796"/>
                    <a:pt x="756" y="1260"/>
                  </a:cubicBezTo>
                  <a:cubicBezTo>
                    <a:pt x="756" y="693"/>
                    <a:pt x="473" y="221"/>
                    <a:pt x="0" y="0"/>
                  </a:cubicBezTo>
                  <a:close/>
                </a:path>
              </a:pathLst>
            </a:custGeom>
            <a:solidFill>
              <a:srgbClr val="5f7d95"/>
            </a:solidFill>
            <a:ln w="0">
              <a:noFill/>
            </a:ln>
          </p:spPr>
          <p:style>
            <a:lnRef idx="0"/>
            <a:fillRef idx="0"/>
            <a:effectRef idx="0"/>
            <a:fontRef idx="minor"/>
          </p:style>
        </p:sp>
      </p:grpSp>
      <p:grpSp>
        <p:nvGrpSpPr>
          <p:cNvPr id="6509" name="Google Shape;7472;p55"/>
          <p:cNvGrpSpPr/>
          <p:nvPr/>
        </p:nvGrpSpPr>
        <p:grpSpPr>
          <a:xfrm>
            <a:off x="7516080" y="1987560"/>
            <a:ext cx="359280" cy="357840"/>
            <a:chOff x="7516080" y="1987560"/>
            <a:chExt cx="359280" cy="357840"/>
          </a:xfrm>
        </p:grpSpPr>
        <p:sp>
          <p:nvSpPr>
            <p:cNvPr id="6510" name="Google Shape;7473;p55"/>
            <p:cNvSpPr/>
            <p:nvPr/>
          </p:nvSpPr>
          <p:spPr>
            <a:xfrm>
              <a:off x="7516080" y="1987560"/>
              <a:ext cx="359280" cy="126360"/>
            </a:xfrm>
            <a:custGeom>
              <a:avLst/>
              <a:gdLst/>
              <a:ahLst/>
              <a:rect l="l" t="t" r="r" b="b"/>
              <a:pathLst>
                <a:path w="12792" h="4514">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w="0">
              <a:noFill/>
            </a:ln>
          </p:spPr>
          <p:style>
            <a:lnRef idx="0"/>
            <a:fillRef idx="0"/>
            <a:effectRef idx="0"/>
            <a:fontRef idx="minor"/>
          </p:style>
        </p:sp>
        <p:sp>
          <p:nvSpPr>
            <p:cNvPr id="6511" name="Google Shape;7474;p55"/>
            <p:cNvSpPr/>
            <p:nvPr/>
          </p:nvSpPr>
          <p:spPr>
            <a:xfrm>
              <a:off x="7579800" y="2135880"/>
              <a:ext cx="229680" cy="209520"/>
            </a:xfrm>
            <a:custGeom>
              <a:avLst/>
              <a:gdLst/>
              <a:ahLst/>
              <a:rect l="l" t="t" r="r" b="b"/>
              <a:pathLst>
                <a:path w="8192" h="7468">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w="0">
              <a:noFill/>
            </a:ln>
          </p:spPr>
          <p:style>
            <a:lnRef idx="0"/>
            <a:fillRef idx="0"/>
            <a:effectRef idx="0"/>
            <a:fontRef idx="minor"/>
          </p:style>
        </p:sp>
        <p:sp>
          <p:nvSpPr>
            <p:cNvPr id="6512" name="Google Shape;7475;p55"/>
            <p:cNvSpPr/>
            <p:nvPr/>
          </p:nvSpPr>
          <p:spPr>
            <a:xfrm>
              <a:off x="7831800" y="2141280"/>
              <a:ext cx="20520" cy="71280"/>
            </a:xfrm>
            <a:custGeom>
              <a:avLst/>
              <a:gdLst/>
              <a:ahLst/>
              <a:rect l="l" t="t" r="r" b="b"/>
              <a:pathLst>
                <a:path w="757" h="2553">
                  <a:moveTo>
                    <a:pt x="0" y="1"/>
                  </a:moveTo>
                  <a:lnTo>
                    <a:pt x="0" y="2552"/>
                  </a:lnTo>
                  <a:cubicBezTo>
                    <a:pt x="441" y="2269"/>
                    <a:pt x="756" y="1796"/>
                    <a:pt x="756" y="1261"/>
                  </a:cubicBezTo>
                  <a:cubicBezTo>
                    <a:pt x="756" y="757"/>
                    <a:pt x="473" y="284"/>
                    <a:pt x="0" y="1"/>
                  </a:cubicBezTo>
                  <a:close/>
                </a:path>
              </a:pathLst>
            </a:custGeom>
            <a:solidFill>
              <a:srgbClr val="5f7d95"/>
            </a:solidFill>
            <a:ln w="0">
              <a:noFill/>
            </a:ln>
          </p:spPr>
          <p:style>
            <a:lnRef idx="0"/>
            <a:fillRef idx="0"/>
            <a:effectRef idx="0"/>
            <a:fontRef idx="minor"/>
          </p:style>
        </p:sp>
        <p:sp>
          <p:nvSpPr>
            <p:cNvPr id="6513" name="Google Shape;7476;p55"/>
            <p:cNvSpPr/>
            <p:nvPr/>
          </p:nvSpPr>
          <p:spPr>
            <a:xfrm>
              <a:off x="7538400" y="2142000"/>
              <a:ext cx="20520" cy="70920"/>
            </a:xfrm>
            <a:custGeom>
              <a:avLst/>
              <a:gdLst/>
              <a:ahLst/>
              <a:rect l="l" t="t" r="r" b="b"/>
              <a:pathLst>
                <a:path w="756" h="2552">
                  <a:moveTo>
                    <a:pt x="756" y="0"/>
                  </a:moveTo>
                  <a:cubicBezTo>
                    <a:pt x="315" y="252"/>
                    <a:pt x="0" y="725"/>
                    <a:pt x="0" y="1260"/>
                  </a:cubicBezTo>
                  <a:cubicBezTo>
                    <a:pt x="0" y="1827"/>
                    <a:pt x="315" y="2300"/>
                    <a:pt x="756" y="2552"/>
                  </a:cubicBezTo>
                  <a:lnTo>
                    <a:pt x="756" y="0"/>
                  </a:lnTo>
                  <a:close/>
                </a:path>
              </a:pathLst>
            </a:custGeom>
            <a:solidFill>
              <a:srgbClr val="5f7d95"/>
            </a:solidFill>
            <a:ln w="0">
              <a:noFill/>
            </a:ln>
          </p:spPr>
          <p:style>
            <a:lnRef idx="0"/>
            <a:fillRef idx="0"/>
            <a:effectRef idx="0"/>
            <a:fontRef idx="minor"/>
          </p:style>
        </p:sp>
      </p:grpSp>
      <p:grpSp>
        <p:nvGrpSpPr>
          <p:cNvPr id="6514" name="Google Shape;7477;p55"/>
          <p:cNvGrpSpPr/>
          <p:nvPr/>
        </p:nvGrpSpPr>
        <p:grpSpPr>
          <a:xfrm>
            <a:off x="7531560" y="2428920"/>
            <a:ext cx="357840" cy="358560"/>
            <a:chOff x="7531560" y="2428920"/>
            <a:chExt cx="357840" cy="358560"/>
          </a:xfrm>
        </p:grpSpPr>
        <p:sp>
          <p:nvSpPr>
            <p:cNvPr id="6515" name="Google Shape;7478;p55"/>
            <p:cNvSpPr/>
            <p:nvPr/>
          </p:nvSpPr>
          <p:spPr>
            <a:xfrm>
              <a:off x="7705080" y="2428920"/>
              <a:ext cx="140400" cy="162720"/>
            </a:xfrm>
            <a:custGeom>
              <a:avLst/>
              <a:gdLst/>
              <a:ahLst/>
              <a:rect l="l" t="t" r="r" b="b"/>
              <a:pathLst>
                <a:path w="5010" h="5807">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w="0">
              <a:noFill/>
            </a:ln>
          </p:spPr>
          <p:style>
            <a:lnRef idx="0"/>
            <a:fillRef idx="0"/>
            <a:effectRef idx="0"/>
            <a:fontRef idx="minor"/>
          </p:style>
        </p:sp>
        <p:sp>
          <p:nvSpPr>
            <p:cNvPr id="6516" name="Google Shape;7479;p55"/>
            <p:cNvSpPr/>
            <p:nvPr/>
          </p:nvSpPr>
          <p:spPr>
            <a:xfrm>
              <a:off x="7814880" y="2677320"/>
              <a:ext cx="74520" cy="45360"/>
            </a:xfrm>
            <a:custGeom>
              <a:avLst/>
              <a:gdLst/>
              <a:ahLst/>
              <a:rect l="l" t="t" r="r" b="b"/>
              <a:pathLst>
                <a:path w="2679" h="164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w="0">
              <a:noFill/>
            </a:ln>
          </p:spPr>
          <p:style>
            <a:lnRef idx="0"/>
            <a:fillRef idx="0"/>
            <a:effectRef idx="0"/>
            <a:fontRef idx="minor"/>
          </p:style>
        </p:sp>
        <p:sp>
          <p:nvSpPr>
            <p:cNvPr id="6517" name="Google Shape;7480;p55"/>
            <p:cNvSpPr/>
            <p:nvPr/>
          </p:nvSpPr>
          <p:spPr>
            <a:xfrm>
              <a:off x="7574040" y="2471040"/>
              <a:ext cx="164880" cy="105480"/>
            </a:xfrm>
            <a:custGeom>
              <a:avLst/>
              <a:gdLst/>
              <a:ahLst/>
              <a:rect l="l" t="t" r="r" b="b"/>
              <a:pathLst>
                <a:path w="5892" h="3781">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w="0">
              <a:noFill/>
            </a:ln>
          </p:spPr>
          <p:style>
            <a:lnRef idx="0"/>
            <a:fillRef idx="0"/>
            <a:effectRef idx="0"/>
            <a:fontRef idx="minor"/>
          </p:style>
        </p:sp>
        <p:sp>
          <p:nvSpPr>
            <p:cNvPr id="6518" name="Google Shape;7481;p55"/>
            <p:cNvSpPr/>
            <p:nvPr/>
          </p:nvSpPr>
          <p:spPr>
            <a:xfrm>
              <a:off x="7574040" y="2496600"/>
              <a:ext cx="231480" cy="290880"/>
            </a:xfrm>
            <a:custGeom>
              <a:avLst/>
              <a:gdLst/>
              <a:ahLst/>
              <a:rect l="l" t="t" r="r" b="b"/>
              <a:pathLst>
                <a:path w="8255" h="10367">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w="0">
              <a:noFill/>
            </a:ln>
          </p:spPr>
          <p:style>
            <a:lnRef idx="0"/>
            <a:fillRef idx="0"/>
            <a:effectRef idx="0"/>
            <a:fontRef idx="minor"/>
          </p:style>
        </p:sp>
        <p:sp>
          <p:nvSpPr>
            <p:cNvPr id="6519" name="Google Shape;7482;p55"/>
            <p:cNvSpPr/>
            <p:nvPr/>
          </p:nvSpPr>
          <p:spPr>
            <a:xfrm>
              <a:off x="7824960" y="2602080"/>
              <a:ext cx="20520" cy="72000"/>
            </a:xfrm>
            <a:custGeom>
              <a:avLst/>
              <a:gdLst/>
              <a:ahLst/>
              <a:rect l="l" t="t" r="r" b="b"/>
              <a:pathLst>
                <a:path w="756" h="2584">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w="0">
              <a:noFill/>
            </a:ln>
          </p:spPr>
          <p:style>
            <a:lnRef idx="0"/>
            <a:fillRef idx="0"/>
            <a:effectRef idx="0"/>
            <a:fontRef idx="minor"/>
          </p:style>
        </p:sp>
        <p:sp>
          <p:nvSpPr>
            <p:cNvPr id="6520" name="Google Shape;7483;p55"/>
            <p:cNvSpPr/>
            <p:nvPr/>
          </p:nvSpPr>
          <p:spPr>
            <a:xfrm>
              <a:off x="7531560" y="2602800"/>
              <a:ext cx="20520" cy="72720"/>
            </a:xfrm>
            <a:custGeom>
              <a:avLst/>
              <a:gdLst/>
              <a:ahLst/>
              <a:rect l="l" t="t" r="r" b="b"/>
              <a:pathLst>
                <a:path w="757" h="2616">
                  <a:moveTo>
                    <a:pt x="757" y="1"/>
                  </a:moveTo>
                  <a:cubicBezTo>
                    <a:pt x="284" y="284"/>
                    <a:pt x="1" y="757"/>
                    <a:pt x="1" y="1292"/>
                  </a:cubicBezTo>
                  <a:cubicBezTo>
                    <a:pt x="1" y="1859"/>
                    <a:pt x="316" y="2332"/>
                    <a:pt x="757" y="2615"/>
                  </a:cubicBezTo>
                  <a:lnTo>
                    <a:pt x="757" y="1"/>
                  </a:lnTo>
                  <a:close/>
                </a:path>
              </a:pathLst>
            </a:custGeom>
            <a:solidFill>
              <a:srgbClr val="5f7d95"/>
            </a:solidFill>
            <a:ln w="0">
              <a:noFill/>
            </a:ln>
          </p:spPr>
          <p:style>
            <a:lnRef idx="0"/>
            <a:fillRef idx="0"/>
            <a:effectRef idx="0"/>
            <a:fontRef idx="minor"/>
          </p:style>
        </p:sp>
      </p:grpSp>
      <p:grpSp>
        <p:nvGrpSpPr>
          <p:cNvPr id="6521" name="Google Shape;7484;p55"/>
          <p:cNvGrpSpPr/>
          <p:nvPr/>
        </p:nvGrpSpPr>
        <p:grpSpPr>
          <a:xfrm>
            <a:off x="6188760" y="2887200"/>
            <a:ext cx="358200" cy="357480"/>
            <a:chOff x="6188760" y="2887200"/>
            <a:chExt cx="358200" cy="357480"/>
          </a:xfrm>
        </p:grpSpPr>
        <p:sp>
          <p:nvSpPr>
            <p:cNvPr id="6522" name="Google Shape;7485;p55"/>
            <p:cNvSpPr/>
            <p:nvPr/>
          </p:nvSpPr>
          <p:spPr>
            <a:xfrm>
              <a:off x="6272640" y="3055680"/>
              <a:ext cx="187200" cy="169560"/>
            </a:xfrm>
            <a:custGeom>
              <a:avLst/>
              <a:gdLst/>
              <a:ahLst/>
              <a:rect l="l" t="t" r="r" b="b"/>
              <a:pathLst>
                <a:path w="6680" h="605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w="0">
              <a:noFill/>
            </a:ln>
          </p:spPr>
          <p:style>
            <a:lnRef idx="0"/>
            <a:fillRef idx="0"/>
            <a:effectRef idx="0"/>
            <a:fontRef idx="minor"/>
          </p:style>
        </p:sp>
        <p:sp>
          <p:nvSpPr>
            <p:cNvPr id="6523" name="Google Shape;7486;p55"/>
            <p:cNvSpPr/>
            <p:nvPr/>
          </p:nvSpPr>
          <p:spPr>
            <a:xfrm>
              <a:off x="6273720" y="3013920"/>
              <a:ext cx="189000" cy="19800"/>
            </a:xfrm>
            <a:custGeom>
              <a:avLst/>
              <a:gdLst/>
              <a:ahLst/>
              <a:rect l="l" t="t" r="r" b="b"/>
              <a:pathLst>
                <a:path w="6743" h="726">
                  <a:moveTo>
                    <a:pt x="0" y="0"/>
                  </a:moveTo>
                  <a:lnTo>
                    <a:pt x="0" y="725"/>
                  </a:lnTo>
                  <a:lnTo>
                    <a:pt x="6742" y="725"/>
                  </a:lnTo>
                  <a:lnTo>
                    <a:pt x="6742" y="0"/>
                  </a:lnTo>
                  <a:close/>
                </a:path>
              </a:pathLst>
            </a:custGeom>
            <a:solidFill>
              <a:srgbClr val="5f7d95"/>
            </a:solidFill>
            <a:ln w="0">
              <a:noFill/>
            </a:ln>
          </p:spPr>
          <p:style>
            <a:lnRef idx="0"/>
            <a:fillRef idx="0"/>
            <a:effectRef idx="0"/>
            <a:fontRef idx="minor"/>
          </p:style>
        </p:sp>
        <p:sp>
          <p:nvSpPr>
            <p:cNvPr id="6524" name="Google Shape;7487;p55"/>
            <p:cNvSpPr/>
            <p:nvPr/>
          </p:nvSpPr>
          <p:spPr>
            <a:xfrm>
              <a:off x="6188760" y="2887200"/>
              <a:ext cx="358200" cy="357480"/>
            </a:xfrm>
            <a:custGeom>
              <a:avLst/>
              <a:gdLst/>
              <a:ahLst/>
              <a:rect l="l" t="t" r="r" b="b"/>
              <a:pathLst>
                <a:path w="12761" h="12729">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w="0">
              <a:noFill/>
            </a:ln>
          </p:spPr>
          <p:style>
            <a:lnRef idx="0"/>
            <a:fillRef idx="0"/>
            <a:effectRef idx="0"/>
            <a:fontRef idx="minor"/>
          </p:style>
        </p:sp>
      </p:grpSp>
      <p:grpSp>
        <p:nvGrpSpPr>
          <p:cNvPr id="6525" name="Google Shape;7488;p55"/>
          <p:cNvGrpSpPr/>
          <p:nvPr/>
        </p:nvGrpSpPr>
        <p:grpSpPr>
          <a:xfrm>
            <a:off x="6210720" y="3358080"/>
            <a:ext cx="313920" cy="358200"/>
            <a:chOff x="6210720" y="3358080"/>
            <a:chExt cx="313920" cy="358200"/>
          </a:xfrm>
        </p:grpSpPr>
        <p:sp>
          <p:nvSpPr>
            <p:cNvPr id="6526" name="Google Shape;7489;p55"/>
            <p:cNvSpPr/>
            <p:nvPr/>
          </p:nvSpPr>
          <p:spPr>
            <a:xfrm>
              <a:off x="6254280" y="3358080"/>
              <a:ext cx="229680" cy="358200"/>
            </a:xfrm>
            <a:custGeom>
              <a:avLst/>
              <a:gdLst/>
              <a:ahLst/>
              <a:rect l="l" t="t" r="r" b="b"/>
              <a:pathLst>
                <a:path w="8192" h="12761">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w="0">
              <a:noFill/>
            </a:ln>
          </p:spPr>
          <p:style>
            <a:lnRef idx="0"/>
            <a:fillRef idx="0"/>
            <a:effectRef idx="0"/>
            <a:fontRef idx="minor"/>
          </p:style>
        </p:sp>
        <p:sp>
          <p:nvSpPr>
            <p:cNvPr id="6527" name="Google Shape;7490;p55"/>
            <p:cNvSpPr/>
            <p:nvPr/>
          </p:nvSpPr>
          <p:spPr>
            <a:xfrm>
              <a:off x="6210720" y="3531960"/>
              <a:ext cx="22320" cy="72720"/>
            </a:xfrm>
            <a:custGeom>
              <a:avLst/>
              <a:gdLst/>
              <a:ahLst/>
              <a:rect l="l" t="t" r="r" b="b"/>
              <a:pathLst>
                <a:path w="820" h="2616">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w="0">
              <a:noFill/>
            </a:ln>
          </p:spPr>
          <p:style>
            <a:lnRef idx="0"/>
            <a:fillRef idx="0"/>
            <a:effectRef idx="0"/>
            <a:fontRef idx="minor"/>
          </p:style>
        </p:sp>
        <p:sp>
          <p:nvSpPr>
            <p:cNvPr id="6528" name="Google Shape;7491;p55"/>
            <p:cNvSpPr/>
            <p:nvPr/>
          </p:nvSpPr>
          <p:spPr>
            <a:xfrm>
              <a:off x="6502320" y="3530880"/>
              <a:ext cx="22320" cy="72000"/>
            </a:xfrm>
            <a:custGeom>
              <a:avLst/>
              <a:gdLst/>
              <a:ahLst/>
              <a:rect l="l" t="t" r="r" b="b"/>
              <a:pathLst>
                <a:path w="820" h="2584">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w="0">
              <a:noFill/>
            </a:ln>
          </p:spPr>
          <p:style>
            <a:lnRef idx="0"/>
            <a:fillRef idx="0"/>
            <a:effectRef idx="0"/>
            <a:fontRef idx="minor"/>
          </p:style>
        </p:sp>
      </p:grpSp>
      <p:grpSp>
        <p:nvGrpSpPr>
          <p:cNvPr id="6529" name="Google Shape;7492;p55"/>
          <p:cNvGrpSpPr/>
          <p:nvPr/>
        </p:nvGrpSpPr>
        <p:grpSpPr>
          <a:xfrm>
            <a:off x="6188760" y="3821040"/>
            <a:ext cx="358200" cy="357120"/>
            <a:chOff x="6188760" y="3821040"/>
            <a:chExt cx="358200" cy="357120"/>
          </a:xfrm>
        </p:grpSpPr>
        <p:sp>
          <p:nvSpPr>
            <p:cNvPr id="6530" name="Google Shape;7493;p55"/>
            <p:cNvSpPr/>
            <p:nvPr/>
          </p:nvSpPr>
          <p:spPr>
            <a:xfrm>
              <a:off x="6188760" y="3821040"/>
              <a:ext cx="358200" cy="104400"/>
            </a:xfrm>
            <a:custGeom>
              <a:avLst/>
              <a:gdLst/>
              <a:ahLst/>
              <a:rect l="l" t="t" r="r" b="b"/>
              <a:pathLst>
                <a:path w="12760" h="3742">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w="0">
              <a:noFill/>
            </a:ln>
          </p:spPr>
          <p:style>
            <a:lnRef idx="0"/>
            <a:fillRef idx="0"/>
            <a:effectRef idx="0"/>
            <a:fontRef idx="minor"/>
          </p:style>
        </p:sp>
        <p:sp>
          <p:nvSpPr>
            <p:cNvPr id="6531" name="Google Shape;7494;p55"/>
            <p:cNvSpPr/>
            <p:nvPr/>
          </p:nvSpPr>
          <p:spPr>
            <a:xfrm>
              <a:off x="6210720" y="4031640"/>
              <a:ext cx="156960" cy="146520"/>
            </a:xfrm>
            <a:custGeom>
              <a:avLst/>
              <a:gdLst/>
              <a:ahLst/>
              <a:rect l="l" t="t" r="r" b="b"/>
              <a:pathLst>
                <a:path w="5609" h="5231">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w="0">
              <a:noFill/>
            </a:ln>
          </p:spPr>
          <p:style>
            <a:lnRef idx="0"/>
            <a:fillRef idx="0"/>
            <a:effectRef idx="0"/>
            <a:fontRef idx="minor"/>
          </p:style>
        </p:sp>
        <p:sp>
          <p:nvSpPr>
            <p:cNvPr id="6532" name="Google Shape;7495;p55"/>
            <p:cNvSpPr/>
            <p:nvPr/>
          </p:nvSpPr>
          <p:spPr>
            <a:xfrm>
              <a:off x="6208920" y="3947760"/>
              <a:ext cx="141120" cy="83520"/>
            </a:xfrm>
            <a:custGeom>
              <a:avLst/>
              <a:gdLst/>
              <a:ahLst/>
              <a:rect l="l" t="t" r="r" b="b"/>
              <a:pathLst>
                <a:path w="5042" h="2994">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w="0">
              <a:noFill/>
            </a:ln>
          </p:spPr>
          <p:style>
            <a:lnRef idx="0"/>
            <a:fillRef idx="0"/>
            <a:effectRef idx="0"/>
            <a:fontRef idx="minor"/>
          </p:style>
        </p:sp>
        <p:sp>
          <p:nvSpPr>
            <p:cNvPr id="6533" name="Google Shape;7496;p55"/>
            <p:cNvSpPr/>
            <p:nvPr/>
          </p:nvSpPr>
          <p:spPr>
            <a:xfrm>
              <a:off x="6367680" y="4031640"/>
              <a:ext cx="156240" cy="146520"/>
            </a:xfrm>
            <a:custGeom>
              <a:avLst/>
              <a:gdLst/>
              <a:ahLst/>
              <a:rect l="l" t="t" r="r" b="b"/>
              <a:pathLst>
                <a:path w="5577" h="5231">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w="0">
              <a:noFill/>
            </a:ln>
          </p:spPr>
          <p:style>
            <a:lnRef idx="0"/>
            <a:fillRef idx="0"/>
            <a:effectRef idx="0"/>
            <a:fontRef idx="minor"/>
          </p:style>
        </p:sp>
        <p:sp>
          <p:nvSpPr>
            <p:cNvPr id="6534" name="Google Shape;7497;p55"/>
            <p:cNvSpPr/>
            <p:nvPr/>
          </p:nvSpPr>
          <p:spPr>
            <a:xfrm>
              <a:off x="6272640" y="3960720"/>
              <a:ext cx="187920" cy="196200"/>
            </a:xfrm>
            <a:custGeom>
              <a:avLst/>
              <a:gdLst/>
              <a:ahLst/>
              <a:rect l="l" t="t" r="r" b="b"/>
              <a:pathLst>
                <a:path w="6711" h="6995">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w="0">
              <a:noFill/>
            </a:ln>
          </p:spPr>
          <p:style>
            <a:lnRef idx="0"/>
            <a:fillRef idx="0"/>
            <a:effectRef idx="0"/>
            <a:fontRef idx="minor"/>
          </p:style>
        </p:sp>
        <p:sp>
          <p:nvSpPr>
            <p:cNvPr id="6535" name="Google Shape;7498;p55"/>
            <p:cNvSpPr/>
            <p:nvPr/>
          </p:nvSpPr>
          <p:spPr>
            <a:xfrm>
              <a:off x="6481800" y="4010400"/>
              <a:ext cx="20520" cy="41760"/>
            </a:xfrm>
            <a:custGeom>
              <a:avLst/>
              <a:gdLst/>
              <a:ahLst/>
              <a:rect l="l" t="t" r="r" b="b"/>
              <a:pathLst>
                <a:path w="757" h="1513">
                  <a:moveTo>
                    <a:pt x="0" y="1"/>
                  </a:moveTo>
                  <a:lnTo>
                    <a:pt x="0" y="1513"/>
                  </a:lnTo>
                  <a:cubicBezTo>
                    <a:pt x="410" y="1513"/>
                    <a:pt x="757" y="1135"/>
                    <a:pt x="757" y="757"/>
                  </a:cubicBezTo>
                  <a:cubicBezTo>
                    <a:pt x="757" y="347"/>
                    <a:pt x="441" y="1"/>
                    <a:pt x="0" y="1"/>
                  </a:cubicBezTo>
                  <a:close/>
                </a:path>
              </a:pathLst>
            </a:custGeom>
            <a:solidFill>
              <a:srgbClr val="5f7d95"/>
            </a:solidFill>
            <a:ln w="0">
              <a:noFill/>
            </a:ln>
          </p:spPr>
          <p:style>
            <a:lnRef idx="0"/>
            <a:fillRef idx="0"/>
            <a:effectRef idx="0"/>
            <a:fontRef idx="minor"/>
          </p:style>
        </p:sp>
        <p:sp>
          <p:nvSpPr>
            <p:cNvPr id="6536" name="Google Shape;7499;p55"/>
            <p:cNvSpPr/>
            <p:nvPr/>
          </p:nvSpPr>
          <p:spPr>
            <a:xfrm>
              <a:off x="6231240" y="4010400"/>
              <a:ext cx="19800" cy="41760"/>
            </a:xfrm>
            <a:custGeom>
              <a:avLst/>
              <a:gdLst/>
              <a:ahLst/>
              <a:rect l="l" t="t" r="r" b="b"/>
              <a:pathLst>
                <a:path w="725" h="1513">
                  <a:moveTo>
                    <a:pt x="725" y="1"/>
                  </a:moveTo>
                  <a:cubicBezTo>
                    <a:pt x="347" y="1"/>
                    <a:pt x="1" y="347"/>
                    <a:pt x="1" y="757"/>
                  </a:cubicBezTo>
                  <a:cubicBezTo>
                    <a:pt x="1" y="1135"/>
                    <a:pt x="347" y="1513"/>
                    <a:pt x="725" y="1513"/>
                  </a:cubicBezTo>
                  <a:lnTo>
                    <a:pt x="725" y="1"/>
                  </a:lnTo>
                  <a:close/>
                </a:path>
              </a:pathLst>
            </a:custGeom>
            <a:solidFill>
              <a:srgbClr val="5f7d95"/>
            </a:solidFill>
            <a:ln w="0">
              <a:noFill/>
            </a:ln>
          </p:spPr>
          <p:style>
            <a:lnRef idx="0"/>
            <a:fillRef idx="0"/>
            <a:effectRef idx="0"/>
            <a:fontRef idx="minor"/>
          </p:style>
        </p:sp>
        <p:sp>
          <p:nvSpPr>
            <p:cNvPr id="6537" name="Google Shape;7500;p55"/>
            <p:cNvSpPr/>
            <p:nvPr/>
          </p:nvSpPr>
          <p:spPr>
            <a:xfrm>
              <a:off x="6383520" y="3947760"/>
              <a:ext cx="140400" cy="83520"/>
            </a:xfrm>
            <a:custGeom>
              <a:avLst/>
              <a:gdLst/>
              <a:ahLst/>
              <a:rect l="l" t="t" r="r" b="b"/>
              <a:pathLst>
                <a:path w="5010" h="2994">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w="0">
              <a:noFill/>
            </a:ln>
          </p:spPr>
          <p:style>
            <a:lnRef idx="0"/>
            <a:fillRef idx="0"/>
            <a:effectRef idx="0"/>
            <a:fontRef idx="minor"/>
          </p:style>
        </p:sp>
      </p:grpSp>
      <p:grpSp>
        <p:nvGrpSpPr>
          <p:cNvPr id="6538" name="Google Shape;7501;p55"/>
          <p:cNvGrpSpPr/>
          <p:nvPr/>
        </p:nvGrpSpPr>
        <p:grpSpPr>
          <a:xfrm>
            <a:off x="7983360" y="3364200"/>
            <a:ext cx="313920" cy="357480"/>
            <a:chOff x="7983360" y="3364200"/>
            <a:chExt cx="313920" cy="357480"/>
          </a:xfrm>
        </p:grpSpPr>
        <p:sp>
          <p:nvSpPr>
            <p:cNvPr id="6539" name="Google Shape;7502;p55"/>
            <p:cNvSpPr/>
            <p:nvPr/>
          </p:nvSpPr>
          <p:spPr>
            <a:xfrm>
              <a:off x="8004600" y="3388320"/>
              <a:ext cx="102960" cy="102960"/>
            </a:xfrm>
            <a:custGeom>
              <a:avLst/>
              <a:gdLst/>
              <a:ahLst/>
              <a:rect l="l" t="t" r="r" b="b"/>
              <a:pathLst>
                <a:path w="3687" h="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w="0">
              <a:noFill/>
            </a:ln>
          </p:spPr>
          <p:style>
            <a:lnRef idx="0"/>
            <a:fillRef idx="0"/>
            <a:effectRef idx="0"/>
            <a:fontRef idx="minor"/>
          </p:style>
        </p:sp>
        <p:sp>
          <p:nvSpPr>
            <p:cNvPr id="6540" name="Google Shape;7503;p55"/>
            <p:cNvSpPr/>
            <p:nvPr/>
          </p:nvSpPr>
          <p:spPr>
            <a:xfrm>
              <a:off x="8128800" y="3390840"/>
              <a:ext cx="135720" cy="118800"/>
            </a:xfrm>
            <a:custGeom>
              <a:avLst/>
              <a:gdLst/>
              <a:ahLst/>
              <a:rect l="l" t="t" r="r" b="b"/>
              <a:pathLst>
                <a:path w="4853" h="4254">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w="0">
              <a:noFill/>
            </a:ln>
          </p:spPr>
          <p:style>
            <a:lnRef idx="0"/>
            <a:fillRef idx="0"/>
            <a:effectRef idx="0"/>
            <a:fontRef idx="minor"/>
          </p:style>
        </p:sp>
        <p:sp>
          <p:nvSpPr>
            <p:cNvPr id="6541" name="Google Shape;7504;p55"/>
            <p:cNvSpPr/>
            <p:nvPr/>
          </p:nvSpPr>
          <p:spPr>
            <a:xfrm>
              <a:off x="8192520" y="3364200"/>
              <a:ext cx="85320" cy="82800"/>
            </a:xfrm>
            <a:custGeom>
              <a:avLst/>
              <a:gdLst/>
              <a:ahLst/>
              <a:rect l="l" t="t" r="r" b="b"/>
              <a:pathLst>
                <a:path w="3056" h="2974">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w="0">
              <a:noFill/>
            </a:ln>
          </p:spPr>
          <p:style>
            <a:lnRef idx="0"/>
            <a:fillRef idx="0"/>
            <a:effectRef idx="0"/>
            <a:fontRef idx="minor"/>
          </p:style>
        </p:sp>
        <p:sp>
          <p:nvSpPr>
            <p:cNvPr id="6542" name="Google Shape;7505;p55"/>
            <p:cNvSpPr/>
            <p:nvPr/>
          </p:nvSpPr>
          <p:spPr>
            <a:xfrm>
              <a:off x="8023320" y="3450240"/>
              <a:ext cx="229680" cy="271440"/>
            </a:xfrm>
            <a:custGeom>
              <a:avLst/>
              <a:gdLst/>
              <a:ahLst/>
              <a:rect l="l" t="t" r="r" b="b"/>
              <a:pathLst>
                <a:path w="8192" h="9673">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w="0">
              <a:noFill/>
            </a:ln>
          </p:spPr>
          <p:style>
            <a:lnRef idx="0"/>
            <a:fillRef idx="0"/>
            <a:effectRef idx="0"/>
            <a:fontRef idx="minor"/>
          </p:style>
        </p:sp>
        <p:sp>
          <p:nvSpPr>
            <p:cNvPr id="6543" name="Google Shape;7506;p55"/>
            <p:cNvSpPr/>
            <p:nvPr/>
          </p:nvSpPr>
          <p:spPr>
            <a:xfrm>
              <a:off x="8130600" y="3597480"/>
              <a:ext cx="19800" cy="18720"/>
            </a:xfrm>
            <a:custGeom>
              <a:avLst/>
              <a:gdLst/>
              <a:ahLst/>
              <a:rect l="l" t="t" r="r" b="b"/>
              <a:pathLst>
                <a:path w="726" h="695">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w="0">
              <a:noFill/>
            </a:ln>
          </p:spPr>
          <p:style>
            <a:lnRef idx="0"/>
            <a:fillRef idx="0"/>
            <a:effectRef idx="0"/>
            <a:fontRef idx="minor"/>
          </p:style>
        </p:sp>
        <p:sp>
          <p:nvSpPr>
            <p:cNvPr id="6544" name="Google Shape;7507;p55"/>
            <p:cNvSpPr/>
            <p:nvPr/>
          </p:nvSpPr>
          <p:spPr>
            <a:xfrm>
              <a:off x="8276760" y="3538800"/>
              <a:ext cx="20520" cy="7128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rgbClr val="5f7d95"/>
            </a:solidFill>
            <a:ln w="0">
              <a:noFill/>
            </a:ln>
          </p:spPr>
          <p:style>
            <a:lnRef idx="0"/>
            <a:fillRef idx="0"/>
            <a:effectRef idx="0"/>
            <a:fontRef idx="minor"/>
          </p:style>
        </p:sp>
        <p:sp>
          <p:nvSpPr>
            <p:cNvPr id="6545" name="Google Shape;7508;p55"/>
            <p:cNvSpPr/>
            <p:nvPr/>
          </p:nvSpPr>
          <p:spPr>
            <a:xfrm>
              <a:off x="7983360" y="3539880"/>
              <a:ext cx="20520" cy="71280"/>
            </a:xfrm>
            <a:custGeom>
              <a:avLst/>
              <a:gdLst/>
              <a:ahLst/>
              <a:rect l="l" t="t" r="r" b="b"/>
              <a:pathLst>
                <a:path w="757" h="2553">
                  <a:moveTo>
                    <a:pt x="757" y="0"/>
                  </a:moveTo>
                  <a:cubicBezTo>
                    <a:pt x="316" y="221"/>
                    <a:pt x="1" y="693"/>
                    <a:pt x="1" y="1260"/>
                  </a:cubicBezTo>
                  <a:cubicBezTo>
                    <a:pt x="1" y="1796"/>
                    <a:pt x="316" y="2269"/>
                    <a:pt x="757" y="2552"/>
                  </a:cubicBezTo>
                  <a:lnTo>
                    <a:pt x="757" y="0"/>
                  </a:lnTo>
                  <a:close/>
                </a:path>
              </a:pathLst>
            </a:custGeom>
            <a:solidFill>
              <a:srgbClr val="5f7d95"/>
            </a:solidFill>
            <a:ln w="0">
              <a:noFill/>
            </a:ln>
          </p:spPr>
          <p:style>
            <a:lnRef idx="0"/>
            <a:fillRef idx="0"/>
            <a:effectRef idx="0"/>
            <a:fontRef idx="minor"/>
          </p:style>
        </p:sp>
      </p:grpSp>
      <p:grpSp>
        <p:nvGrpSpPr>
          <p:cNvPr id="6546" name="Google Shape;7509;p55"/>
          <p:cNvGrpSpPr/>
          <p:nvPr/>
        </p:nvGrpSpPr>
        <p:grpSpPr>
          <a:xfrm>
            <a:off x="5746680" y="1532520"/>
            <a:ext cx="358200" cy="358200"/>
            <a:chOff x="5746680" y="1532520"/>
            <a:chExt cx="358200" cy="358200"/>
          </a:xfrm>
        </p:grpSpPr>
        <p:sp>
          <p:nvSpPr>
            <p:cNvPr id="6547" name="Google Shape;7510;p55"/>
            <p:cNvSpPr/>
            <p:nvPr/>
          </p:nvSpPr>
          <p:spPr>
            <a:xfrm>
              <a:off x="5806080" y="1576080"/>
              <a:ext cx="229680" cy="103680"/>
            </a:xfrm>
            <a:custGeom>
              <a:avLst/>
              <a:gdLst/>
              <a:ahLst/>
              <a:rect l="l" t="t" r="r" b="b"/>
              <a:pathLst>
                <a:path w="8192" h="3713">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w="0">
              <a:noFill/>
            </a:ln>
          </p:spPr>
          <p:style>
            <a:lnRef idx="0"/>
            <a:fillRef idx="0"/>
            <a:effectRef idx="0"/>
            <a:fontRef idx="minor"/>
          </p:style>
        </p:sp>
        <p:sp>
          <p:nvSpPr>
            <p:cNvPr id="6548" name="Google Shape;7511;p55"/>
            <p:cNvSpPr/>
            <p:nvPr/>
          </p:nvSpPr>
          <p:spPr>
            <a:xfrm>
              <a:off x="5881320" y="1616760"/>
              <a:ext cx="78120" cy="83520"/>
            </a:xfrm>
            <a:custGeom>
              <a:avLst/>
              <a:gdLst/>
              <a:ahLst/>
              <a:rect l="l" t="t" r="r" b="b"/>
              <a:pathLst>
                <a:path w="2804" h="299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w="0">
              <a:noFill/>
            </a:ln>
          </p:spPr>
          <p:style>
            <a:lnRef idx="0"/>
            <a:fillRef idx="0"/>
            <a:effectRef idx="0"/>
            <a:fontRef idx="minor"/>
          </p:style>
        </p:sp>
        <p:sp>
          <p:nvSpPr>
            <p:cNvPr id="6549" name="Google Shape;7512;p55"/>
            <p:cNvSpPr/>
            <p:nvPr/>
          </p:nvSpPr>
          <p:spPr>
            <a:xfrm>
              <a:off x="5875920" y="1532520"/>
              <a:ext cx="92520" cy="29520"/>
            </a:xfrm>
            <a:custGeom>
              <a:avLst/>
              <a:gdLst/>
              <a:ahLst/>
              <a:rect l="l" t="t" r="r" b="b"/>
              <a:pathLst>
                <a:path w="3308" h="1072">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w="0">
              <a:noFill/>
            </a:ln>
          </p:spPr>
          <p:style>
            <a:lnRef idx="0"/>
            <a:fillRef idx="0"/>
            <a:effectRef idx="0"/>
            <a:fontRef idx="minor"/>
          </p:style>
        </p:sp>
        <p:sp>
          <p:nvSpPr>
            <p:cNvPr id="6550" name="Google Shape;7513;p55"/>
            <p:cNvSpPr/>
            <p:nvPr/>
          </p:nvSpPr>
          <p:spPr>
            <a:xfrm>
              <a:off x="5746680" y="1689480"/>
              <a:ext cx="358200" cy="201240"/>
            </a:xfrm>
            <a:custGeom>
              <a:avLst/>
              <a:gdLst/>
              <a:ahLst/>
              <a:rect l="l" t="t" r="r" b="b"/>
              <a:pathLst>
                <a:path w="12760" h="7184">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w="0">
              <a:noFill/>
            </a:ln>
          </p:spPr>
          <p:style>
            <a:lnRef idx="0"/>
            <a:fillRef idx="0"/>
            <a:effectRef idx="0"/>
            <a:fontRef idx="minor"/>
          </p:style>
        </p:sp>
      </p:grpSp>
      <p:grpSp>
        <p:nvGrpSpPr>
          <p:cNvPr id="6551" name="Google Shape;7514;p55"/>
          <p:cNvGrpSpPr/>
          <p:nvPr/>
        </p:nvGrpSpPr>
        <p:grpSpPr>
          <a:xfrm>
            <a:off x="5747400" y="2009880"/>
            <a:ext cx="356760" cy="313920"/>
            <a:chOff x="5747400" y="2009880"/>
            <a:chExt cx="356760" cy="313920"/>
          </a:xfrm>
        </p:grpSpPr>
        <p:sp>
          <p:nvSpPr>
            <p:cNvPr id="6552" name="Google Shape;7515;p55"/>
            <p:cNvSpPr/>
            <p:nvPr/>
          </p:nvSpPr>
          <p:spPr>
            <a:xfrm>
              <a:off x="5823000" y="2009880"/>
              <a:ext cx="204120" cy="63000"/>
            </a:xfrm>
            <a:custGeom>
              <a:avLst/>
              <a:gdLst/>
              <a:ahLst/>
              <a:rect l="l" t="t" r="r" b="b"/>
              <a:pathLst>
                <a:path w="7278" h="2270">
                  <a:moveTo>
                    <a:pt x="3655" y="1"/>
                  </a:moveTo>
                  <a:cubicBezTo>
                    <a:pt x="2080" y="1"/>
                    <a:pt x="693" y="914"/>
                    <a:pt x="0" y="2269"/>
                  </a:cubicBezTo>
                  <a:lnTo>
                    <a:pt x="7278" y="2269"/>
                  </a:lnTo>
                  <a:cubicBezTo>
                    <a:pt x="6648" y="914"/>
                    <a:pt x="5262" y="1"/>
                    <a:pt x="3655" y="1"/>
                  </a:cubicBezTo>
                  <a:close/>
                </a:path>
              </a:pathLst>
            </a:custGeom>
            <a:solidFill>
              <a:srgbClr val="5f7d95"/>
            </a:solidFill>
            <a:ln w="0">
              <a:noFill/>
            </a:ln>
          </p:spPr>
          <p:style>
            <a:lnRef idx="0"/>
            <a:fillRef idx="0"/>
            <a:effectRef idx="0"/>
            <a:fontRef idx="minor"/>
          </p:style>
        </p:sp>
        <p:sp>
          <p:nvSpPr>
            <p:cNvPr id="6553" name="Google Shape;7516;p55"/>
            <p:cNvSpPr/>
            <p:nvPr/>
          </p:nvSpPr>
          <p:spPr>
            <a:xfrm>
              <a:off x="5810400" y="2093400"/>
              <a:ext cx="98640" cy="40320"/>
            </a:xfrm>
            <a:custGeom>
              <a:avLst/>
              <a:gdLst/>
              <a:ahLst/>
              <a:rect l="l" t="t" r="r" b="b"/>
              <a:pathLst>
                <a:path w="3529" h="1455">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w="0">
              <a:noFill/>
            </a:ln>
          </p:spPr>
          <p:style>
            <a:lnRef idx="0"/>
            <a:fillRef idx="0"/>
            <a:effectRef idx="0"/>
            <a:fontRef idx="minor"/>
          </p:style>
        </p:sp>
        <p:sp>
          <p:nvSpPr>
            <p:cNvPr id="6554" name="Google Shape;7517;p55"/>
            <p:cNvSpPr/>
            <p:nvPr/>
          </p:nvSpPr>
          <p:spPr>
            <a:xfrm>
              <a:off x="5747400" y="2164320"/>
              <a:ext cx="31320" cy="75600"/>
            </a:xfrm>
            <a:custGeom>
              <a:avLst/>
              <a:gdLst/>
              <a:ahLst/>
              <a:rect l="l" t="t" r="r" b="b"/>
              <a:pathLst>
                <a:path w="1135" h="2711">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w="0">
              <a:noFill/>
            </a:ln>
          </p:spPr>
          <p:style>
            <a:lnRef idx="0"/>
            <a:fillRef idx="0"/>
            <a:effectRef idx="0"/>
            <a:fontRef idx="minor"/>
          </p:style>
        </p:sp>
        <p:sp>
          <p:nvSpPr>
            <p:cNvPr id="6555" name="Google Shape;7518;p55"/>
            <p:cNvSpPr/>
            <p:nvPr/>
          </p:nvSpPr>
          <p:spPr>
            <a:xfrm>
              <a:off x="5789160" y="2159640"/>
              <a:ext cx="41760" cy="99360"/>
            </a:xfrm>
            <a:custGeom>
              <a:avLst/>
              <a:gdLst/>
              <a:ahLst/>
              <a:rect l="l" t="t" r="r" b="b"/>
              <a:pathLst>
                <a:path w="1513" h="3561">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w="0">
              <a:noFill/>
            </a:ln>
          </p:spPr>
          <p:style>
            <a:lnRef idx="0"/>
            <a:fillRef idx="0"/>
            <a:effectRef idx="0"/>
            <a:fontRef idx="minor"/>
          </p:style>
        </p:sp>
        <p:sp>
          <p:nvSpPr>
            <p:cNvPr id="6556" name="Google Shape;7519;p55"/>
            <p:cNvSpPr/>
            <p:nvPr/>
          </p:nvSpPr>
          <p:spPr>
            <a:xfrm>
              <a:off x="5829120" y="2094120"/>
              <a:ext cx="275040" cy="229680"/>
            </a:xfrm>
            <a:custGeom>
              <a:avLst/>
              <a:gdLst/>
              <a:ahLst/>
              <a:rect l="l" t="t" r="r" b="b"/>
              <a:pathLst>
                <a:path w="9799" h="8193">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w="0">
              <a:noFill/>
            </a:ln>
          </p:spPr>
          <p:style>
            <a:lnRef idx="0"/>
            <a:fillRef idx="0"/>
            <a:effectRef idx="0"/>
            <a:fontRef idx="minor"/>
          </p:style>
        </p:sp>
      </p:grpSp>
      <p:grpSp>
        <p:nvGrpSpPr>
          <p:cNvPr id="6557" name="Google Shape;7520;p55"/>
          <p:cNvGrpSpPr/>
          <p:nvPr/>
        </p:nvGrpSpPr>
        <p:grpSpPr>
          <a:xfrm>
            <a:off x="7958160" y="1532520"/>
            <a:ext cx="357480" cy="355680"/>
            <a:chOff x="7958160" y="1532520"/>
            <a:chExt cx="357480" cy="355680"/>
          </a:xfrm>
        </p:grpSpPr>
        <p:sp>
          <p:nvSpPr>
            <p:cNvPr id="6558" name="Google Shape;7521;p55"/>
            <p:cNvSpPr/>
            <p:nvPr/>
          </p:nvSpPr>
          <p:spPr>
            <a:xfrm>
              <a:off x="8039520" y="1638720"/>
              <a:ext cx="187920" cy="189000"/>
            </a:xfrm>
            <a:custGeom>
              <a:avLst/>
              <a:gdLst/>
              <a:ahLst/>
              <a:rect l="l" t="t" r="r" b="b"/>
              <a:pathLst>
                <a:path w="6711" h="6743">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w="0">
              <a:noFill/>
            </a:ln>
          </p:spPr>
          <p:style>
            <a:lnRef idx="0"/>
            <a:fillRef idx="0"/>
            <a:effectRef idx="0"/>
            <a:fontRef idx="minor"/>
          </p:style>
        </p:sp>
        <p:sp>
          <p:nvSpPr>
            <p:cNvPr id="6559" name="Google Shape;7522;p55"/>
            <p:cNvSpPr/>
            <p:nvPr/>
          </p:nvSpPr>
          <p:spPr>
            <a:xfrm>
              <a:off x="7958160" y="1532520"/>
              <a:ext cx="357480" cy="355680"/>
            </a:xfrm>
            <a:custGeom>
              <a:avLst/>
              <a:gdLst/>
              <a:ahLst/>
              <a:rect l="l" t="t" r="r" b="b"/>
              <a:pathLst>
                <a:path w="12729" h="12666">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w="0">
              <a:noFill/>
            </a:ln>
          </p:spPr>
          <p:style>
            <a:lnRef idx="0"/>
            <a:fillRef idx="0"/>
            <a:effectRef idx="0"/>
            <a:fontRef idx="minor"/>
          </p:style>
        </p:sp>
      </p:grpSp>
      <p:grpSp>
        <p:nvGrpSpPr>
          <p:cNvPr id="6560" name="Google Shape;7523;p55"/>
          <p:cNvGrpSpPr/>
          <p:nvPr/>
        </p:nvGrpSpPr>
        <p:grpSpPr>
          <a:xfrm>
            <a:off x="7968600" y="1987920"/>
            <a:ext cx="336240" cy="357120"/>
            <a:chOff x="7968600" y="1987920"/>
            <a:chExt cx="336240" cy="357120"/>
          </a:xfrm>
        </p:grpSpPr>
        <p:sp>
          <p:nvSpPr>
            <p:cNvPr id="6561" name="Google Shape;7524;p55"/>
            <p:cNvSpPr/>
            <p:nvPr/>
          </p:nvSpPr>
          <p:spPr>
            <a:xfrm>
              <a:off x="7968600" y="2074680"/>
              <a:ext cx="41040" cy="270360"/>
            </a:xfrm>
            <a:custGeom>
              <a:avLst/>
              <a:gdLst/>
              <a:ahLst/>
              <a:rect l="l" t="t" r="r" b="b"/>
              <a:pathLst>
                <a:path w="1482" h="964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w="0">
              <a:noFill/>
            </a:ln>
          </p:spPr>
          <p:style>
            <a:lnRef idx="0"/>
            <a:fillRef idx="0"/>
            <a:effectRef idx="0"/>
            <a:fontRef idx="minor"/>
          </p:style>
        </p:sp>
        <p:sp>
          <p:nvSpPr>
            <p:cNvPr id="6562" name="Google Shape;7525;p55"/>
            <p:cNvSpPr/>
            <p:nvPr/>
          </p:nvSpPr>
          <p:spPr>
            <a:xfrm>
              <a:off x="8114040" y="2048040"/>
              <a:ext cx="148320" cy="44640"/>
            </a:xfrm>
            <a:custGeom>
              <a:avLst/>
              <a:gdLst/>
              <a:ahLst/>
              <a:rect l="l" t="t" r="r" b="b"/>
              <a:pathLst>
                <a:path w="5294" h="1608">
                  <a:moveTo>
                    <a:pt x="5294" y="1"/>
                  </a:moveTo>
                  <a:lnTo>
                    <a:pt x="1" y="1607"/>
                  </a:lnTo>
                  <a:lnTo>
                    <a:pt x="5294" y="1607"/>
                  </a:lnTo>
                  <a:lnTo>
                    <a:pt x="5294" y="1"/>
                  </a:lnTo>
                  <a:close/>
                </a:path>
              </a:pathLst>
            </a:custGeom>
            <a:solidFill>
              <a:srgbClr val="5f7d95"/>
            </a:solidFill>
            <a:ln w="0">
              <a:noFill/>
            </a:ln>
          </p:spPr>
          <p:style>
            <a:lnRef idx="0"/>
            <a:fillRef idx="0"/>
            <a:effectRef idx="0"/>
            <a:fontRef idx="minor"/>
          </p:style>
        </p:sp>
        <p:sp>
          <p:nvSpPr>
            <p:cNvPr id="6563" name="Google Shape;7526;p55"/>
            <p:cNvSpPr/>
            <p:nvPr/>
          </p:nvSpPr>
          <p:spPr>
            <a:xfrm>
              <a:off x="8031600" y="2114640"/>
              <a:ext cx="229680" cy="189000"/>
            </a:xfrm>
            <a:custGeom>
              <a:avLst/>
              <a:gdLst/>
              <a:ahLst/>
              <a:rect l="l" t="t" r="r" b="b"/>
              <a:pathLst>
                <a:path w="8192" h="6743">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w="0">
              <a:noFill/>
            </a:ln>
          </p:spPr>
          <p:style>
            <a:lnRef idx="0"/>
            <a:fillRef idx="0"/>
            <a:effectRef idx="0"/>
            <a:fontRef idx="minor"/>
          </p:style>
        </p:sp>
        <p:sp>
          <p:nvSpPr>
            <p:cNvPr id="6564" name="Google Shape;7527;p55"/>
            <p:cNvSpPr/>
            <p:nvPr/>
          </p:nvSpPr>
          <p:spPr>
            <a:xfrm>
              <a:off x="8031600" y="1987920"/>
              <a:ext cx="228960" cy="104040"/>
            </a:xfrm>
            <a:custGeom>
              <a:avLst/>
              <a:gdLst/>
              <a:ahLst/>
              <a:rect l="l" t="t" r="r" b="b"/>
              <a:pathLst>
                <a:path w="8161" h="3718">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w="0">
              <a:noFill/>
            </a:ln>
          </p:spPr>
          <p:style>
            <a:lnRef idx="0"/>
            <a:fillRef idx="0"/>
            <a:effectRef idx="0"/>
            <a:fontRef idx="minor"/>
          </p:style>
        </p:sp>
        <p:sp>
          <p:nvSpPr>
            <p:cNvPr id="6565" name="Google Shape;7528;p55"/>
            <p:cNvSpPr/>
            <p:nvPr/>
          </p:nvSpPr>
          <p:spPr>
            <a:xfrm>
              <a:off x="8284320" y="2098800"/>
              <a:ext cx="20520" cy="72000"/>
            </a:xfrm>
            <a:custGeom>
              <a:avLst/>
              <a:gdLst/>
              <a:ahLst/>
              <a:rect l="l" t="t" r="r" b="b"/>
              <a:pathLst>
                <a:path w="757" h="2584">
                  <a:moveTo>
                    <a:pt x="1" y="0"/>
                  </a:moveTo>
                  <a:lnTo>
                    <a:pt x="1" y="2584"/>
                  </a:lnTo>
                  <a:cubicBezTo>
                    <a:pt x="442" y="2300"/>
                    <a:pt x="757" y="1828"/>
                    <a:pt x="757" y="1261"/>
                  </a:cubicBezTo>
                  <a:cubicBezTo>
                    <a:pt x="757" y="756"/>
                    <a:pt x="442" y="284"/>
                    <a:pt x="1" y="0"/>
                  </a:cubicBezTo>
                  <a:close/>
                </a:path>
              </a:pathLst>
            </a:custGeom>
            <a:solidFill>
              <a:srgbClr val="5f7d95"/>
            </a:solidFill>
            <a:ln w="0">
              <a:noFill/>
            </a:ln>
          </p:spPr>
          <p:style>
            <a:lnRef idx="0"/>
            <a:fillRef idx="0"/>
            <a:effectRef idx="0"/>
            <a:fontRef idx="minor"/>
          </p:style>
        </p:sp>
      </p:grpSp>
      <p:grpSp>
        <p:nvGrpSpPr>
          <p:cNvPr id="6566" name="Google Shape;7529;p55"/>
          <p:cNvGrpSpPr/>
          <p:nvPr/>
        </p:nvGrpSpPr>
        <p:grpSpPr>
          <a:xfrm>
            <a:off x="7973280" y="2430000"/>
            <a:ext cx="356400" cy="356400"/>
            <a:chOff x="7973280" y="2430000"/>
            <a:chExt cx="356400" cy="356400"/>
          </a:xfrm>
        </p:grpSpPr>
        <p:sp>
          <p:nvSpPr>
            <p:cNvPr id="6567" name="Google Shape;7530;p55"/>
            <p:cNvSpPr/>
            <p:nvPr/>
          </p:nvSpPr>
          <p:spPr>
            <a:xfrm>
              <a:off x="8036280" y="2554920"/>
              <a:ext cx="229680" cy="231480"/>
            </a:xfrm>
            <a:custGeom>
              <a:avLst/>
              <a:gdLst/>
              <a:ahLst/>
              <a:rect l="l" t="t" r="r" b="b"/>
              <a:pathLst>
                <a:path w="8192" h="8255">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w="0">
              <a:noFill/>
            </a:ln>
          </p:spPr>
          <p:style>
            <a:lnRef idx="0"/>
            <a:fillRef idx="0"/>
            <a:effectRef idx="0"/>
            <a:fontRef idx="minor"/>
          </p:style>
        </p:sp>
        <p:sp>
          <p:nvSpPr>
            <p:cNvPr id="6568" name="Google Shape;7531;p55"/>
            <p:cNvSpPr/>
            <p:nvPr/>
          </p:nvSpPr>
          <p:spPr>
            <a:xfrm>
              <a:off x="7973280" y="2479680"/>
              <a:ext cx="356400" cy="221040"/>
            </a:xfrm>
            <a:custGeom>
              <a:avLst/>
              <a:gdLst/>
              <a:ahLst/>
              <a:rect l="l" t="t" r="r" b="b"/>
              <a:pathLst>
                <a:path w="12697" h="787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w="0">
              <a:noFill/>
            </a:ln>
          </p:spPr>
          <p:style>
            <a:lnRef idx="0"/>
            <a:fillRef idx="0"/>
            <a:effectRef idx="0"/>
            <a:fontRef idx="minor"/>
          </p:style>
        </p:sp>
        <p:sp>
          <p:nvSpPr>
            <p:cNvPr id="6569" name="Google Shape;7532;p55"/>
            <p:cNvSpPr/>
            <p:nvPr/>
          </p:nvSpPr>
          <p:spPr>
            <a:xfrm>
              <a:off x="8057520" y="2430000"/>
              <a:ext cx="186480" cy="60480"/>
            </a:xfrm>
            <a:custGeom>
              <a:avLst/>
              <a:gdLst/>
              <a:ahLst/>
              <a:rect l="l" t="t" r="r" b="b"/>
              <a:pathLst>
                <a:path w="6648" h="2174">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w="0">
              <a:noFill/>
            </a:ln>
          </p:spPr>
          <p:style>
            <a:lnRef idx="0"/>
            <a:fillRef idx="0"/>
            <a:effectRef idx="0"/>
            <a:fontRef idx="minor"/>
          </p:style>
        </p:sp>
      </p:grpSp>
      <p:grpSp>
        <p:nvGrpSpPr>
          <p:cNvPr id="6570" name="Google Shape;7533;p55"/>
          <p:cNvGrpSpPr/>
          <p:nvPr/>
        </p:nvGrpSpPr>
        <p:grpSpPr>
          <a:xfrm>
            <a:off x="6639840" y="2887200"/>
            <a:ext cx="335160" cy="358200"/>
            <a:chOff x="6639840" y="2887200"/>
            <a:chExt cx="335160" cy="358200"/>
          </a:xfrm>
        </p:grpSpPr>
        <p:sp>
          <p:nvSpPr>
            <p:cNvPr id="6571" name="Google Shape;7534;p55"/>
            <p:cNvSpPr/>
            <p:nvPr/>
          </p:nvSpPr>
          <p:spPr>
            <a:xfrm>
              <a:off x="6932160" y="3025440"/>
              <a:ext cx="41760" cy="62280"/>
            </a:xfrm>
            <a:custGeom>
              <a:avLst/>
              <a:gdLst/>
              <a:ahLst/>
              <a:rect l="l" t="t" r="r" b="b"/>
              <a:pathLst>
                <a:path w="1513" h="2237">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w="0">
              <a:noFill/>
            </a:ln>
          </p:spPr>
          <p:style>
            <a:lnRef idx="0"/>
            <a:fillRef idx="0"/>
            <a:effectRef idx="0"/>
            <a:fontRef idx="minor"/>
          </p:style>
        </p:sp>
        <p:sp>
          <p:nvSpPr>
            <p:cNvPr id="6572" name="Google Shape;7535;p55"/>
            <p:cNvSpPr/>
            <p:nvPr/>
          </p:nvSpPr>
          <p:spPr>
            <a:xfrm>
              <a:off x="6926040" y="2962440"/>
              <a:ext cx="48960" cy="62280"/>
            </a:xfrm>
            <a:custGeom>
              <a:avLst/>
              <a:gdLst/>
              <a:ahLst/>
              <a:rect l="l" t="t" r="r" b="b"/>
              <a:pathLst>
                <a:path w="1765" h="2238">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w="0">
              <a:noFill/>
            </a:ln>
          </p:spPr>
          <p:style>
            <a:lnRef idx="0"/>
            <a:fillRef idx="0"/>
            <a:effectRef idx="0"/>
            <a:fontRef idx="minor"/>
          </p:style>
        </p:sp>
        <p:sp>
          <p:nvSpPr>
            <p:cNvPr id="6573" name="Google Shape;7536;p55"/>
            <p:cNvSpPr/>
            <p:nvPr/>
          </p:nvSpPr>
          <p:spPr>
            <a:xfrm>
              <a:off x="6639840" y="3036240"/>
              <a:ext cx="272160" cy="62280"/>
            </a:xfrm>
            <a:custGeom>
              <a:avLst/>
              <a:gdLst/>
              <a:ahLst/>
              <a:rect l="l" t="t" r="r" b="b"/>
              <a:pathLst>
                <a:path w="9705" h="2237">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w="0">
              <a:noFill/>
            </a:ln>
          </p:spPr>
          <p:style>
            <a:lnRef idx="0"/>
            <a:fillRef idx="0"/>
            <a:effectRef idx="0"/>
            <a:fontRef idx="minor"/>
          </p:style>
        </p:sp>
        <p:sp>
          <p:nvSpPr>
            <p:cNvPr id="6574" name="Google Shape;7537;p55"/>
            <p:cNvSpPr/>
            <p:nvPr/>
          </p:nvSpPr>
          <p:spPr>
            <a:xfrm>
              <a:off x="6640560" y="3120120"/>
              <a:ext cx="271440" cy="125280"/>
            </a:xfrm>
            <a:custGeom>
              <a:avLst/>
              <a:gdLst/>
              <a:ahLst/>
              <a:rect l="l" t="t" r="r" b="b"/>
              <a:pathLst>
                <a:path w="9673" h="4474">
                  <a:moveTo>
                    <a:pt x="0" y="0"/>
                  </a:moveTo>
                  <a:cubicBezTo>
                    <a:pt x="158" y="2457"/>
                    <a:pt x="2269" y="4474"/>
                    <a:pt x="4821" y="4474"/>
                  </a:cubicBezTo>
                  <a:cubicBezTo>
                    <a:pt x="7372" y="4474"/>
                    <a:pt x="9452" y="2457"/>
                    <a:pt x="9672" y="0"/>
                  </a:cubicBezTo>
                  <a:close/>
                </a:path>
              </a:pathLst>
            </a:custGeom>
            <a:solidFill>
              <a:srgbClr val="5f7d95"/>
            </a:solidFill>
            <a:ln w="0">
              <a:noFill/>
            </a:ln>
          </p:spPr>
          <p:style>
            <a:lnRef idx="0"/>
            <a:fillRef idx="0"/>
            <a:effectRef idx="0"/>
            <a:fontRef idx="minor"/>
          </p:style>
        </p:sp>
        <p:sp>
          <p:nvSpPr>
            <p:cNvPr id="6575" name="Google Shape;7538;p55"/>
            <p:cNvSpPr/>
            <p:nvPr/>
          </p:nvSpPr>
          <p:spPr>
            <a:xfrm>
              <a:off x="6750360" y="2993400"/>
              <a:ext cx="48960" cy="20520"/>
            </a:xfrm>
            <a:custGeom>
              <a:avLst/>
              <a:gdLst/>
              <a:ahLst/>
              <a:rect l="l" t="t" r="r" b="b"/>
              <a:pathLst>
                <a:path w="1765" h="757">
                  <a:moveTo>
                    <a:pt x="1" y="1"/>
                  </a:moveTo>
                  <a:lnTo>
                    <a:pt x="410" y="757"/>
                  </a:lnTo>
                  <a:lnTo>
                    <a:pt x="1419" y="757"/>
                  </a:lnTo>
                  <a:lnTo>
                    <a:pt x="1765" y="1"/>
                  </a:lnTo>
                  <a:close/>
                </a:path>
              </a:pathLst>
            </a:custGeom>
            <a:solidFill>
              <a:srgbClr val="5f7d95"/>
            </a:solidFill>
            <a:ln w="0">
              <a:noFill/>
            </a:ln>
          </p:spPr>
          <p:style>
            <a:lnRef idx="0"/>
            <a:fillRef idx="0"/>
            <a:effectRef idx="0"/>
            <a:fontRef idx="minor"/>
          </p:style>
        </p:sp>
        <p:sp>
          <p:nvSpPr>
            <p:cNvPr id="6576" name="Google Shape;7539;p55"/>
            <p:cNvSpPr/>
            <p:nvPr/>
          </p:nvSpPr>
          <p:spPr>
            <a:xfrm>
              <a:off x="6639840" y="2993400"/>
              <a:ext cx="96840" cy="20520"/>
            </a:xfrm>
            <a:custGeom>
              <a:avLst/>
              <a:gdLst/>
              <a:ahLst/>
              <a:rect l="l" t="t" r="r" b="b"/>
              <a:pathLst>
                <a:path w="3467" h="757">
                  <a:moveTo>
                    <a:pt x="127" y="1"/>
                  </a:moveTo>
                  <a:cubicBezTo>
                    <a:pt x="95" y="253"/>
                    <a:pt x="32" y="473"/>
                    <a:pt x="1" y="757"/>
                  </a:cubicBezTo>
                  <a:lnTo>
                    <a:pt x="3466" y="757"/>
                  </a:lnTo>
                  <a:lnTo>
                    <a:pt x="3120" y="1"/>
                  </a:lnTo>
                  <a:close/>
                </a:path>
              </a:pathLst>
            </a:custGeom>
            <a:solidFill>
              <a:srgbClr val="5f7d95"/>
            </a:solidFill>
            <a:ln w="0">
              <a:noFill/>
            </a:ln>
          </p:spPr>
          <p:style>
            <a:lnRef idx="0"/>
            <a:fillRef idx="0"/>
            <a:effectRef idx="0"/>
            <a:fontRef idx="minor"/>
          </p:style>
        </p:sp>
        <p:sp>
          <p:nvSpPr>
            <p:cNvPr id="6577" name="Google Shape;7540;p55"/>
            <p:cNvSpPr/>
            <p:nvPr/>
          </p:nvSpPr>
          <p:spPr>
            <a:xfrm>
              <a:off x="6813360" y="2993400"/>
              <a:ext cx="96840" cy="20520"/>
            </a:xfrm>
            <a:custGeom>
              <a:avLst/>
              <a:gdLst/>
              <a:ahLst/>
              <a:rect l="l" t="t" r="r" b="b"/>
              <a:pathLst>
                <a:path w="3467" h="757">
                  <a:moveTo>
                    <a:pt x="379" y="1"/>
                  </a:moveTo>
                  <a:lnTo>
                    <a:pt x="1" y="757"/>
                  </a:lnTo>
                  <a:lnTo>
                    <a:pt x="3466" y="757"/>
                  </a:lnTo>
                  <a:cubicBezTo>
                    <a:pt x="3466" y="536"/>
                    <a:pt x="3435" y="253"/>
                    <a:pt x="3372" y="1"/>
                  </a:cubicBezTo>
                  <a:close/>
                </a:path>
              </a:pathLst>
            </a:custGeom>
            <a:solidFill>
              <a:srgbClr val="5f7d95"/>
            </a:solidFill>
            <a:ln w="0">
              <a:noFill/>
            </a:ln>
          </p:spPr>
          <p:style>
            <a:lnRef idx="0"/>
            <a:fillRef idx="0"/>
            <a:effectRef idx="0"/>
            <a:fontRef idx="minor"/>
          </p:style>
        </p:sp>
        <p:sp>
          <p:nvSpPr>
            <p:cNvPr id="6578" name="Google Shape;7541;p55"/>
            <p:cNvSpPr/>
            <p:nvPr/>
          </p:nvSpPr>
          <p:spPr>
            <a:xfrm>
              <a:off x="6649560" y="2887200"/>
              <a:ext cx="250920" cy="83520"/>
            </a:xfrm>
            <a:custGeom>
              <a:avLst/>
              <a:gdLst/>
              <a:ahLst/>
              <a:rect l="l" t="t" r="r" b="b"/>
              <a:pathLst>
                <a:path w="8948" h="2994">
                  <a:moveTo>
                    <a:pt x="4506" y="0"/>
                  </a:moveTo>
                  <a:cubicBezTo>
                    <a:pt x="2489" y="0"/>
                    <a:pt x="756" y="1260"/>
                    <a:pt x="0" y="2993"/>
                  </a:cubicBezTo>
                  <a:lnTo>
                    <a:pt x="8948" y="2993"/>
                  </a:lnTo>
                  <a:cubicBezTo>
                    <a:pt x="8255" y="1260"/>
                    <a:pt x="6522" y="0"/>
                    <a:pt x="4506" y="0"/>
                  </a:cubicBezTo>
                  <a:close/>
                </a:path>
              </a:pathLst>
            </a:custGeom>
            <a:solidFill>
              <a:srgbClr val="5f7d95"/>
            </a:solidFill>
            <a:ln w="0">
              <a:noFill/>
            </a:ln>
          </p:spPr>
          <p:style>
            <a:lnRef idx="0"/>
            <a:fillRef idx="0"/>
            <a:effectRef idx="0"/>
            <a:fontRef idx="minor"/>
          </p:style>
        </p:sp>
      </p:grpSp>
      <p:grpSp>
        <p:nvGrpSpPr>
          <p:cNvPr id="6579" name="Google Shape;7542;p55"/>
          <p:cNvGrpSpPr/>
          <p:nvPr/>
        </p:nvGrpSpPr>
        <p:grpSpPr>
          <a:xfrm>
            <a:off x="6629040" y="3358080"/>
            <a:ext cx="356400" cy="355680"/>
            <a:chOff x="6629040" y="3358080"/>
            <a:chExt cx="356400" cy="355680"/>
          </a:xfrm>
        </p:grpSpPr>
        <p:sp>
          <p:nvSpPr>
            <p:cNvPr id="6580" name="Google Shape;7543;p55"/>
            <p:cNvSpPr/>
            <p:nvPr/>
          </p:nvSpPr>
          <p:spPr>
            <a:xfrm>
              <a:off x="6673320" y="3358080"/>
              <a:ext cx="267120" cy="110160"/>
            </a:xfrm>
            <a:custGeom>
              <a:avLst/>
              <a:gdLst/>
              <a:ahLst/>
              <a:rect l="l" t="t" r="r" b="b"/>
              <a:pathLst>
                <a:path w="9516" h="3939">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w="0">
              <a:noFill/>
            </a:ln>
          </p:spPr>
          <p:style>
            <a:lnRef idx="0"/>
            <a:fillRef idx="0"/>
            <a:effectRef idx="0"/>
            <a:fontRef idx="minor"/>
          </p:style>
        </p:sp>
        <p:sp>
          <p:nvSpPr>
            <p:cNvPr id="6581" name="Google Shape;7544;p55"/>
            <p:cNvSpPr/>
            <p:nvPr/>
          </p:nvSpPr>
          <p:spPr>
            <a:xfrm>
              <a:off x="6629040" y="3501000"/>
              <a:ext cx="89640" cy="174960"/>
            </a:xfrm>
            <a:custGeom>
              <a:avLst/>
              <a:gdLst/>
              <a:ahLst/>
              <a:rect l="l" t="t" r="r" b="b"/>
              <a:pathLst>
                <a:path w="3214" h="6239">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w="0">
              <a:noFill/>
            </a:ln>
          </p:spPr>
          <p:style>
            <a:lnRef idx="0"/>
            <a:fillRef idx="0"/>
            <a:effectRef idx="0"/>
            <a:fontRef idx="minor"/>
          </p:style>
        </p:sp>
        <p:sp>
          <p:nvSpPr>
            <p:cNvPr id="6582" name="Google Shape;7545;p55"/>
            <p:cNvSpPr/>
            <p:nvPr/>
          </p:nvSpPr>
          <p:spPr>
            <a:xfrm>
              <a:off x="6669720" y="3472920"/>
              <a:ext cx="273240" cy="94680"/>
            </a:xfrm>
            <a:custGeom>
              <a:avLst/>
              <a:gdLst/>
              <a:ahLst/>
              <a:rect l="l" t="t" r="r" b="b"/>
              <a:pathLst>
                <a:path w="9736" h="3388">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w="0">
              <a:noFill/>
            </a:ln>
          </p:spPr>
          <p:style>
            <a:lnRef idx="0"/>
            <a:fillRef idx="0"/>
            <a:effectRef idx="0"/>
            <a:fontRef idx="minor"/>
          </p:style>
        </p:sp>
        <p:sp>
          <p:nvSpPr>
            <p:cNvPr id="6583" name="Google Shape;7546;p55"/>
            <p:cNvSpPr/>
            <p:nvPr/>
          </p:nvSpPr>
          <p:spPr>
            <a:xfrm>
              <a:off x="6692040" y="3572640"/>
              <a:ext cx="230760" cy="141120"/>
            </a:xfrm>
            <a:custGeom>
              <a:avLst/>
              <a:gdLst/>
              <a:ahLst/>
              <a:rect l="l" t="t" r="r" b="b"/>
              <a:pathLst>
                <a:path w="8224" h="5042">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w="0">
              <a:noFill/>
            </a:ln>
          </p:spPr>
          <p:style>
            <a:lnRef idx="0"/>
            <a:fillRef idx="0"/>
            <a:effectRef idx="0"/>
            <a:fontRef idx="minor"/>
          </p:style>
        </p:sp>
        <p:sp>
          <p:nvSpPr>
            <p:cNvPr id="6584" name="Google Shape;7547;p55"/>
            <p:cNvSpPr/>
            <p:nvPr/>
          </p:nvSpPr>
          <p:spPr>
            <a:xfrm>
              <a:off x="6943680" y="3499920"/>
              <a:ext cx="41760" cy="106560"/>
            </a:xfrm>
            <a:custGeom>
              <a:avLst/>
              <a:gdLst/>
              <a:ahLst/>
              <a:rect l="l" t="t" r="r" b="b"/>
              <a:pathLst>
                <a:path w="1512" h="3813">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w="0">
              <a:noFill/>
            </a:ln>
          </p:spPr>
          <p:style>
            <a:lnRef idx="0"/>
            <a:fillRef idx="0"/>
            <a:effectRef idx="0"/>
            <a:fontRef idx="minor"/>
          </p:style>
        </p:sp>
      </p:grpSp>
      <p:grpSp>
        <p:nvGrpSpPr>
          <p:cNvPr id="6585" name="Google Shape;7548;p55"/>
          <p:cNvGrpSpPr/>
          <p:nvPr/>
        </p:nvGrpSpPr>
        <p:grpSpPr>
          <a:xfrm>
            <a:off x="6650280" y="3820680"/>
            <a:ext cx="314280" cy="358560"/>
            <a:chOff x="6650280" y="3820680"/>
            <a:chExt cx="314280" cy="358560"/>
          </a:xfrm>
        </p:grpSpPr>
        <p:sp>
          <p:nvSpPr>
            <p:cNvPr id="6586" name="Google Shape;7549;p55"/>
            <p:cNvSpPr/>
            <p:nvPr/>
          </p:nvSpPr>
          <p:spPr>
            <a:xfrm>
              <a:off x="6650280" y="3996360"/>
              <a:ext cx="20520" cy="71280"/>
            </a:xfrm>
            <a:custGeom>
              <a:avLst/>
              <a:gdLst/>
              <a:ahLst/>
              <a:rect l="l" t="t" r="r" b="b"/>
              <a:pathLst>
                <a:path w="757" h="2553">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w="0">
              <a:noFill/>
            </a:ln>
          </p:spPr>
          <p:style>
            <a:lnRef idx="0"/>
            <a:fillRef idx="0"/>
            <a:effectRef idx="0"/>
            <a:fontRef idx="minor"/>
          </p:style>
        </p:sp>
        <p:sp>
          <p:nvSpPr>
            <p:cNvPr id="6587" name="Google Shape;7550;p55"/>
            <p:cNvSpPr/>
            <p:nvPr/>
          </p:nvSpPr>
          <p:spPr>
            <a:xfrm>
              <a:off x="6693840" y="3864240"/>
              <a:ext cx="229680" cy="131400"/>
            </a:xfrm>
            <a:custGeom>
              <a:avLst/>
              <a:gdLst/>
              <a:ahLst/>
              <a:rect l="l" t="t" r="r" b="b"/>
              <a:pathLst>
                <a:path w="8192" h="4695">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w="0">
              <a:noFill/>
            </a:ln>
          </p:spPr>
          <p:style>
            <a:lnRef idx="0"/>
            <a:fillRef idx="0"/>
            <a:effectRef idx="0"/>
            <a:fontRef idx="minor"/>
          </p:style>
        </p:sp>
        <p:sp>
          <p:nvSpPr>
            <p:cNvPr id="6588" name="Google Shape;7551;p55"/>
            <p:cNvSpPr/>
            <p:nvPr/>
          </p:nvSpPr>
          <p:spPr>
            <a:xfrm>
              <a:off x="6692040" y="3971520"/>
              <a:ext cx="230760" cy="207720"/>
            </a:xfrm>
            <a:custGeom>
              <a:avLst/>
              <a:gdLst/>
              <a:ahLst/>
              <a:rect l="l" t="t" r="r" b="b"/>
              <a:pathLst>
                <a:path w="8223" h="7405">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w="0">
              <a:noFill/>
            </a:ln>
          </p:spPr>
          <p:style>
            <a:lnRef idx="0"/>
            <a:fillRef idx="0"/>
            <a:effectRef idx="0"/>
            <a:fontRef idx="minor"/>
          </p:style>
        </p:sp>
        <p:sp>
          <p:nvSpPr>
            <p:cNvPr id="6589" name="Google Shape;7552;p55"/>
            <p:cNvSpPr/>
            <p:nvPr/>
          </p:nvSpPr>
          <p:spPr>
            <a:xfrm>
              <a:off x="6879960" y="4086000"/>
              <a:ext cx="83520" cy="93240"/>
            </a:xfrm>
            <a:custGeom>
              <a:avLst/>
              <a:gdLst/>
              <a:ahLst/>
              <a:rect l="l" t="t" r="r" b="b"/>
              <a:pathLst>
                <a:path w="2993" h="3341">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w="0">
              <a:noFill/>
            </a:ln>
          </p:spPr>
          <p:style>
            <a:lnRef idx="0"/>
            <a:fillRef idx="0"/>
            <a:effectRef idx="0"/>
            <a:fontRef idx="minor"/>
          </p:style>
        </p:sp>
        <p:sp>
          <p:nvSpPr>
            <p:cNvPr id="6590" name="Google Shape;7553;p55"/>
            <p:cNvSpPr/>
            <p:nvPr/>
          </p:nvSpPr>
          <p:spPr>
            <a:xfrm>
              <a:off x="6650280" y="4084920"/>
              <a:ext cx="83520" cy="93240"/>
            </a:xfrm>
            <a:custGeom>
              <a:avLst/>
              <a:gdLst/>
              <a:ahLst/>
              <a:rect l="l" t="t" r="r" b="b"/>
              <a:pathLst>
                <a:path w="2994" h="334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w="0">
              <a:noFill/>
            </a:ln>
          </p:spPr>
          <p:style>
            <a:lnRef idx="0"/>
            <a:fillRef idx="0"/>
            <a:effectRef idx="0"/>
            <a:fontRef idx="minor"/>
          </p:style>
        </p:sp>
        <p:sp>
          <p:nvSpPr>
            <p:cNvPr id="6591" name="Google Shape;7554;p55"/>
            <p:cNvSpPr/>
            <p:nvPr/>
          </p:nvSpPr>
          <p:spPr>
            <a:xfrm>
              <a:off x="6944760" y="3995640"/>
              <a:ext cx="19800" cy="70920"/>
            </a:xfrm>
            <a:custGeom>
              <a:avLst/>
              <a:gdLst/>
              <a:ahLst/>
              <a:rect l="l" t="t" r="r" b="b"/>
              <a:pathLst>
                <a:path w="725" h="2552">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w="0">
              <a:noFill/>
            </a:ln>
          </p:spPr>
          <p:style>
            <a:lnRef idx="0"/>
            <a:fillRef idx="0"/>
            <a:effectRef idx="0"/>
            <a:fontRef idx="minor"/>
          </p:style>
        </p:sp>
        <p:sp>
          <p:nvSpPr>
            <p:cNvPr id="6592" name="Google Shape;7555;p55"/>
            <p:cNvSpPr/>
            <p:nvPr/>
          </p:nvSpPr>
          <p:spPr>
            <a:xfrm>
              <a:off x="6761160" y="3820680"/>
              <a:ext cx="92520" cy="29520"/>
            </a:xfrm>
            <a:custGeom>
              <a:avLst/>
              <a:gdLst/>
              <a:ahLst/>
              <a:rect l="l" t="t" r="r" b="b"/>
              <a:pathLst>
                <a:path w="3309" h="1072">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w="0">
              <a:noFill/>
            </a:ln>
          </p:spPr>
          <p:style>
            <a:lnRef idx="0"/>
            <a:fillRef idx="0"/>
            <a:effectRef idx="0"/>
            <a:fontRef idx="minor"/>
          </p:style>
        </p:sp>
      </p:grpSp>
      <p:grpSp>
        <p:nvGrpSpPr>
          <p:cNvPr id="6593" name="Google Shape;7556;p55"/>
          <p:cNvGrpSpPr/>
          <p:nvPr/>
        </p:nvGrpSpPr>
        <p:grpSpPr>
          <a:xfrm>
            <a:off x="7961400" y="3828600"/>
            <a:ext cx="358200" cy="357840"/>
            <a:chOff x="7961400" y="3828600"/>
            <a:chExt cx="358200" cy="357840"/>
          </a:xfrm>
        </p:grpSpPr>
        <p:sp>
          <p:nvSpPr>
            <p:cNvPr id="6594" name="Google Shape;7557;p55"/>
            <p:cNvSpPr/>
            <p:nvPr/>
          </p:nvSpPr>
          <p:spPr>
            <a:xfrm>
              <a:off x="7961400" y="3828600"/>
              <a:ext cx="61200" cy="118440"/>
            </a:xfrm>
            <a:custGeom>
              <a:avLst/>
              <a:gdLst/>
              <a:ahLst/>
              <a:rect l="l" t="t" r="r" b="b"/>
              <a:pathLst>
                <a:path w="2206" h="423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w="0">
              <a:noFill/>
            </a:ln>
          </p:spPr>
          <p:style>
            <a:lnRef idx="0"/>
            <a:fillRef idx="0"/>
            <a:effectRef idx="0"/>
            <a:fontRef idx="minor"/>
          </p:style>
        </p:sp>
        <p:sp>
          <p:nvSpPr>
            <p:cNvPr id="6595" name="Google Shape;7558;p55"/>
            <p:cNvSpPr/>
            <p:nvPr/>
          </p:nvSpPr>
          <p:spPr>
            <a:xfrm>
              <a:off x="8026920" y="3828960"/>
              <a:ext cx="229680" cy="145440"/>
            </a:xfrm>
            <a:custGeom>
              <a:avLst/>
              <a:gdLst/>
              <a:ahLst/>
              <a:rect l="l" t="t" r="r" b="b"/>
              <a:pathLst>
                <a:path w="8192" h="5199">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w="0">
              <a:noFill/>
            </a:ln>
          </p:spPr>
          <p:style>
            <a:lnRef idx="0"/>
            <a:fillRef idx="0"/>
            <a:effectRef idx="0"/>
            <a:fontRef idx="minor"/>
          </p:style>
        </p:sp>
        <p:sp>
          <p:nvSpPr>
            <p:cNvPr id="6596" name="Google Shape;7559;p55"/>
            <p:cNvSpPr/>
            <p:nvPr/>
          </p:nvSpPr>
          <p:spPr>
            <a:xfrm>
              <a:off x="8173080" y="3833280"/>
              <a:ext cx="82800" cy="100440"/>
            </a:xfrm>
            <a:custGeom>
              <a:avLst/>
              <a:gdLst/>
              <a:ahLst/>
              <a:rect l="l" t="t" r="r" b="b"/>
              <a:pathLst>
                <a:path w="2963" h="359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w="0">
              <a:noFill/>
            </a:ln>
          </p:spPr>
          <p:style>
            <a:lnRef idx="0"/>
            <a:fillRef idx="0"/>
            <a:effectRef idx="0"/>
            <a:fontRef idx="minor"/>
          </p:style>
        </p:sp>
        <p:sp>
          <p:nvSpPr>
            <p:cNvPr id="6597" name="Google Shape;7560;p55"/>
            <p:cNvSpPr/>
            <p:nvPr/>
          </p:nvSpPr>
          <p:spPr>
            <a:xfrm>
              <a:off x="8026920" y="3833280"/>
              <a:ext cx="82440" cy="100440"/>
            </a:xfrm>
            <a:custGeom>
              <a:avLst/>
              <a:gdLst/>
              <a:ahLst/>
              <a:rect l="l" t="t" r="r" b="b"/>
              <a:pathLst>
                <a:path w="2962" h="3593">
                  <a:moveTo>
                    <a:pt x="2962" y="1"/>
                  </a:moveTo>
                  <a:cubicBezTo>
                    <a:pt x="1324" y="473"/>
                    <a:pt x="158" y="1891"/>
                    <a:pt x="1" y="3592"/>
                  </a:cubicBezTo>
                  <a:lnTo>
                    <a:pt x="2962" y="3592"/>
                  </a:lnTo>
                  <a:lnTo>
                    <a:pt x="2962" y="1"/>
                  </a:lnTo>
                  <a:close/>
                </a:path>
              </a:pathLst>
            </a:custGeom>
            <a:solidFill>
              <a:srgbClr val="5f7d95"/>
            </a:solidFill>
            <a:ln w="0">
              <a:noFill/>
            </a:ln>
          </p:spPr>
          <p:style>
            <a:lnRef idx="0"/>
            <a:fillRef idx="0"/>
            <a:effectRef idx="0"/>
            <a:fontRef idx="minor"/>
          </p:style>
        </p:sp>
        <p:sp>
          <p:nvSpPr>
            <p:cNvPr id="6598" name="Google Shape;7561;p55"/>
            <p:cNvSpPr/>
            <p:nvPr/>
          </p:nvSpPr>
          <p:spPr>
            <a:xfrm>
              <a:off x="8026920" y="4061880"/>
              <a:ext cx="229680" cy="124560"/>
            </a:xfrm>
            <a:custGeom>
              <a:avLst/>
              <a:gdLst/>
              <a:ahLst/>
              <a:rect l="l" t="t" r="r" b="b"/>
              <a:pathLst>
                <a:path w="8192" h="4451">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w="0">
              <a:noFill/>
            </a:ln>
          </p:spPr>
          <p:style>
            <a:lnRef idx="0"/>
            <a:fillRef idx="0"/>
            <a:effectRef idx="0"/>
            <a:fontRef idx="minor"/>
          </p:style>
        </p:sp>
        <p:sp>
          <p:nvSpPr>
            <p:cNvPr id="6599" name="Google Shape;7562;p55"/>
            <p:cNvSpPr/>
            <p:nvPr/>
          </p:nvSpPr>
          <p:spPr>
            <a:xfrm>
              <a:off x="8026920" y="3997080"/>
              <a:ext cx="229680" cy="62280"/>
            </a:xfrm>
            <a:custGeom>
              <a:avLst/>
              <a:gdLst/>
              <a:ahLst/>
              <a:rect l="l" t="t" r="r" b="b"/>
              <a:pathLst>
                <a:path w="8192" h="2237">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w="0">
              <a:noFill/>
            </a:ln>
          </p:spPr>
          <p:style>
            <a:lnRef idx="0"/>
            <a:fillRef idx="0"/>
            <a:effectRef idx="0"/>
            <a:fontRef idx="minor"/>
          </p:style>
        </p:sp>
        <p:sp>
          <p:nvSpPr>
            <p:cNvPr id="6600" name="Google Shape;7563;p55"/>
            <p:cNvSpPr/>
            <p:nvPr/>
          </p:nvSpPr>
          <p:spPr>
            <a:xfrm>
              <a:off x="8257320" y="3828600"/>
              <a:ext cx="62280" cy="118440"/>
            </a:xfrm>
            <a:custGeom>
              <a:avLst/>
              <a:gdLst/>
              <a:ahLst/>
              <a:rect l="l" t="t" r="r" b="b"/>
              <a:pathLst>
                <a:path w="2238" h="4233">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w="0">
              <a:noFill/>
            </a:ln>
          </p:spPr>
          <p:style>
            <a:lnRef idx="0"/>
            <a:fillRef idx="0"/>
            <a:effectRef idx="0"/>
            <a:fontRef idx="minor"/>
          </p:style>
        </p:sp>
        <p:sp>
          <p:nvSpPr>
            <p:cNvPr id="6601" name="Google Shape;7564;p55"/>
            <p:cNvSpPr/>
            <p:nvPr/>
          </p:nvSpPr>
          <p:spPr>
            <a:xfrm>
              <a:off x="7983360" y="4004280"/>
              <a:ext cx="20520" cy="70920"/>
            </a:xfrm>
            <a:custGeom>
              <a:avLst/>
              <a:gdLst/>
              <a:ahLst/>
              <a:rect l="l" t="t" r="r" b="b"/>
              <a:pathLst>
                <a:path w="757" h="2552">
                  <a:moveTo>
                    <a:pt x="757" y="0"/>
                  </a:moveTo>
                  <a:cubicBezTo>
                    <a:pt x="316" y="221"/>
                    <a:pt x="1" y="693"/>
                    <a:pt x="1" y="1260"/>
                  </a:cubicBezTo>
                  <a:cubicBezTo>
                    <a:pt x="1" y="1796"/>
                    <a:pt x="316" y="2268"/>
                    <a:pt x="757" y="2552"/>
                  </a:cubicBezTo>
                  <a:lnTo>
                    <a:pt x="757" y="0"/>
                  </a:lnTo>
                  <a:close/>
                </a:path>
              </a:pathLst>
            </a:custGeom>
            <a:solidFill>
              <a:srgbClr val="5f7d95"/>
            </a:solidFill>
            <a:ln w="0">
              <a:noFill/>
            </a:ln>
          </p:spPr>
          <p:style>
            <a:lnRef idx="0"/>
            <a:fillRef idx="0"/>
            <a:effectRef idx="0"/>
            <a:fontRef idx="minor"/>
          </p:style>
        </p:sp>
        <p:sp>
          <p:nvSpPr>
            <p:cNvPr id="6602" name="Google Shape;7565;p55"/>
            <p:cNvSpPr/>
            <p:nvPr/>
          </p:nvSpPr>
          <p:spPr>
            <a:xfrm>
              <a:off x="8276760" y="4004280"/>
              <a:ext cx="20520" cy="70920"/>
            </a:xfrm>
            <a:custGeom>
              <a:avLst/>
              <a:gdLst/>
              <a:ahLst/>
              <a:rect l="l" t="t" r="r" b="b"/>
              <a:pathLst>
                <a:path w="757" h="2552">
                  <a:moveTo>
                    <a:pt x="1" y="0"/>
                  </a:moveTo>
                  <a:lnTo>
                    <a:pt x="1" y="2552"/>
                  </a:lnTo>
                  <a:cubicBezTo>
                    <a:pt x="442" y="2268"/>
                    <a:pt x="757" y="1796"/>
                    <a:pt x="757" y="1260"/>
                  </a:cubicBezTo>
                  <a:cubicBezTo>
                    <a:pt x="757" y="693"/>
                    <a:pt x="442" y="221"/>
                    <a:pt x="1" y="0"/>
                  </a:cubicBezTo>
                  <a:close/>
                </a:path>
              </a:pathLst>
            </a:custGeom>
            <a:solidFill>
              <a:srgbClr val="5f7d95"/>
            </a:solidFill>
            <a:ln w="0">
              <a:noFill/>
            </a:ln>
          </p:spPr>
          <p:style>
            <a:lnRef idx="0"/>
            <a:fillRef idx="0"/>
            <a:effectRef idx="0"/>
            <a:fontRef idx="minor"/>
          </p:style>
        </p:sp>
      </p:grpSp>
      <p:grpSp>
        <p:nvGrpSpPr>
          <p:cNvPr id="6603" name="Google Shape;7566;p55"/>
          <p:cNvGrpSpPr/>
          <p:nvPr/>
        </p:nvGrpSpPr>
        <p:grpSpPr>
          <a:xfrm>
            <a:off x="6215040" y="1532520"/>
            <a:ext cx="313920" cy="358200"/>
            <a:chOff x="6215040" y="1532520"/>
            <a:chExt cx="313920" cy="358200"/>
          </a:xfrm>
        </p:grpSpPr>
        <p:sp>
          <p:nvSpPr>
            <p:cNvPr id="6604" name="Google Shape;7567;p55"/>
            <p:cNvSpPr/>
            <p:nvPr/>
          </p:nvSpPr>
          <p:spPr>
            <a:xfrm>
              <a:off x="6215040" y="1686600"/>
              <a:ext cx="20520" cy="71280"/>
            </a:xfrm>
            <a:custGeom>
              <a:avLst/>
              <a:gdLst/>
              <a:ahLst/>
              <a:rect l="l" t="t" r="r" b="b"/>
              <a:pathLst>
                <a:path w="757" h="2553">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w="0">
              <a:noFill/>
            </a:ln>
          </p:spPr>
          <p:style>
            <a:lnRef idx="0"/>
            <a:fillRef idx="0"/>
            <a:effectRef idx="0"/>
            <a:fontRef idx="minor"/>
          </p:style>
        </p:sp>
        <p:sp>
          <p:nvSpPr>
            <p:cNvPr id="6605" name="Google Shape;7568;p55"/>
            <p:cNvSpPr/>
            <p:nvPr/>
          </p:nvSpPr>
          <p:spPr>
            <a:xfrm>
              <a:off x="6236640" y="1532520"/>
              <a:ext cx="250200" cy="104760"/>
            </a:xfrm>
            <a:custGeom>
              <a:avLst/>
              <a:gdLst/>
              <a:ahLst/>
              <a:rect l="l" t="t" r="r" b="b"/>
              <a:pathLst>
                <a:path w="8917" h="375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w="0">
              <a:noFill/>
            </a:ln>
          </p:spPr>
          <p:style>
            <a:lnRef idx="0"/>
            <a:fillRef idx="0"/>
            <a:effectRef idx="0"/>
            <a:fontRef idx="minor"/>
          </p:style>
        </p:sp>
        <p:sp>
          <p:nvSpPr>
            <p:cNvPr id="6606" name="Google Shape;7569;p55"/>
            <p:cNvSpPr/>
            <p:nvPr/>
          </p:nvSpPr>
          <p:spPr>
            <a:xfrm>
              <a:off x="6278040" y="1701000"/>
              <a:ext cx="61200" cy="61200"/>
            </a:xfrm>
            <a:custGeom>
              <a:avLst/>
              <a:gdLst/>
              <a:ahLst/>
              <a:rect l="l" t="t" r="r" b="b"/>
              <a:pathLst>
                <a:path w="2206" h="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w="0">
              <a:noFill/>
            </a:ln>
          </p:spPr>
          <p:style>
            <a:lnRef idx="0"/>
            <a:fillRef idx="0"/>
            <a:effectRef idx="0"/>
            <a:fontRef idx="minor"/>
          </p:style>
        </p:sp>
        <p:sp>
          <p:nvSpPr>
            <p:cNvPr id="6607" name="Google Shape;7570;p55"/>
            <p:cNvSpPr/>
            <p:nvPr/>
          </p:nvSpPr>
          <p:spPr>
            <a:xfrm>
              <a:off x="6404760" y="1701720"/>
              <a:ext cx="61200" cy="6120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w="0">
              <a:noFill/>
            </a:ln>
          </p:spPr>
          <p:style>
            <a:lnRef idx="0"/>
            <a:fillRef idx="0"/>
            <a:effectRef idx="0"/>
            <a:fontRef idx="minor"/>
          </p:style>
        </p:sp>
        <p:sp>
          <p:nvSpPr>
            <p:cNvPr id="6608" name="Google Shape;7571;p55"/>
            <p:cNvSpPr/>
            <p:nvPr/>
          </p:nvSpPr>
          <p:spPr>
            <a:xfrm>
              <a:off x="6258600" y="1732680"/>
              <a:ext cx="229680" cy="158040"/>
            </a:xfrm>
            <a:custGeom>
              <a:avLst/>
              <a:gdLst/>
              <a:ahLst/>
              <a:rect l="l" t="t" r="r" b="b"/>
              <a:pathLst>
                <a:path w="8192" h="564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w="0">
              <a:noFill/>
            </a:ln>
          </p:spPr>
          <p:style>
            <a:lnRef idx="0"/>
            <a:fillRef idx="0"/>
            <a:effectRef idx="0"/>
            <a:fontRef idx="minor"/>
          </p:style>
        </p:sp>
        <p:sp>
          <p:nvSpPr>
            <p:cNvPr id="6609" name="Google Shape;7572;p55"/>
            <p:cNvSpPr/>
            <p:nvPr/>
          </p:nvSpPr>
          <p:spPr>
            <a:xfrm>
              <a:off x="6256800" y="1634400"/>
              <a:ext cx="228960" cy="97560"/>
            </a:xfrm>
            <a:custGeom>
              <a:avLst/>
              <a:gdLst/>
              <a:ahLst/>
              <a:rect l="l" t="t" r="r" b="b"/>
              <a:pathLst>
                <a:path w="8160" h="3498">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w="0">
              <a:noFill/>
            </a:ln>
          </p:spPr>
          <p:style>
            <a:lnRef idx="0"/>
            <a:fillRef idx="0"/>
            <a:effectRef idx="0"/>
            <a:fontRef idx="minor"/>
          </p:style>
        </p:sp>
        <p:sp>
          <p:nvSpPr>
            <p:cNvPr id="6610" name="Google Shape;7573;p55"/>
            <p:cNvSpPr/>
            <p:nvPr/>
          </p:nvSpPr>
          <p:spPr>
            <a:xfrm>
              <a:off x="6508440" y="1686600"/>
              <a:ext cx="20520" cy="71280"/>
            </a:xfrm>
            <a:custGeom>
              <a:avLst/>
              <a:gdLst/>
              <a:ahLst/>
              <a:rect l="l" t="t" r="r" b="b"/>
              <a:pathLst>
                <a:path w="757" h="2553">
                  <a:moveTo>
                    <a:pt x="1" y="0"/>
                  </a:moveTo>
                  <a:lnTo>
                    <a:pt x="1" y="2552"/>
                  </a:lnTo>
                  <a:cubicBezTo>
                    <a:pt x="442" y="2269"/>
                    <a:pt x="757" y="1796"/>
                    <a:pt x="757" y="1260"/>
                  </a:cubicBezTo>
                  <a:cubicBezTo>
                    <a:pt x="757" y="693"/>
                    <a:pt x="473" y="221"/>
                    <a:pt x="1" y="0"/>
                  </a:cubicBezTo>
                  <a:close/>
                </a:path>
              </a:pathLst>
            </a:custGeom>
            <a:solidFill>
              <a:srgbClr val="5f7d95"/>
            </a:solidFill>
            <a:ln w="0">
              <a:noFill/>
            </a:ln>
          </p:spPr>
          <p:style>
            <a:lnRef idx="0"/>
            <a:fillRef idx="0"/>
            <a:effectRef idx="0"/>
            <a:fontRef idx="minor"/>
          </p:style>
        </p:sp>
      </p:grpSp>
      <p:grpSp>
        <p:nvGrpSpPr>
          <p:cNvPr id="6611" name="Google Shape;7574;p55"/>
          <p:cNvGrpSpPr/>
          <p:nvPr/>
        </p:nvGrpSpPr>
        <p:grpSpPr>
          <a:xfrm>
            <a:off x="6214320" y="1987920"/>
            <a:ext cx="315720" cy="357480"/>
            <a:chOff x="6214320" y="1987920"/>
            <a:chExt cx="315720" cy="357480"/>
          </a:xfrm>
        </p:grpSpPr>
        <p:sp>
          <p:nvSpPr>
            <p:cNvPr id="6612" name="Google Shape;7575;p55"/>
            <p:cNvSpPr/>
            <p:nvPr/>
          </p:nvSpPr>
          <p:spPr>
            <a:xfrm>
              <a:off x="6214320" y="2035800"/>
              <a:ext cx="315720" cy="309600"/>
            </a:xfrm>
            <a:custGeom>
              <a:avLst/>
              <a:gdLst/>
              <a:ahLst/>
              <a:rect l="l" t="t" r="r" b="b"/>
              <a:pathLst>
                <a:path w="11248" h="1102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w="0">
              <a:noFill/>
            </a:ln>
          </p:spPr>
          <p:style>
            <a:lnRef idx="0"/>
            <a:fillRef idx="0"/>
            <a:effectRef idx="0"/>
            <a:fontRef idx="minor"/>
          </p:style>
        </p:sp>
        <p:sp>
          <p:nvSpPr>
            <p:cNvPr id="6613" name="Google Shape;7576;p55"/>
            <p:cNvSpPr/>
            <p:nvPr/>
          </p:nvSpPr>
          <p:spPr>
            <a:xfrm>
              <a:off x="6278040" y="2136600"/>
              <a:ext cx="188280" cy="172080"/>
            </a:xfrm>
            <a:custGeom>
              <a:avLst/>
              <a:gdLst/>
              <a:ahLst/>
              <a:rect l="l" t="t" r="r" b="b"/>
              <a:pathLst>
                <a:path w="6712" h="6144">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w="0">
              <a:noFill/>
            </a:ln>
          </p:spPr>
          <p:style>
            <a:lnRef idx="0"/>
            <a:fillRef idx="0"/>
            <a:effectRef idx="0"/>
            <a:fontRef idx="minor"/>
          </p:style>
        </p:sp>
        <p:sp>
          <p:nvSpPr>
            <p:cNvPr id="6614" name="Google Shape;7577;p55"/>
            <p:cNvSpPr/>
            <p:nvPr/>
          </p:nvSpPr>
          <p:spPr>
            <a:xfrm>
              <a:off x="6340320" y="2261880"/>
              <a:ext cx="61200" cy="62280"/>
            </a:xfrm>
            <a:custGeom>
              <a:avLst/>
              <a:gdLst/>
              <a:ahLst/>
              <a:rect l="l" t="t" r="r" b="b"/>
              <a:pathLst>
                <a:path w="2206" h="2238">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w="0">
              <a:noFill/>
            </a:ln>
          </p:spPr>
          <p:style>
            <a:lnRef idx="0"/>
            <a:fillRef idx="0"/>
            <a:effectRef idx="0"/>
            <a:fontRef idx="minor"/>
          </p:style>
        </p:sp>
        <p:sp>
          <p:nvSpPr>
            <p:cNvPr id="6615" name="Google Shape;7578;p55"/>
            <p:cNvSpPr/>
            <p:nvPr/>
          </p:nvSpPr>
          <p:spPr>
            <a:xfrm>
              <a:off x="6277320" y="1987920"/>
              <a:ext cx="187920" cy="83520"/>
            </a:xfrm>
            <a:custGeom>
              <a:avLst/>
              <a:gdLst/>
              <a:ahLst/>
              <a:rect l="l" t="t" r="r" b="b"/>
              <a:pathLst>
                <a:path w="6711" h="2994">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w="0">
              <a:noFill/>
            </a:ln>
          </p:spPr>
          <p:style>
            <a:lnRef idx="0"/>
            <a:fillRef idx="0"/>
            <a:effectRef idx="0"/>
            <a:fontRef idx="minor"/>
          </p:style>
        </p:sp>
      </p:grpSp>
      <p:grpSp>
        <p:nvGrpSpPr>
          <p:cNvPr id="6616" name="Google Shape;7579;p55"/>
          <p:cNvGrpSpPr/>
          <p:nvPr/>
        </p:nvGrpSpPr>
        <p:grpSpPr>
          <a:xfrm>
            <a:off x="6251400" y="2429280"/>
            <a:ext cx="271440" cy="357120"/>
            <a:chOff x="6251400" y="2429280"/>
            <a:chExt cx="271440" cy="357120"/>
          </a:xfrm>
        </p:grpSpPr>
        <p:sp>
          <p:nvSpPr>
            <p:cNvPr id="6617" name="Google Shape;7580;p55"/>
            <p:cNvSpPr/>
            <p:nvPr/>
          </p:nvSpPr>
          <p:spPr>
            <a:xfrm>
              <a:off x="6377040" y="2534760"/>
              <a:ext cx="19800" cy="41040"/>
            </a:xfrm>
            <a:custGeom>
              <a:avLst/>
              <a:gdLst/>
              <a:ahLst/>
              <a:rect l="l" t="t" r="r" b="b"/>
              <a:pathLst>
                <a:path w="725" h="1482">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w="0">
              <a:noFill/>
            </a:ln>
          </p:spPr>
          <p:style>
            <a:lnRef idx="0"/>
            <a:fillRef idx="0"/>
            <a:effectRef idx="0"/>
            <a:fontRef idx="minor"/>
          </p:style>
        </p:sp>
        <p:sp>
          <p:nvSpPr>
            <p:cNvPr id="6618" name="Google Shape;7581;p55"/>
            <p:cNvSpPr/>
            <p:nvPr/>
          </p:nvSpPr>
          <p:spPr>
            <a:xfrm>
              <a:off x="6395760" y="2439000"/>
              <a:ext cx="127080" cy="152640"/>
            </a:xfrm>
            <a:custGeom>
              <a:avLst/>
              <a:gdLst/>
              <a:ahLst/>
              <a:rect l="l" t="t" r="r" b="b"/>
              <a:pathLst>
                <a:path w="4538" h="545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w="0">
              <a:noFill/>
            </a:ln>
          </p:spPr>
          <p:style>
            <a:lnRef idx="0"/>
            <a:fillRef idx="0"/>
            <a:effectRef idx="0"/>
            <a:fontRef idx="minor"/>
          </p:style>
        </p:sp>
        <p:sp>
          <p:nvSpPr>
            <p:cNvPr id="6619" name="Google Shape;7582;p55"/>
            <p:cNvSpPr/>
            <p:nvPr/>
          </p:nvSpPr>
          <p:spPr>
            <a:xfrm>
              <a:off x="6415200" y="2554920"/>
              <a:ext cx="34920" cy="21600"/>
            </a:xfrm>
            <a:custGeom>
              <a:avLst/>
              <a:gdLst/>
              <a:ahLst/>
              <a:rect l="l" t="t" r="r" b="b"/>
              <a:pathLst>
                <a:path w="1261" h="788">
                  <a:moveTo>
                    <a:pt x="158" y="0"/>
                  </a:moveTo>
                  <a:lnTo>
                    <a:pt x="158" y="63"/>
                  </a:lnTo>
                  <a:cubicBezTo>
                    <a:pt x="158" y="315"/>
                    <a:pt x="95" y="567"/>
                    <a:pt x="0" y="788"/>
                  </a:cubicBezTo>
                  <a:lnTo>
                    <a:pt x="1260" y="788"/>
                  </a:lnTo>
                  <a:lnTo>
                    <a:pt x="1260" y="756"/>
                  </a:lnTo>
                  <a:lnTo>
                    <a:pt x="158" y="0"/>
                  </a:lnTo>
                  <a:close/>
                </a:path>
              </a:pathLst>
            </a:custGeom>
            <a:solidFill>
              <a:srgbClr val="5f7d95"/>
            </a:solidFill>
            <a:ln w="0">
              <a:noFill/>
            </a:ln>
          </p:spPr>
          <p:style>
            <a:lnRef idx="0"/>
            <a:fillRef idx="0"/>
            <a:effectRef idx="0"/>
            <a:fontRef idx="minor"/>
          </p:style>
        </p:sp>
        <p:sp>
          <p:nvSpPr>
            <p:cNvPr id="6620" name="Google Shape;7583;p55"/>
            <p:cNvSpPr/>
            <p:nvPr/>
          </p:nvSpPr>
          <p:spPr>
            <a:xfrm>
              <a:off x="6317640" y="2545200"/>
              <a:ext cx="41040" cy="30240"/>
            </a:xfrm>
            <a:custGeom>
              <a:avLst/>
              <a:gdLst/>
              <a:ahLst/>
              <a:rect l="l" t="t" r="r" b="b"/>
              <a:pathLst>
                <a:path w="1482" h="1104">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w="0">
              <a:noFill/>
            </a:ln>
          </p:spPr>
          <p:style>
            <a:lnRef idx="0"/>
            <a:fillRef idx="0"/>
            <a:effectRef idx="0"/>
            <a:fontRef idx="minor"/>
          </p:style>
        </p:sp>
        <p:sp>
          <p:nvSpPr>
            <p:cNvPr id="6621" name="Google Shape;7584;p55"/>
            <p:cNvSpPr/>
            <p:nvPr/>
          </p:nvSpPr>
          <p:spPr>
            <a:xfrm>
              <a:off x="6251400" y="2429280"/>
              <a:ext cx="212760" cy="161280"/>
            </a:xfrm>
            <a:custGeom>
              <a:avLst/>
              <a:gdLst/>
              <a:ahLst/>
              <a:rect l="l" t="t" r="r" b="b"/>
              <a:pathLst>
                <a:path w="7594" h="575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w="0">
              <a:noFill/>
            </a:ln>
          </p:spPr>
          <p:style>
            <a:lnRef idx="0"/>
            <a:fillRef idx="0"/>
            <a:effectRef idx="0"/>
            <a:fontRef idx="minor"/>
          </p:style>
        </p:sp>
        <p:sp>
          <p:nvSpPr>
            <p:cNvPr id="6622" name="Google Shape;7585;p55"/>
            <p:cNvSpPr/>
            <p:nvPr/>
          </p:nvSpPr>
          <p:spPr>
            <a:xfrm>
              <a:off x="6355800" y="2693520"/>
              <a:ext cx="61200" cy="92880"/>
            </a:xfrm>
            <a:custGeom>
              <a:avLst/>
              <a:gdLst/>
              <a:ahLst/>
              <a:rect l="l" t="t" r="r" b="b"/>
              <a:pathLst>
                <a:path w="2206" h="3333">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w="0">
              <a:noFill/>
            </a:ln>
          </p:spPr>
          <p:style>
            <a:lnRef idx="0"/>
            <a:fillRef idx="0"/>
            <a:effectRef idx="0"/>
            <a:fontRef idx="minor"/>
          </p:style>
        </p:sp>
        <p:sp>
          <p:nvSpPr>
            <p:cNvPr id="6623" name="Google Shape;7586;p55"/>
            <p:cNvSpPr/>
            <p:nvPr/>
          </p:nvSpPr>
          <p:spPr>
            <a:xfrm>
              <a:off x="6271560" y="2597760"/>
              <a:ext cx="229680" cy="176400"/>
            </a:xfrm>
            <a:custGeom>
              <a:avLst/>
              <a:gdLst/>
              <a:ahLst/>
              <a:rect l="l" t="t" r="r" b="b"/>
              <a:pathLst>
                <a:path w="8192" h="630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w="0">
              <a:noFill/>
            </a:ln>
          </p:spPr>
          <p:style>
            <a:lnRef idx="0"/>
            <a:fillRef idx="0"/>
            <a:effectRef idx="0"/>
            <a:fontRef idx="minor"/>
          </p:style>
        </p:sp>
      </p:grpSp>
      <p:grpSp>
        <p:nvGrpSpPr>
          <p:cNvPr id="6624" name="Google Shape;7587;p55"/>
          <p:cNvGrpSpPr/>
          <p:nvPr/>
        </p:nvGrpSpPr>
        <p:grpSpPr>
          <a:xfrm>
            <a:off x="4858920" y="3371400"/>
            <a:ext cx="358560" cy="342360"/>
            <a:chOff x="4858920" y="3371400"/>
            <a:chExt cx="358560" cy="342360"/>
          </a:xfrm>
        </p:grpSpPr>
        <p:sp>
          <p:nvSpPr>
            <p:cNvPr id="6625" name="Google Shape;7588;p55"/>
            <p:cNvSpPr/>
            <p:nvPr/>
          </p:nvSpPr>
          <p:spPr>
            <a:xfrm>
              <a:off x="4858920" y="3384000"/>
              <a:ext cx="83520" cy="329760"/>
            </a:xfrm>
            <a:custGeom>
              <a:avLst/>
              <a:gdLst/>
              <a:ahLst/>
              <a:rect l="l" t="t" r="r" b="b"/>
              <a:pathLst>
                <a:path w="2994" h="11751">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w="0">
              <a:noFill/>
            </a:ln>
          </p:spPr>
          <p:style>
            <a:lnRef idx="0"/>
            <a:fillRef idx="0"/>
            <a:effectRef idx="0"/>
            <a:fontRef idx="minor"/>
          </p:style>
        </p:sp>
        <p:sp>
          <p:nvSpPr>
            <p:cNvPr id="6626" name="Google Shape;7589;p55"/>
            <p:cNvSpPr/>
            <p:nvPr/>
          </p:nvSpPr>
          <p:spPr>
            <a:xfrm>
              <a:off x="5028480" y="3399840"/>
              <a:ext cx="19800" cy="68400"/>
            </a:xfrm>
            <a:custGeom>
              <a:avLst/>
              <a:gdLst/>
              <a:ahLst/>
              <a:rect l="l" t="t" r="r" b="b"/>
              <a:pathLst>
                <a:path w="725" h="2458">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w="0">
              <a:noFill/>
            </a:ln>
          </p:spPr>
          <p:style>
            <a:lnRef idx="0"/>
            <a:fillRef idx="0"/>
            <a:effectRef idx="0"/>
            <a:fontRef idx="minor"/>
          </p:style>
        </p:sp>
        <p:sp>
          <p:nvSpPr>
            <p:cNvPr id="6627" name="Google Shape;7590;p55"/>
            <p:cNvSpPr/>
            <p:nvPr/>
          </p:nvSpPr>
          <p:spPr>
            <a:xfrm>
              <a:off x="4944240" y="3434400"/>
              <a:ext cx="73800" cy="41760"/>
            </a:xfrm>
            <a:custGeom>
              <a:avLst/>
              <a:gdLst/>
              <a:ahLst/>
              <a:rect l="l" t="t" r="r" b="b"/>
              <a:pathLst>
                <a:path w="2647" h="1513">
                  <a:moveTo>
                    <a:pt x="0" y="0"/>
                  </a:moveTo>
                  <a:lnTo>
                    <a:pt x="599" y="1512"/>
                  </a:lnTo>
                  <a:lnTo>
                    <a:pt x="2647" y="1512"/>
                  </a:lnTo>
                  <a:cubicBezTo>
                    <a:pt x="2458" y="1103"/>
                    <a:pt x="2206" y="599"/>
                    <a:pt x="2206" y="0"/>
                  </a:cubicBezTo>
                  <a:close/>
                </a:path>
              </a:pathLst>
            </a:custGeom>
            <a:solidFill>
              <a:srgbClr val="5f7d95"/>
            </a:solidFill>
            <a:ln w="0">
              <a:noFill/>
            </a:ln>
          </p:spPr>
          <p:style>
            <a:lnRef idx="0"/>
            <a:fillRef idx="0"/>
            <a:effectRef idx="0"/>
            <a:fontRef idx="minor"/>
          </p:style>
        </p:sp>
        <p:sp>
          <p:nvSpPr>
            <p:cNvPr id="6628" name="Google Shape;7591;p55"/>
            <p:cNvSpPr/>
            <p:nvPr/>
          </p:nvSpPr>
          <p:spPr>
            <a:xfrm>
              <a:off x="5133960" y="3384720"/>
              <a:ext cx="83520" cy="329040"/>
            </a:xfrm>
            <a:custGeom>
              <a:avLst/>
              <a:gdLst/>
              <a:ahLst/>
              <a:rect l="l" t="t" r="r" b="b"/>
              <a:pathLst>
                <a:path w="2994" h="1172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w="0">
              <a:noFill/>
            </a:ln>
          </p:spPr>
          <p:style>
            <a:lnRef idx="0"/>
            <a:fillRef idx="0"/>
            <a:effectRef idx="0"/>
            <a:fontRef idx="minor"/>
          </p:style>
        </p:sp>
        <p:sp>
          <p:nvSpPr>
            <p:cNvPr id="6629" name="Google Shape;7592;p55"/>
            <p:cNvSpPr/>
            <p:nvPr/>
          </p:nvSpPr>
          <p:spPr>
            <a:xfrm>
              <a:off x="5057640" y="3434400"/>
              <a:ext cx="74520" cy="41760"/>
            </a:xfrm>
            <a:custGeom>
              <a:avLst/>
              <a:gdLst/>
              <a:ahLst/>
              <a:rect l="l" t="t" r="r" b="b"/>
              <a:pathLst>
                <a:path w="2679" h="1513">
                  <a:moveTo>
                    <a:pt x="411" y="0"/>
                  </a:moveTo>
                  <a:cubicBezTo>
                    <a:pt x="411" y="599"/>
                    <a:pt x="221" y="1103"/>
                    <a:pt x="1" y="1512"/>
                  </a:cubicBezTo>
                  <a:lnTo>
                    <a:pt x="2080" y="1512"/>
                  </a:lnTo>
                  <a:lnTo>
                    <a:pt x="2679" y="0"/>
                  </a:lnTo>
                  <a:close/>
                </a:path>
              </a:pathLst>
            </a:custGeom>
            <a:solidFill>
              <a:srgbClr val="5f7d95"/>
            </a:solidFill>
            <a:ln w="0">
              <a:noFill/>
            </a:ln>
          </p:spPr>
          <p:style>
            <a:lnRef idx="0"/>
            <a:fillRef idx="0"/>
            <a:effectRef idx="0"/>
            <a:fontRef idx="minor"/>
          </p:style>
        </p:sp>
        <p:sp>
          <p:nvSpPr>
            <p:cNvPr id="6630" name="Google Shape;7593;p55"/>
            <p:cNvSpPr/>
            <p:nvPr/>
          </p:nvSpPr>
          <p:spPr>
            <a:xfrm>
              <a:off x="4918320" y="3371400"/>
              <a:ext cx="238680" cy="41040"/>
            </a:xfrm>
            <a:custGeom>
              <a:avLst/>
              <a:gdLst/>
              <a:ahLst/>
              <a:rect l="l" t="t" r="r" b="b"/>
              <a:pathLst>
                <a:path w="8507" h="1481">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w="0">
              <a:noFill/>
            </a:ln>
          </p:spPr>
          <p:style>
            <a:lnRef idx="0"/>
            <a:fillRef idx="0"/>
            <a:effectRef idx="0"/>
            <a:fontRef idx="minor"/>
          </p:style>
        </p:sp>
        <p:sp>
          <p:nvSpPr>
            <p:cNvPr id="6631" name="Google Shape;7594;p55"/>
            <p:cNvSpPr/>
            <p:nvPr/>
          </p:nvSpPr>
          <p:spPr>
            <a:xfrm>
              <a:off x="4943160" y="3497400"/>
              <a:ext cx="189720" cy="209520"/>
            </a:xfrm>
            <a:custGeom>
              <a:avLst/>
              <a:gdLst/>
              <a:ahLst/>
              <a:rect l="l" t="t" r="r" b="b"/>
              <a:pathLst>
                <a:path w="6775" h="7468">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w="0">
              <a:noFill/>
            </a:ln>
          </p:spPr>
          <p:style>
            <a:lnRef idx="0"/>
            <a:fillRef idx="0"/>
            <a:effectRef idx="0"/>
            <a:fontRef idx="minor"/>
          </p:style>
        </p:sp>
      </p:grpSp>
      <p:sp>
        <p:nvSpPr>
          <p:cNvPr id="6632" name="Google Shape;7595;p55"/>
          <p:cNvSpPr/>
          <p:nvPr/>
        </p:nvSpPr>
        <p:spPr>
          <a:xfrm>
            <a:off x="5033880" y="3745800"/>
            <a:ext cx="7200" cy="360"/>
          </a:xfrm>
          <a:custGeom>
            <a:avLst/>
            <a:gdLst/>
            <a:ahLst/>
            <a:rect l="l" t="t" r="r" b="b"/>
            <a:pathLst>
              <a:path w="285" h="32">
                <a:moveTo>
                  <a:pt x="1" y="0"/>
                </a:moveTo>
                <a:cubicBezTo>
                  <a:pt x="95" y="32"/>
                  <a:pt x="158" y="32"/>
                  <a:pt x="284" y="32"/>
                </a:cubicBezTo>
                <a:cubicBezTo>
                  <a:pt x="221" y="32"/>
                  <a:pt x="127" y="0"/>
                  <a:pt x="1" y="0"/>
                </a:cubicBezTo>
                <a:close/>
              </a:path>
            </a:pathLst>
          </a:custGeom>
          <a:solidFill>
            <a:srgbClr val="5f7d95"/>
          </a:solidFill>
          <a:ln w="0">
            <a:noFill/>
          </a:ln>
        </p:spPr>
        <p:style>
          <a:lnRef idx="0"/>
          <a:fillRef idx="0"/>
          <a:effectRef idx="0"/>
          <a:fontRef idx="minor"/>
        </p:style>
      </p:sp>
      <p:sp>
        <p:nvSpPr>
          <p:cNvPr id="6633" name="Google Shape;7596;p55"/>
          <p:cNvSpPr/>
          <p:nvPr/>
        </p:nvSpPr>
        <p:spPr>
          <a:xfrm>
            <a:off x="5034240" y="3746520"/>
            <a:ext cx="6480" cy="360"/>
          </a:xfrm>
          <a:custGeom>
            <a:avLst/>
            <a:gdLst/>
            <a:ahLst/>
            <a:rect l="l" t="t" r="r" b="b"/>
            <a:pathLst>
              <a:path w="253" h="33">
                <a:moveTo>
                  <a:pt x="253" y="1"/>
                </a:moveTo>
                <a:lnTo>
                  <a:pt x="253" y="1"/>
                </a:lnTo>
                <a:cubicBezTo>
                  <a:pt x="189" y="1"/>
                  <a:pt x="64" y="1"/>
                  <a:pt x="1" y="32"/>
                </a:cubicBezTo>
                <a:cubicBezTo>
                  <a:pt x="95" y="1"/>
                  <a:pt x="190" y="1"/>
                  <a:pt x="253" y="1"/>
                </a:cubicBezTo>
                <a:close/>
              </a:path>
            </a:pathLst>
          </a:custGeom>
          <a:solidFill>
            <a:srgbClr val="5f7d95"/>
          </a:solidFill>
          <a:ln w="0">
            <a:noFill/>
          </a:ln>
        </p:spPr>
        <p:style>
          <a:lnRef idx="0"/>
          <a:fillRef idx="0"/>
          <a:effectRef idx="0"/>
          <a:fontRef idx="minor"/>
        </p:style>
      </p:sp>
      <p:grpSp>
        <p:nvGrpSpPr>
          <p:cNvPr id="6634" name="Google Shape;7597;p55"/>
          <p:cNvGrpSpPr/>
          <p:nvPr/>
        </p:nvGrpSpPr>
        <p:grpSpPr>
          <a:xfrm>
            <a:off x="4881240" y="3827880"/>
            <a:ext cx="313920" cy="357480"/>
            <a:chOff x="4881240" y="3827880"/>
            <a:chExt cx="313920" cy="357480"/>
          </a:xfrm>
        </p:grpSpPr>
        <p:sp>
          <p:nvSpPr>
            <p:cNvPr id="6635" name="Google Shape;7598;p55"/>
            <p:cNvSpPr/>
            <p:nvPr/>
          </p:nvSpPr>
          <p:spPr>
            <a:xfrm>
              <a:off x="5046120" y="3827880"/>
              <a:ext cx="127080" cy="124200"/>
            </a:xfrm>
            <a:custGeom>
              <a:avLst/>
              <a:gdLst/>
              <a:ahLst/>
              <a:rect l="l" t="t" r="r" b="b"/>
              <a:pathLst>
                <a:path w="4537" h="4443">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w="0">
              <a:noFill/>
            </a:ln>
          </p:spPr>
          <p:style>
            <a:lnRef idx="0"/>
            <a:fillRef idx="0"/>
            <a:effectRef idx="0"/>
            <a:fontRef idx="minor"/>
          </p:style>
        </p:sp>
        <p:sp>
          <p:nvSpPr>
            <p:cNvPr id="6636" name="Google Shape;7599;p55"/>
            <p:cNvSpPr/>
            <p:nvPr/>
          </p:nvSpPr>
          <p:spPr>
            <a:xfrm>
              <a:off x="5048640" y="3850920"/>
              <a:ext cx="39960" cy="101160"/>
            </a:xfrm>
            <a:custGeom>
              <a:avLst/>
              <a:gdLst/>
              <a:ahLst/>
              <a:rect l="l" t="t" r="r" b="b"/>
              <a:pathLst>
                <a:path w="1450" h="3624">
                  <a:moveTo>
                    <a:pt x="1" y="1"/>
                  </a:moveTo>
                  <a:lnTo>
                    <a:pt x="1" y="3624"/>
                  </a:lnTo>
                  <a:lnTo>
                    <a:pt x="1450" y="3624"/>
                  </a:lnTo>
                  <a:cubicBezTo>
                    <a:pt x="1419" y="1765"/>
                    <a:pt x="726" y="379"/>
                    <a:pt x="1" y="1"/>
                  </a:cubicBezTo>
                  <a:close/>
                </a:path>
              </a:pathLst>
            </a:custGeom>
            <a:solidFill>
              <a:srgbClr val="5f7d95"/>
            </a:solidFill>
            <a:ln w="0">
              <a:noFill/>
            </a:ln>
          </p:spPr>
          <p:style>
            <a:lnRef idx="0"/>
            <a:fillRef idx="0"/>
            <a:effectRef idx="0"/>
            <a:fontRef idx="minor"/>
          </p:style>
        </p:sp>
        <p:sp>
          <p:nvSpPr>
            <p:cNvPr id="6637" name="Google Shape;7600;p55"/>
            <p:cNvSpPr/>
            <p:nvPr/>
          </p:nvSpPr>
          <p:spPr>
            <a:xfrm>
              <a:off x="4903200" y="3828960"/>
              <a:ext cx="127080" cy="124200"/>
            </a:xfrm>
            <a:custGeom>
              <a:avLst/>
              <a:gdLst/>
              <a:ahLst/>
              <a:rect l="l" t="t" r="r" b="b"/>
              <a:pathLst>
                <a:path w="4537" h="4443">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w="0">
              <a:noFill/>
            </a:ln>
          </p:spPr>
          <p:style>
            <a:lnRef idx="0"/>
            <a:fillRef idx="0"/>
            <a:effectRef idx="0"/>
            <a:fontRef idx="minor"/>
          </p:style>
        </p:sp>
        <p:sp>
          <p:nvSpPr>
            <p:cNvPr id="6638" name="Google Shape;7601;p55"/>
            <p:cNvSpPr/>
            <p:nvPr/>
          </p:nvSpPr>
          <p:spPr>
            <a:xfrm>
              <a:off x="4986720" y="3850920"/>
              <a:ext cx="39960" cy="101160"/>
            </a:xfrm>
            <a:custGeom>
              <a:avLst/>
              <a:gdLst/>
              <a:ahLst/>
              <a:rect l="l" t="t" r="r" b="b"/>
              <a:pathLst>
                <a:path w="1450" h="3624">
                  <a:moveTo>
                    <a:pt x="1450" y="1"/>
                  </a:moveTo>
                  <a:cubicBezTo>
                    <a:pt x="725" y="379"/>
                    <a:pt x="64" y="1765"/>
                    <a:pt x="1" y="3624"/>
                  </a:cubicBezTo>
                  <a:lnTo>
                    <a:pt x="1450" y="3624"/>
                  </a:lnTo>
                  <a:lnTo>
                    <a:pt x="1450" y="1"/>
                  </a:lnTo>
                  <a:close/>
                </a:path>
              </a:pathLst>
            </a:custGeom>
            <a:solidFill>
              <a:srgbClr val="5f7d95"/>
            </a:solidFill>
            <a:ln w="0">
              <a:noFill/>
            </a:ln>
          </p:spPr>
          <p:style>
            <a:lnRef idx="0"/>
            <a:fillRef idx="0"/>
            <a:effectRef idx="0"/>
            <a:fontRef idx="minor"/>
          </p:style>
        </p:sp>
        <p:sp>
          <p:nvSpPr>
            <p:cNvPr id="6639" name="Google Shape;7602;p55"/>
            <p:cNvSpPr/>
            <p:nvPr/>
          </p:nvSpPr>
          <p:spPr>
            <a:xfrm>
              <a:off x="4923000" y="3974040"/>
              <a:ext cx="229680" cy="211320"/>
            </a:xfrm>
            <a:custGeom>
              <a:avLst/>
              <a:gdLst/>
              <a:ahLst/>
              <a:rect l="l" t="t" r="r" b="b"/>
              <a:pathLst>
                <a:path w="8192" h="7531">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w="0">
              <a:noFill/>
            </a:ln>
          </p:spPr>
          <p:style>
            <a:lnRef idx="0"/>
            <a:fillRef idx="0"/>
            <a:effectRef idx="0"/>
            <a:fontRef idx="minor"/>
          </p:style>
        </p:sp>
        <p:sp>
          <p:nvSpPr>
            <p:cNvPr id="6640" name="Google Shape;7603;p55"/>
            <p:cNvSpPr/>
            <p:nvPr/>
          </p:nvSpPr>
          <p:spPr>
            <a:xfrm>
              <a:off x="5174640" y="4001760"/>
              <a:ext cx="20520" cy="71280"/>
            </a:xfrm>
            <a:custGeom>
              <a:avLst/>
              <a:gdLst/>
              <a:ahLst/>
              <a:rect l="l" t="t" r="r" b="b"/>
              <a:pathLst>
                <a:path w="757" h="2553">
                  <a:moveTo>
                    <a:pt x="1" y="1"/>
                  </a:moveTo>
                  <a:lnTo>
                    <a:pt x="1" y="2552"/>
                  </a:lnTo>
                  <a:cubicBezTo>
                    <a:pt x="442" y="2300"/>
                    <a:pt x="757" y="1828"/>
                    <a:pt x="757" y="1261"/>
                  </a:cubicBezTo>
                  <a:cubicBezTo>
                    <a:pt x="757" y="757"/>
                    <a:pt x="442" y="284"/>
                    <a:pt x="1" y="1"/>
                  </a:cubicBezTo>
                  <a:close/>
                </a:path>
              </a:pathLst>
            </a:custGeom>
            <a:solidFill>
              <a:srgbClr val="5f7d95"/>
            </a:solidFill>
            <a:ln w="0">
              <a:noFill/>
            </a:ln>
          </p:spPr>
          <p:style>
            <a:lnRef idx="0"/>
            <a:fillRef idx="0"/>
            <a:effectRef idx="0"/>
            <a:fontRef idx="minor"/>
          </p:style>
        </p:sp>
        <p:sp>
          <p:nvSpPr>
            <p:cNvPr id="6641" name="Google Shape;7604;p55"/>
            <p:cNvSpPr/>
            <p:nvPr/>
          </p:nvSpPr>
          <p:spPr>
            <a:xfrm>
              <a:off x="4881240" y="4001760"/>
              <a:ext cx="20520" cy="72720"/>
            </a:xfrm>
            <a:custGeom>
              <a:avLst/>
              <a:gdLst/>
              <a:ahLst/>
              <a:rect l="l" t="t" r="r" b="b"/>
              <a:pathLst>
                <a:path w="757" h="2616">
                  <a:moveTo>
                    <a:pt x="757" y="1"/>
                  </a:moveTo>
                  <a:cubicBezTo>
                    <a:pt x="316" y="284"/>
                    <a:pt x="0" y="757"/>
                    <a:pt x="0" y="1292"/>
                  </a:cubicBezTo>
                  <a:cubicBezTo>
                    <a:pt x="0" y="1859"/>
                    <a:pt x="316" y="2332"/>
                    <a:pt x="757" y="2615"/>
                  </a:cubicBezTo>
                  <a:lnTo>
                    <a:pt x="757" y="1"/>
                  </a:lnTo>
                  <a:close/>
                </a:path>
              </a:pathLst>
            </a:custGeom>
            <a:solidFill>
              <a:srgbClr val="5f7d95"/>
            </a:solidFill>
            <a:ln w="0">
              <a:noFill/>
            </a:ln>
          </p:spPr>
          <p:style>
            <a:lnRef idx="0"/>
            <a:fillRef idx="0"/>
            <a:effectRef idx="0"/>
            <a:fontRef idx="minor"/>
          </p:style>
        </p:sp>
      </p:grpSp>
      <p:grpSp>
        <p:nvGrpSpPr>
          <p:cNvPr id="6642" name="Google Shape;7605;p55"/>
          <p:cNvGrpSpPr/>
          <p:nvPr/>
        </p:nvGrpSpPr>
        <p:grpSpPr>
          <a:xfrm>
            <a:off x="7092720" y="2887200"/>
            <a:ext cx="313920" cy="357480"/>
            <a:chOff x="7092720" y="2887200"/>
            <a:chExt cx="313920" cy="357480"/>
          </a:xfrm>
        </p:grpSpPr>
        <p:sp>
          <p:nvSpPr>
            <p:cNvPr id="6643" name="Google Shape;7606;p55"/>
            <p:cNvSpPr/>
            <p:nvPr/>
          </p:nvSpPr>
          <p:spPr>
            <a:xfrm>
              <a:off x="7382520" y="3014640"/>
              <a:ext cx="24120" cy="123480"/>
            </a:xfrm>
            <a:custGeom>
              <a:avLst/>
              <a:gdLst/>
              <a:ahLst/>
              <a:rect l="l" t="t" r="r" b="b"/>
              <a:pathLst>
                <a:path w="883" h="4412">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w="0">
              <a:noFill/>
            </a:ln>
          </p:spPr>
          <p:style>
            <a:lnRef idx="0"/>
            <a:fillRef idx="0"/>
            <a:effectRef idx="0"/>
            <a:fontRef idx="minor"/>
          </p:style>
        </p:sp>
        <p:sp>
          <p:nvSpPr>
            <p:cNvPr id="6644" name="Google Shape;7607;p55"/>
            <p:cNvSpPr/>
            <p:nvPr/>
          </p:nvSpPr>
          <p:spPr>
            <a:xfrm>
              <a:off x="7098840" y="2887200"/>
              <a:ext cx="300600" cy="111960"/>
            </a:xfrm>
            <a:custGeom>
              <a:avLst/>
              <a:gdLst/>
              <a:ahLst/>
              <a:rect l="l" t="t" r="r" b="b"/>
              <a:pathLst>
                <a:path w="10712" h="400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w="0">
              <a:noFill/>
            </a:ln>
          </p:spPr>
          <p:style>
            <a:lnRef idx="0"/>
            <a:fillRef idx="0"/>
            <a:effectRef idx="0"/>
            <a:fontRef idx="minor"/>
          </p:style>
        </p:sp>
        <p:sp>
          <p:nvSpPr>
            <p:cNvPr id="6645" name="Google Shape;7608;p55"/>
            <p:cNvSpPr/>
            <p:nvPr/>
          </p:nvSpPr>
          <p:spPr>
            <a:xfrm>
              <a:off x="7134480" y="3076920"/>
              <a:ext cx="229680" cy="167760"/>
            </a:xfrm>
            <a:custGeom>
              <a:avLst/>
              <a:gdLst/>
              <a:ahLst/>
              <a:rect l="l" t="t" r="r" b="b"/>
              <a:pathLst>
                <a:path w="8192" h="5987">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w="0">
              <a:noFill/>
            </a:ln>
          </p:spPr>
          <p:style>
            <a:lnRef idx="0"/>
            <a:fillRef idx="0"/>
            <a:effectRef idx="0"/>
            <a:fontRef idx="minor"/>
          </p:style>
        </p:sp>
        <p:sp>
          <p:nvSpPr>
            <p:cNvPr id="6646" name="Google Shape;7609;p55"/>
            <p:cNvSpPr/>
            <p:nvPr/>
          </p:nvSpPr>
          <p:spPr>
            <a:xfrm>
              <a:off x="7138800" y="2930760"/>
              <a:ext cx="154440" cy="83520"/>
            </a:xfrm>
            <a:custGeom>
              <a:avLst/>
              <a:gdLst/>
              <a:ahLst/>
              <a:rect l="l" t="t" r="r" b="b"/>
              <a:pathLst>
                <a:path w="5514" h="2993">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w="0">
              <a:noFill/>
            </a:ln>
          </p:spPr>
          <p:style>
            <a:lnRef idx="0"/>
            <a:fillRef idx="0"/>
            <a:effectRef idx="0"/>
            <a:fontRef idx="minor"/>
          </p:style>
        </p:sp>
        <p:sp>
          <p:nvSpPr>
            <p:cNvPr id="6647" name="Google Shape;7610;p55"/>
            <p:cNvSpPr/>
            <p:nvPr/>
          </p:nvSpPr>
          <p:spPr>
            <a:xfrm>
              <a:off x="7260120" y="3077640"/>
              <a:ext cx="83520" cy="41760"/>
            </a:xfrm>
            <a:custGeom>
              <a:avLst/>
              <a:gdLst/>
              <a:ahLst/>
              <a:rect l="l" t="t" r="r" b="b"/>
              <a:pathLst>
                <a:path w="2993" h="1514">
                  <a:moveTo>
                    <a:pt x="0" y="1"/>
                  </a:moveTo>
                  <a:cubicBezTo>
                    <a:pt x="0" y="851"/>
                    <a:pt x="662" y="1513"/>
                    <a:pt x="1481" y="1513"/>
                  </a:cubicBezTo>
                  <a:cubicBezTo>
                    <a:pt x="2300" y="1513"/>
                    <a:pt x="2993" y="820"/>
                    <a:pt x="2993" y="1"/>
                  </a:cubicBezTo>
                  <a:close/>
                </a:path>
              </a:pathLst>
            </a:custGeom>
            <a:solidFill>
              <a:srgbClr val="5f7d95"/>
            </a:solidFill>
            <a:ln w="0">
              <a:noFill/>
            </a:ln>
          </p:spPr>
          <p:style>
            <a:lnRef idx="0"/>
            <a:fillRef idx="0"/>
            <a:effectRef idx="0"/>
            <a:fontRef idx="minor"/>
          </p:style>
        </p:sp>
        <p:sp>
          <p:nvSpPr>
            <p:cNvPr id="6648" name="Google Shape;7611;p55"/>
            <p:cNvSpPr/>
            <p:nvPr/>
          </p:nvSpPr>
          <p:spPr>
            <a:xfrm>
              <a:off x="7134480" y="2949120"/>
              <a:ext cx="229680" cy="116280"/>
            </a:xfrm>
            <a:custGeom>
              <a:avLst/>
              <a:gdLst/>
              <a:ahLst/>
              <a:rect l="l" t="t" r="r" b="b"/>
              <a:pathLst>
                <a:path w="8192" h="416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w="0">
              <a:noFill/>
            </a:ln>
          </p:spPr>
          <p:style>
            <a:lnRef idx="0"/>
            <a:fillRef idx="0"/>
            <a:effectRef idx="0"/>
            <a:fontRef idx="minor"/>
          </p:style>
        </p:sp>
        <p:sp>
          <p:nvSpPr>
            <p:cNvPr id="6649" name="Google Shape;7612;p55"/>
            <p:cNvSpPr/>
            <p:nvPr/>
          </p:nvSpPr>
          <p:spPr>
            <a:xfrm>
              <a:off x="7154640" y="3077640"/>
              <a:ext cx="83520" cy="41760"/>
            </a:xfrm>
            <a:custGeom>
              <a:avLst/>
              <a:gdLst/>
              <a:ahLst/>
              <a:rect l="l" t="t" r="r" b="b"/>
              <a:pathLst>
                <a:path w="2993" h="1514">
                  <a:moveTo>
                    <a:pt x="0" y="1"/>
                  </a:moveTo>
                  <a:cubicBezTo>
                    <a:pt x="0" y="851"/>
                    <a:pt x="662" y="1513"/>
                    <a:pt x="1481" y="1513"/>
                  </a:cubicBezTo>
                  <a:cubicBezTo>
                    <a:pt x="2332" y="1513"/>
                    <a:pt x="2993" y="820"/>
                    <a:pt x="2993" y="1"/>
                  </a:cubicBezTo>
                  <a:close/>
                </a:path>
              </a:pathLst>
            </a:custGeom>
            <a:solidFill>
              <a:srgbClr val="5f7d95"/>
            </a:solidFill>
            <a:ln w="0">
              <a:noFill/>
            </a:ln>
          </p:spPr>
          <p:style>
            <a:lnRef idx="0"/>
            <a:fillRef idx="0"/>
            <a:effectRef idx="0"/>
            <a:fontRef idx="minor"/>
          </p:style>
        </p:sp>
        <p:sp>
          <p:nvSpPr>
            <p:cNvPr id="6650" name="Google Shape;7613;p55"/>
            <p:cNvSpPr/>
            <p:nvPr/>
          </p:nvSpPr>
          <p:spPr>
            <a:xfrm>
              <a:off x="7092720" y="3014640"/>
              <a:ext cx="23400" cy="123480"/>
            </a:xfrm>
            <a:custGeom>
              <a:avLst/>
              <a:gdLst/>
              <a:ahLst/>
              <a:rect l="l" t="t" r="r" b="b"/>
              <a:pathLst>
                <a:path w="852" h="441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w="0">
              <a:noFill/>
            </a:ln>
          </p:spPr>
          <p:style>
            <a:lnRef idx="0"/>
            <a:fillRef idx="0"/>
            <a:effectRef idx="0"/>
            <a:fontRef idx="minor"/>
          </p:style>
        </p:sp>
      </p:grpSp>
      <p:grpSp>
        <p:nvGrpSpPr>
          <p:cNvPr id="6651" name="Google Shape;7614;p55"/>
          <p:cNvGrpSpPr/>
          <p:nvPr/>
        </p:nvGrpSpPr>
        <p:grpSpPr>
          <a:xfrm>
            <a:off x="5779080" y="2428560"/>
            <a:ext cx="322920" cy="357840"/>
            <a:chOff x="5779080" y="2428560"/>
            <a:chExt cx="322920" cy="357840"/>
          </a:xfrm>
        </p:grpSpPr>
        <p:sp>
          <p:nvSpPr>
            <p:cNvPr id="6652" name="Google Shape;7615;p55"/>
            <p:cNvSpPr/>
            <p:nvPr/>
          </p:nvSpPr>
          <p:spPr>
            <a:xfrm>
              <a:off x="5973120" y="2619000"/>
              <a:ext cx="61200" cy="61200"/>
            </a:xfrm>
            <a:custGeom>
              <a:avLst/>
              <a:gdLst/>
              <a:ahLst/>
              <a:rect l="l" t="t" r="r" b="b"/>
              <a:pathLst>
                <a:path w="2206" h="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w="0">
              <a:noFill/>
            </a:ln>
          </p:spPr>
          <p:style>
            <a:lnRef idx="0"/>
            <a:fillRef idx="0"/>
            <a:effectRef idx="0"/>
            <a:fontRef idx="minor"/>
          </p:style>
        </p:sp>
        <p:sp>
          <p:nvSpPr>
            <p:cNvPr id="6653" name="Google Shape;7616;p55"/>
            <p:cNvSpPr/>
            <p:nvPr/>
          </p:nvSpPr>
          <p:spPr>
            <a:xfrm>
              <a:off x="5779080" y="2428560"/>
              <a:ext cx="322920" cy="180720"/>
            </a:xfrm>
            <a:custGeom>
              <a:avLst/>
              <a:gdLst/>
              <a:ahLst/>
              <a:rect l="l" t="t" r="r" b="b"/>
              <a:pathLst>
                <a:path w="11500" h="6452">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w="0">
              <a:noFill/>
            </a:ln>
          </p:spPr>
          <p:style>
            <a:lnRef idx="0"/>
            <a:fillRef idx="0"/>
            <a:effectRef idx="0"/>
            <a:fontRef idx="minor"/>
          </p:style>
        </p:sp>
        <p:sp>
          <p:nvSpPr>
            <p:cNvPr id="6654" name="Google Shape;7617;p55"/>
            <p:cNvSpPr/>
            <p:nvPr/>
          </p:nvSpPr>
          <p:spPr>
            <a:xfrm>
              <a:off x="5826960" y="2523960"/>
              <a:ext cx="141120" cy="125280"/>
            </a:xfrm>
            <a:custGeom>
              <a:avLst/>
              <a:gdLst/>
              <a:ahLst/>
              <a:rect l="l" t="t" r="r" b="b"/>
              <a:pathLst>
                <a:path w="5043" h="4475">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w="0">
              <a:noFill/>
            </a:ln>
          </p:spPr>
          <p:style>
            <a:lnRef idx="0"/>
            <a:fillRef idx="0"/>
            <a:effectRef idx="0"/>
            <a:fontRef idx="minor"/>
          </p:style>
        </p:sp>
        <p:sp>
          <p:nvSpPr>
            <p:cNvPr id="6655" name="Google Shape;7618;p55"/>
            <p:cNvSpPr/>
            <p:nvPr/>
          </p:nvSpPr>
          <p:spPr>
            <a:xfrm>
              <a:off x="5848200" y="2619000"/>
              <a:ext cx="61200" cy="61200"/>
            </a:xfrm>
            <a:custGeom>
              <a:avLst/>
              <a:gdLst/>
              <a:ahLst/>
              <a:rect l="l" t="t" r="r" b="b"/>
              <a:pathLst>
                <a:path w="2207" h="2206">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w="0">
              <a:noFill/>
            </a:ln>
          </p:spPr>
          <p:style>
            <a:lnRef idx="0"/>
            <a:fillRef idx="0"/>
            <a:effectRef idx="0"/>
            <a:fontRef idx="minor"/>
          </p:style>
        </p:sp>
        <p:sp>
          <p:nvSpPr>
            <p:cNvPr id="6656" name="Google Shape;7619;p55"/>
            <p:cNvSpPr/>
            <p:nvPr/>
          </p:nvSpPr>
          <p:spPr>
            <a:xfrm>
              <a:off x="5826960" y="2650680"/>
              <a:ext cx="229680" cy="135720"/>
            </a:xfrm>
            <a:custGeom>
              <a:avLst/>
              <a:gdLst/>
              <a:ahLst/>
              <a:rect l="l" t="t" r="r" b="b"/>
              <a:pathLst>
                <a:path w="8192" h="4853">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w="0">
              <a:noFill/>
            </a:ln>
          </p:spPr>
          <p:style>
            <a:lnRef idx="0"/>
            <a:fillRef idx="0"/>
            <a:effectRef idx="0"/>
            <a:fontRef idx="minor"/>
          </p:style>
        </p:sp>
        <p:sp>
          <p:nvSpPr>
            <p:cNvPr id="6657" name="Google Shape;7620;p55"/>
            <p:cNvSpPr/>
            <p:nvPr/>
          </p:nvSpPr>
          <p:spPr>
            <a:xfrm>
              <a:off x="5783760" y="2625120"/>
              <a:ext cx="20520" cy="71280"/>
            </a:xfrm>
            <a:custGeom>
              <a:avLst/>
              <a:gdLst/>
              <a:ahLst/>
              <a:rect l="l" t="t" r="r" b="b"/>
              <a:pathLst>
                <a:path w="756" h="2553">
                  <a:moveTo>
                    <a:pt x="756" y="0"/>
                  </a:moveTo>
                  <a:cubicBezTo>
                    <a:pt x="315" y="252"/>
                    <a:pt x="0" y="725"/>
                    <a:pt x="0" y="1260"/>
                  </a:cubicBezTo>
                  <a:cubicBezTo>
                    <a:pt x="0" y="1827"/>
                    <a:pt x="315" y="2300"/>
                    <a:pt x="756" y="2552"/>
                  </a:cubicBezTo>
                  <a:lnTo>
                    <a:pt x="756" y="0"/>
                  </a:lnTo>
                  <a:close/>
                </a:path>
              </a:pathLst>
            </a:custGeom>
            <a:solidFill>
              <a:srgbClr val="5f7d95"/>
            </a:solidFill>
            <a:ln w="0">
              <a:noFill/>
            </a:ln>
          </p:spPr>
          <p:style>
            <a:lnRef idx="0"/>
            <a:fillRef idx="0"/>
            <a:effectRef idx="0"/>
            <a:fontRef idx="minor"/>
          </p:style>
        </p:sp>
        <p:sp>
          <p:nvSpPr>
            <p:cNvPr id="6658" name="Google Shape;7621;p55"/>
            <p:cNvSpPr/>
            <p:nvPr/>
          </p:nvSpPr>
          <p:spPr>
            <a:xfrm>
              <a:off x="6078600" y="2624040"/>
              <a:ext cx="20520" cy="71280"/>
            </a:xfrm>
            <a:custGeom>
              <a:avLst/>
              <a:gdLst/>
              <a:ahLst/>
              <a:rect l="l" t="t" r="r" b="b"/>
              <a:pathLst>
                <a:path w="757" h="2553">
                  <a:moveTo>
                    <a:pt x="0" y="1"/>
                  </a:moveTo>
                  <a:lnTo>
                    <a:pt x="0" y="2553"/>
                  </a:lnTo>
                  <a:cubicBezTo>
                    <a:pt x="441" y="2269"/>
                    <a:pt x="756" y="1796"/>
                    <a:pt x="756" y="1261"/>
                  </a:cubicBezTo>
                  <a:cubicBezTo>
                    <a:pt x="756" y="757"/>
                    <a:pt x="441" y="284"/>
                    <a:pt x="0" y="1"/>
                  </a:cubicBezTo>
                  <a:close/>
                </a:path>
              </a:pathLst>
            </a:custGeom>
            <a:solidFill>
              <a:srgbClr val="5f7d95"/>
            </a:solidFill>
            <a:ln w="0">
              <a:noFill/>
            </a:ln>
          </p:spPr>
          <p:style>
            <a:lnRef idx="0"/>
            <a:fillRef idx="0"/>
            <a:effectRef idx="0"/>
            <a:fontRef idx="minor"/>
          </p:style>
        </p:sp>
        <p:sp>
          <p:nvSpPr>
            <p:cNvPr id="6659" name="Google Shape;7622;p55"/>
            <p:cNvSpPr/>
            <p:nvPr/>
          </p:nvSpPr>
          <p:spPr>
            <a:xfrm>
              <a:off x="6046920" y="2617200"/>
              <a:ext cx="10080" cy="32040"/>
            </a:xfrm>
            <a:custGeom>
              <a:avLst/>
              <a:gdLst/>
              <a:ahLst/>
              <a:rect l="l" t="t" r="r" b="b"/>
              <a:pathLst>
                <a:path w="378" h="1167">
                  <a:moveTo>
                    <a:pt x="0" y="1"/>
                  </a:moveTo>
                  <a:cubicBezTo>
                    <a:pt x="221" y="379"/>
                    <a:pt x="378" y="757"/>
                    <a:pt x="378" y="1166"/>
                  </a:cubicBezTo>
                  <a:lnTo>
                    <a:pt x="378" y="883"/>
                  </a:lnTo>
                  <a:lnTo>
                    <a:pt x="378" y="1"/>
                  </a:lnTo>
                  <a:close/>
                </a:path>
              </a:pathLst>
            </a:custGeom>
            <a:solidFill>
              <a:srgbClr val="5f7d95"/>
            </a:solidFill>
            <a:ln w="0">
              <a:noFill/>
            </a:ln>
          </p:spPr>
          <p:style>
            <a:lnRef idx="0"/>
            <a:fillRef idx="0"/>
            <a:effectRef idx="0"/>
            <a:fontRef idx="minor"/>
          </p:style>
        </p:sp>
      </p:grpSp>
      <p:grpSp>
        <p:nvGrpSpPr>
          <p:cNvPr id="6660" name="Google Shape;7623;p55"/>
          <p:cNvGrpSpPr/>
          <p:nvPr/>
        </p:nvGrpSpPr>
        <p:grpSpPr>
          <a:xfrm>
            <a:off x="7070400" y="3359160"/>
            <a:ext cx="358200" cy="356400"/>
            <a:chOff x="7070400" y="3359160"/>
            <a:chExt cx="358200" cy="356400"/>
          </a:xfrm>
        </p:grpSpPr>
        <p:sp>
          <p:nvSpPr>
            <p:cNvPr id="6661" name="Google Shape;7624;p55"/>
            <p:cNvSpPr/>
            <p:nvPr/>
          </p:nvSpPr>
          <p:spPr>
            <a:xfrm>
              <a:off x="7070400" y="3422160"/>
              <a:ext cx="358200" cy="118800"/>
            </a:xfrm>
            <a:custGeom>
              <a:avLst/>
              <a:gdLst/>
              <a:ahLst/>
              <a:rect l="l" t="t" r="r" b="b"/>
              <a:pathLst>
                <a:path w="12760" h="4254">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w="0">
              <a:noFill/>
            </a:ln>
          </p:spPr>
          <p:style>
            <a:lnRef idx="0"/>
            <a:fillRef idx="0"/>
            <a:effectRef idx="0"/>
            <a:fontRef idx="minor"/>
          </p:style>
        </p:sp>
        <p:sp>
          <p:nvSpPr>
            <p:cNvPr id="6662" name="Google Shape;7625;p55"/>
            <p:cNvSpPr/>
            <p:nvPr/>
          </p:nvSpPr>
          <p:spPr>
            <a:xfrm>
              <a:off x="7143120" y="3359160"/>
              <a:ext cx="212040" cy="57960"/>
            </a:xfrm>
            <a:custGeom>
              <a:avLst/>
              <a:gdLst/>
              <a:ahLst/>
              <a:rect l="l" t="t" r="r" b="b"/>
              <a:pathLst>
                <a:path w="7562" h="208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w="0">
              <a:noFill/>
            </a:ln>
          </p:spPr>
          <p:style>
            <a:lnRef idx="0"/>
            <a:fillRef idx="0"/>
            <a:effectRef idx="0"/>
            <a:fontRef idx="minor"/>
          </p:style>
        </p:sp>
        <p:sp>
          <p:nvSpPr>
            <p:cNvPr id="6663" name="Google Shape;7626;p55"/>
            <p:cNvSpPr/>
            <p:nvPr/>
          </p:nvSpPr>
          <p:spPr>
            <a:xfrm>
              <a:off x="7134120" y="3484080"/>
              <a:ext cx="142920" cy="83520"/>
            </a:xfrm>
            <a:custGeom>
              <a:avLst/>
              <a:gdLst/>
              <a:ahLst/>
              <a:rect l="l" t="t" r="r" b="b"/>
              <a:pathLst>
                <a:path w="5105" h="2994">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w="0">
              <a:noFill/>
            </a:ln>
          </p:spPr>
          <p:style>
            <a:lnRef idx="0"/>
            <a:fillRef idx="0"/>
            <a:effectRef idx="0"/>
            <a:fontRef idx="minor"/>
          </p:style>
        </p:sp>
        <p:sp>
          <p:nvSpPr>
            <p:cNvPr id="6664" name="Google Shape;7627;p55"/>
            <p:cNvSpPr/>
            <p:nvPr/>
          </p:nvSpPr>
          <p:spPr>
            <a:xfrm>
              <a:off x="7133400" y="3488400"/>
              <a:ext cx="229680" cy="227160"/>
            </a:xfrm>
            <a:custGeom>
              <a:avLst/>
              <a:gdLst/>
              <a:ahLst/>
              <a:rect l="l" t="t" r="r" b="b"/>
              <a:pathLst>
                <a:path w="8192" h="8098">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w="0">
              <a:noFill/>
            </a:ln>
          </p:spPr>
          <p:style>
            <a:lnRef idx="0"/>
            <a:fillRef idx="0"/>
            <a:effectRef idx="0"/>
            <a:fontRef idx="minor"/>
          </p:style>
        </p:sp>
        <p:sp>
          <p:nvSpPr>
            <p:cNvPr id="6665" name="Google Shape;7628;p55"/>
            <p:cNvSpPr/>
            <p:nvPr/>
          </p:nvSpPr>
          <p:spPr>
            <a:xfrm>
              <a:off x="7091640" y="3532680"/>
              <a:ext cx="19800" cy="72000"/>
            </a:xfrm>
            <a:custGeom>
              <a:avLst/>
              <a:gdLst/>
              <a:ahLst/>
              <a:rect l="l" t="t" r="r" b="b"/>
              <a:pathLst>
                <a:path w="725" h="2584">
                  <a:moveTo>
                    <a:pt x="725" y="0"/>
                  </a:moveTo>
                  <a:cubicBezTo>
                    <a:pt x="315" y="252"/>
                    <a:pt x="0" y="725"/>
                    <a:pt x="0" y="1260"/>
                  </a:cubicBezTo>
                  <a:cubicBezTo>
                    <a:pt x="0" y="1827"/>
                    <a:pt x="315" y="2300"/>
                    <a:pt x="725" y="2584"/>
                  </a:cubicBezTo>
                  <a:lnTo>
                    <a:pt x="725" y="0"/>
                  </a:lnTo>
                  <a:close/>
                </a:path>
              </a:pathLst>
            </a:custGeom>
            <a:solidFill>
              <a:srgbClr val="5f7d95"/>
            </a:solidFill>
            <a:ln w="0">
              <a:noFill/>
            </a:ln>
          </p:spPr>
          <p:style>
            <a:lnRef idx="0"/>
            <a:fillRef idx="0"/>
            <a:effectRef idx="0"/>
            <a:fontRef idx="minor"/>
          </p:style>
        </p:sp>
        <p:sp>
          <p:nvSpPr>
            <p:cNvPr id="6666" name="Google Shape;7629;p55"/>
            <p:cNvSpPr/>
            <p:nvPr/>
          </p:nvSpPr>
          <p:spPr>
            <a:xfrm>
              <a:off x="7386840" y="3532680"/>
              <a:ext cx="20520" cy="72000"/>
            </a:xfrm>
            <a:custGeom>
              <a:avLst/>
              <a:gdLst/>
              <a:ahLst/>
              <a:rect l="l" t="t" r="r" b="b"/>
              <a:pathLst>
                <a:path w="757" h="2584">
                  <a:moveTo>
                    <a:pt x="0" y="0"/>
                  </a:moveTo>
                  <a:lnTo>
                    <a:pt x="0" y="2584"/>
                  </a:lnTo>
                  <a:cubicBezTo>
                    <a:pt x="442" y="2300"/>
                    <a:pt x="757" y="1827"/>
                    <a:pt x="757" y="1260"/>
                  </a:cubicBezTo>
                  <a:cubicBezTo>
                    <a:pt x="757" y="725"/>
                    <a:pt x="442" y="252"/>
                    <a:pt x="0" y="0"/>
                  </a:cubicBezTo>
                  <a:close/>
                </a:path>
              </a:pathLst>
            </a:custGeom>
            <a:solidFill>
              <a:srgbClr val="5f7d95"/>
            </a:solidFill>
            <a:ln w="0">
              <a:noFill/>
            </a:ln>
          </p:spPr>
          <p:style>
            <a:lnRef idx="0"/>
            <a:fillRef idx="0"/>
            <a:effectRef idx="0"/>
            <a:fontRef idx="minor"/>
          </p:style>
        </p:sp>
      </p:grpSp>
      <p:grpSp>
        <p:nvGrpSpPr>
          <p:cNvPr id="6667" name="Google Shape;7630;p55"/>
          <p:cNvGrpSpPr/>
          <p:nvPr/>
        </p:nvGrpSpPr>
        <p:grpSpPr>
          <a:xfrm>
            <a:off x="7092720" y="3820680"/>
            <a:ext cx="313920" cy="358560"/>
            <a:chOff x="7092720" y="3820680"/>
            <a:chExt cx="313920" cy="358560"/>
          </a:xfrm>
        </p:grpSpPr>
        <p:sp>
          <p:nvSpPr>
            <p:cNvPr id="6668" name="Google Shape;7631;p55"/>
            <p:cNvSpPr/>
            <p:nvPr/>
          </p:nvSpPr>
          <p:spPr>
            <a:xfrm>
              <a:off x="7134480" y="3820680"/>
              <a:ext cx="229680" cy="126000"/>
            </a:xfrm>
            <a:custGeom>
              <a:avLst/>
              <a:gdLst/>
              <a:ahLst/>
              <a:rect l="l" t="t" r="r" b="b"/>
              <a:pathLst>
                <a:path w="8192" h="4506">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w="0">
              <a:noFill/>
            </a:ln>
          </p:spPr>
          <p:style>
            <a:lnRef idx="0"/>
            <a:fillRef idx="0"/>
            <a:effectRef idx="0"/>
            <a:fontRef idx="minor"/>
          </p:style>
        </p:sp>
        <p:sp>
          <p:nvSpPr>
            <p:cNvPr id="6669" name="Google Shape;7632;p55"/>
            <p:cNvSpPr/>
            <p:nvPr/>
          </p:nvSpPr>
          <p:spPr>
            <a:xfrm>
              <a:off x="7176960" y="3904920"/>
              <a:ext cx="187200" cy="105840"/>
            </a:xfrm>
            <a:custGeom>
              <a:avLst/>
              <a:gdLst/>
              <a:ahLst/>
              <a:rect l="l" t="t" r="r" b="b"/>
              <a:pathLst>
                <a:path w="6680" h="3782">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w="0">
              <a:noFill/>
            </a:ln>
          </p:spPr>
          <p:style>
            <a:lnRef idx="0"/>
            <a:fillRef idx="0"/>
            <a:effectRef idx="0"/>
            <a:fontRef idx="minor"/>
          </p:style>
        </p:sp>
        <p:sp>
          <p:nvSpPr>
            <p:cNvPr id="6670" name="Google Shape;7633;p55"/>
            <p:cNvSpPr/>
            <p:nvPr/>
          </p:nvSpPr>
          <p:spPr>
            <a:xfrm>
              <a:off x="7134480" y="3947760"/>
              <a:ext cx="228960" cy="231480"/>
            </a:xfrm>
            <a:custGeom>
              <a:avLst/>
              <a:gdLst/>
              <a:ahLst/>
              <a:rect l="l" t="t" r="r" b="b"/>
              <a:pathLst>
                <a:path w="8161" h="8256">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w="0">
              <a:noFill/>
            </a:ln>
          </p:spPr>
          <p:style>
            <a:lnRef idx="0"/>
            <a:fillRef idx="0"/>
            <a:effectRef idx="0"/>
            <a:fontRef idx="minor"/>
          </p:style>
        </p:sp>
        <p:sp>
          <p:nvSpPr>
            <p:cNvPr id="6671" name="Google Shape;7634;p55"/>
            <p:cNvSpPr/>
            <p:nvPr/>
          </p:nvSpPr>
          <p:spPr>
            <a:xfrm>
              <a:off x="7092720" y="3996360"/>
              <a:ext cx="20520" cy="7128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rgbClr val="5f7d95"/>
            </a:solidFill>
            <a:ln w="0">
              <a:noFill/>
            </a:ln>
          </p:spPr>
          <p:style>
            <a:lnRef idx="0"/>
            <a:fillRef idx="0"/>
            <a:effectRef idx="0"/>
            <a:fontRef idx="minor"/>
          </p:style>
        </p:sp>
        <p:sp>
          <p:nvSpPr>
            <p:cNvPr id="6672" name="Google Shape;7635;p55"/>
            <p:cNvSpPr/>
            <p:nvPr/>
          </p:nvSpPr>
          <p:spPr>
            <a:xfrm>
              <a:off x="7386120" y="3996360"/>
              <a:ext cx="20520" cy="71280"/>
            </a:xfrm>
            <a:custGeom>
              <a:avLst/>
              <a:gdLst/>
              <a:ahLst/>
              <a:rect l="l" t="t" r="r" b="b"/>
              <a:pathLst>
                <a:path w="757" h="2553">
                  <a:moveTo>
                    <a:pt x="1" y="1"/>
                  </a:moveTo>
                  <a:lnTo>
                    <a:pt x="1" y="2552"/>
                  </a:lnTo>
                  <a:cubicBezTo>
                    <a:pt x="442" y="2269"/>
                    <a:pt x="757" y="1796"/>
                    <a:pt x="757" y="1261"/>
                  </a:cubicBezTo>
                  <a:cubicBezTo>
                    <a:pt x="757" y="694"/>
                    <a:pt x="442" y="221"/>
                    <a:pt x="1" y="1"/>
                  </a:cubicBezTo>
                  <a:close/>
                </a:path>
              </a:pathLst>
            </a:custGeom>
            <a:solidFill>
              <a:srgbClr val="5f7d95"/>
            </a:solidFill>
            <a:ln w="0">
              <a:noFill/>
            </a:ln>
          </p:spPr>
          <p:style>
            <a:lnRef idx="0"/>
            <a:fillRef idx="0"/>
            <a:effectRef idx="0"/>
            <a:fontRef idx="minor"/>
          </p:style>
        </p:sp>
      </p:grpSp>
      <p:grpSp>
        <p:nvGrpSpPr>
          <p:cNvPr id="6673" name="Google Shape;7636;p55"/>
          <p:cNvGrpSpPr/>
          <p:nvPr/>
        </p:nvGrpSpPr>
        <p:grpSpPr>
          <a:xfrm>
            <a:off x="6210000" y="4275360"/>
            <a:ext cx="315360" cy="357480"/>
            <a:chOff x="6210000" y="4275360"/>
            <a:chExt cx="315360" cy="357480"/>
          </a:xfrm>
        </p:grpSpPr>
        <p:sp>
          <p:nvSpPr>
            <p:cNvPr id="6674" name="Google Shape;7637;p55"/>
            <p:cNvSpPr/>
            <p:nvPr/>
          </p:nvSpPr>
          <p:spPr>
            <a:xfrm>
              <a:off x="6210000" y="4449240"/>
              <a:ext cx="20520" cy="71280"/>
            </a:xfrm>
            <a:custGeom>
              <a:avLst/>
              <a:gdLst/>
              <a:ahLst/>
              <a:rect l="l" t="t" r="r" b="b"/>
              <a:pathLst>
                <a:path w="757" h="2553">
                  <a:moveTo>
                    <a:pt x="756" y="0"/>
                  </a:moveTo>
                  <a:cubicBezTo>
                    <a:pt x="315" y="284"/>
                    <a:pt x="0" y="756"/>
                    <a:pt x="0" y="1292"/>
                  </a:cubicBezTo>
                  <a:cubicBezTo>
                    <a:pt x="0" y="1859"/>
                    <a:pt x="315" y="2332"/>
                    <a:pt x="756" y="2552"/>
                  </a:cubicBezTo>
                  <a:lnTo>
                    <a:pt x="756" y="0"/>
                  </a:lnTo>
                  <a:close/>
                </a:path>
              </a:pathLst>
            </a:custGeom>
            <a:solidFill>
              <a:srgbClr val="5f7d95"/>
            </a:solidFill>
            <a:ln w="0">
              <a:noFill/>
            </a:ln>
          </p:spPr>
          <p:style>
            <a:lnRef idx="0"/>
            <a:fillRef idx="0"/>
            <a:effectRef idx="0"/>
            <a:fontRef idx="minor"/>
          </p:style>
        </p:sp>
        <p:sp>
          <p:nvSpPr>
            <p:cNvPr id="6675" name="Google Shape;7638;p55"/>
            <p:cNvSpPr/>
            <p:nvPr/>
          </p:nvSpPr>
          <p:spPr>
            <a:xfrm>
              <a:off x="6252480" y="4443840"/>
              <a:ext cx="229680" cy="189000"/>
            </a:xfrm>
            <a:custGeom>
              <a:avLst/>
              <a:gdLst/>
              <a:ahLst/>
              <a:rect l="l" t="t" r="r" b="b"/>
              <a:pathLst>
                <a:path w="8192" h="6743">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w="0">
              <a:noFill/>
            </a:ln>
          </p:spPr>
          <p:style>
            <a:lnRef idx="0"/>
            <a:fillRef idx="0"/>
            <a:effectRef idx="0"/>
            <a:fontRef idx="minor"/>
          </p:style>
        </p:sp>
        <p:sp>
          <p:nvSpPr>
            <p:cNvPr id="6676" name="Google Shape;7639;p55"/>
            <p:cNvSpPr/>
            <p:nvPr/>
          </p:nvSpPr>
          <p:spPr>
            <a:xfrm>
              <a:off x="6210000" y="4380840"/>
              <a:ext cx="313920" cy="41040"/>
            </a:xfrm>
            <a:custGeom>
              <a:avLst/>
              <a:gdLst/>
              <a:ahLst/>
              <a:rect l="l" t="t" r="r" b="b"/>
              <a:pathLst>
                <a:path w="11185" h="1482">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w="0">
              <a:noFill/>
            </a:ln>
          </p:spPr>
          <p:style>
            <a:lnRef idx="0"/>
            <a:fillRef idx="0"/>
            <a:effectRef idx="0"/>
            <a:fontRef idx="minor"/>
          </p:style>
        </p:sp>
        <p:sp>
          <p:nvSpPr>
            <p:cNvPr id="6677" name="Google Shape;7640;p55"/>
            <p:cNvSpPr/>
            <p:nvPr/>
          </p:nvSpPr>
          <p:spPr>
            <a:xfrm>
              <a:off x="6368400" y="4275360"/>
              <a:ext cx="110160" cy="83520"/>
            </a:xfrm>
            <a:custGeom>
              <a:avLst/>
              <a:gdLst/>
              <a:ahLst/>
              <a:rect l="l" t="t" r="r" b="b"/>
              <a:pathLst>
                <a:path w="3939" h="2994">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w="0">
              <a:noFill/>
            </a:ln>
          </p:spPr>
          <p:style>
            <a:lnRef idx="0"/>
            <a:fillRef idx="0"/>
            <a:effectRef idx="0"/>
            <a:fontRef idx="minor"/>
          </p:style>
        </p:sp>
        <p:sp>
          <p:nvSpPr>
            <p:cNvPr id="6678" name="Google Shape;7641;p55"/>
            <p:cNvSpPr/>
            <p:nvPr/>
          </p:nvSpPr>
          <p:spPr>
            <a:xfrm>
              <a:off x="6257880" y="4275360"/>
              <a:ext cx="110160" cy="83520"/>
            </a:xfrm>
            <a:custGeom>
              <a:avLst/>
              <a:gdLst/>
              <a:ahLst/>
              <a:rect l="l" t="t" r="r" b="b"/>
              <a:pathLst>
                <a:path w="3939" h="2994">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w="0">
              <a:noFill/>
            </a:ln>
          </p:spPr>
          <p:style>
            <a:lnRef idx="0"/>
            <a:fillRef idx="0"/>
            <a:effectRef idx="0"/>
            <a:fontRef idx="minor"/>
          </p:style>
        </p:sp>
        <p:sp>
          <p:nvSpPr>
            <p:cNvPr id="6679" name="Google Shape;7642;p55"/>
            <p:cNvSpPr/>
            <p:nvPr/>
          </p:nvSpPr>
          <p:spPr>
            <a:xfrm>
              <a:off x="6339960" y="4297680"/>
              <a:ext cx="57960" cy="62280"/>
            </a:xfrm>
            <a:custGeom>
              <a:avLst/>
              <a:gdLst/>
              <a:ahLst/>
              <a:rect l="l" t="t" r="r" b="b"/>
              <a:pathLst>
                <a:path w="2080" h="2238">
                  <a:moveTo>
                    <a:pt x="1009" y="1"/>
                  </a:moveTo>
                  <a:cubicBezTo>
                    <a:pt x="662" y="1"/>
                    <a:pt x="158" y="852"/>
                    <a:pt x="1" y="2238"/>
                  </a:cubicBezTo>
                  <a:lnTo>
                    <a:pt x="2080" y="2238"/>
                  </a:lnTo>
                  <a:cubicBezTo>
                    <a:pt x="1828" y="820"/>
                    <a:pt x="1355" y="1"/>
                    <a:pt x="1009" y="1"/>
                  </a:cubicBezTo>
                  <a:close/>
                </a:path>
              </a:pathLst>
            </a:custGeom>
            <a:solidFill>
              <a:srgbClr val="5f7d95"/>
            </a:solidFill>
            <a:ln w="0">
              <a:noFill/>
            </a:ln>
          </p:spPr>
          <p:style>
            <a:lnRef idx="0"/>
            <a:fillRef idx="0"/>
            <a:effectRef idx="0"/>
            <a:fontRef idx="minor"/>
          </p:style>
        </p:sp>
        <p:sp>
          <p:nvSpPr>
            <p:cNvPr id="6680" name="Google Shape;7643;p55"/>
            <p:cNvSpPr/>
            <p:nvPr/>
          </p:nvSpPr>
          <p:spPr>
            <a:xfrm>
              <a:off x="6504840" y="4449960"/>
              <a:ext cx="20520" cy="72000"/>
            </a:xfrm>
            <a:custGeom>
              <a:avLst/>
              <a:gdLst/>
              <a:ahLst/>
              <a:rect l="l" t="t" r="r" b="b"/>
              <a:pathLst>
                <a:path w="757" h="2585">
                  <a:moveTo>
                    <a:pt x="0" y="1"/>
                  </a:moveTo>
                  <a:lnTo>
                    <a:pt x="0" y="2584"/>
                  </a:lnTo>
                  <a:cubicBezTo>
                    <a:pt x="442" y="2301"/>
                    <a:pt x="757" y="1828"/>
                    <a:pt x="757" y="1324"/>
                  </a:cubicBezTo>
                  <a:cubicBezTo>
                    <a:pt x="757" y="725"/>
                    <a:pt x="442" y="253"/>
                    <a:pt x="0" y="1"/>
                  </a:cubicBezTo>
                  <a:close/>
                </a:path>
              </a:pathLst>
            </a:custGeom>
            <a:solidFill>
              <a:srgbClr val="5f7d95"/>
            </a:solidFill>
            <a:ln w="0">
              <a:noFill/>
            </a:ln>
          </p:spPr>
          <p:style>
            <a:lnRef idx="0"/>
            <a:fillRef idx="0"/>
            <a:effectRef idx="0"/>
            <a:fontRef idx="minor"/>
          </p:style>
        </p:sp>
      </p:grpSp>
      <p:grpSp>
        <p:nvGrpSpPr>
          <p:cNvPr id="6681" name="Google Shape;7644;p55"/>
          <p:cNvGrpSpPr/>
          <p:nvPr/>
        </p:nvGrpSpPr>
        <p:grpSpPr>
          <a:xfrm>
            <a:off x="6628680" y="1533240"/>
            <a:ext cx="364320" cy="356760"/>
            <a:chOff x="6628680" y="1533240"/>
            <a:chExt cx="364320" cy="356760"/>
          </a:xfrm>
        </p:grpSpPr>
        <p:sp>
          <p:nvSpPr>
            <p:cNvPr id="6682" name="Google Shape;7645;p55"/>
            <p:cNvSpPr/>
            <p:nvPr/>
          </p:nvSpPr>
          <p:spPr>
            <a:xfrm>
              <a:off x="6653520" y="1706400"/>
              <a:ext cx="20520" cy="71280"/>
            </a:xfrm>
            <a:custGeom>
              <a:avLst/>
              <a:gdLst/>
              <a:ahLst/>
              <a:rect l="l" t="t" r="r" b="b"/>
              <a:pathLst>
                <a:path w="757" h="2553">
                  <a:moveTo>
                    <a:pt x="757" y="0"/>
                  </a:moveTo>
                  <a:cubicBezTo>
                    <a:pt x="316" y="284"/>
                    <a:pt x="1" y="756"/>
                    <a:pt x="1" y="1292"/>
                  </a:cubicBezTo>
                  <a:cubicBezTo>
                    <a:pt x="1" y="1859"/>
                    <a:pt x="316" y="2332"/>
                    <a:pt x="757" y="2552"/>
                  </a:cubicBezTo>
                  <a:lnTo>
                    <a:pt x="757" y="0"/>
                  </a:lnTo>
                  <a:close/>
                </a:path>
              </a:pathLst>
            </a:custGeom>
            <a:solidFill>
              <a:srgbClr val="5f7d95"/>
            </a:solidFill>
            <a:ln w="0">
              <a:noFill/>
            </a:ln>
          </p:spPr>
          <p:style>
            <a:lnRef idx="0"/>
            <a:fillRef idx="0"/>
            <a:effectRef idx="0"/>
            <a:fontRef idx="minor"/>
          </p:style>
        </p:sp>
        <p:sp>
          <p:nvSpPr>
            <p:cNvPr id="6683" name="Google Shape;7646;p55"/>
            <p:cNvSpPr/>
            <p:nvPr/>
          </p:nvSpPr>
          <p:spPr>
            <a:xfrm>
              <a:off x="6699600" y="1533240"/>
              <a:ext cx="222480" cy="81720"/>
            </a:xfrm>
            <a:custGeom>
              <a:avLst/>
              <a:gdLst/>
              <a:ahLst/>
              <a:rect l="l" t="t" r="r" b="b"/>
              <a:pathLst>
                <a:path w="7940" h="2931">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w="0">
              <a:noFill/>
            </a:ln>
          </p:spPr>
          <p:style>
            <a:lnRef idx="0"/>
            <a:fillRef idx="0"/>
            <a:effectRef idx="0"/>
            <a:fontRef idx="minor"/>
          </p:style>
        </p:sp>
        <p:sp>
          <p:nvSpPr>
            <p:cNvPr id="6684" name="Google Shape;7647;p55"/>
            <p:cNvSpPr/>
            <p:nvPr/>
          </p:nvSpPr>
          <p:spPr>
            <a:xfrm>
              <a:off x="6628680" y="1616400"/>
              <a:ext cx="364320" cy="65520"/>
            </a:xfrm>
            <a:custGeom>
              <a:avLst/>
              <a:gdLst/>
              <a:ahLst/>
              <a:rect l="l" t="t" r="r" b="b"/>
              <a:pathLst>
                <a:path w="12981" h="2349">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w="0">
              <a:noFill/>
            </a:ln>
          </p:spPr>
          <p:style>
            <a:lnRef idx="0"/>
            <a:fillRef idx="0"/>
            <a:effectRef idx="0"/>
            <a:fontRef idx="minor"/>
          </p:style>
        </p:sp>
        <p:sp>
          <p:nvSpPr>
            <p:cNvPr id="6685" name="Google Shape;7648;p55"/>
            <p:cNvSpPr/>
            <p:nvPr/>
          </p:nvSpPr>
          <p:spPr>
            <a:xfrm>
              <a:off x="6696000" y="1698120"/>
              <a:ext cx="229680" cy="87840"/>
            </a:xfrm>
            <a:custGeom>
              <a:avLst/>
              <a:gdLst/>
              <a:ahLst/>
              <a:rect l="l" t="t" r="r" b="b"/>
              <a:pathLst>
                <a:path w="8192" h="315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w="0">
              <a:noFill/>
            </a:ln>
          </p:spPr>
          <p:style>
            <a:lnRef idx="0"/>
            <a:fillRef idx="0"/>
            <a:effectRef idx="0"/>
            <a:fontRef idx="minor"/>
          </p:style>
        </p:sp>
        <p:sp>
          <p:nvSpPr>
            <p:cNvPr id="6686" name="Google Shape;7649;p55"/>
            <p:cNvSpPr/>
            <p:nvPr/>
          </p:nvSpPr>
          <p:spPr>
            <a:xfrm>
              <a:off x="6701400" y="1766520"/>
              <a:ext cx="217440" cy="123480"/>
            </a:xfrm>
            <a:custGeom>
              <a:avLst/>
              <a:gdLst/>
              <a:ahLst/>
              <a:rect l="l" t="t" r="r" b="b"/>
              <a:pathLst>
                <a:path w="7751" h="4412">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w="0">
              <a:noFill/>
            </a:ln>
          </p:spPr>
          <p:style>
            <a:lnRef idx="0"/>
            <a:fillRef idx="0"/>
            <a:effectRef idx="0"/>
            <a:fontRef idx="minor"/>
          </p:style>
        </p:sp>
        <p:sp>
          <p:nvSpPr>
            <p:cNvPr id="6687" name="Google Shape;7650;p55"/>
            <p:cNvSpPr/>
            <p:nvPr/>
          </p:nvSpPr>
          <p:spPr>
            <a:xfrm>
              <a:off x="6947640" y="1707120"/>
              <a:ext cx="19800" cy="72000"/>
            </a:xfrm>
            <a:custGeom>
              <a:avLst/>
              <a:gdLst/>
              <a:ahLst/>
              <a:rect l="l" t="t" r="r" b="b"/>
              <a:pathLst>
                <a:path w="725" h="2585">
                  <a:moveTo>
                    <a:pt x="0" y="1"/>
                  </a:moveTo>
                  <a:lnTo>
                    <a:pt x="0" y="2584"/>
                  </a:lnTo>
                  <a:cubicBezTo>
                    <a:pt x="410" y="2332"/>
                    <a:pt x="725" y="1828"/>
                    <a:pt x="725" y="1261"/>
                  </a:cubicBezTo>
                  <a:cubicBezTo>
                    <a:pt x="725" y="725"/>
                    <a:pt x="473" y="253"/>
                    <a:pt x="0" y="1"/>
                  </a:cubicBezTo>
                  <a:close/>
                </a:path>
              </a:pathLst>
            </a:custGeom>
            <a:solidFill>
              <a:srgbClr val="5f7d95"/>
            </a:solidFill>
            <a:ln w="0">
              <a:noFill/>
            </a:ln>
          </p:spPr>
          <p:style>
            <a:lnRef idx="0"/>
            <a:fillRef idx="0"/>
            <a:effectRef idx="0"/>
            <a:fontRef idx="minor"/>
          </p:style>
        </p:sp>
      </p:grpSp>
      <p:grpSp>
        <p:nvGrpSpPr>
          <p:cNvPr id="6688" name="Google Shape;7651;p55"/>
          <p:cNvGrpSpPr/>
          <p:nvPr/>
        </p:nvGrpSpPr>
        <p:grpSpPr>
          <a:xfrm>
            <a:off x="6631920" y="1999440"/>
            <a:ext cx="358200" cy="335160"/>
            <a:chOff x="6631920" y="1999440"/>
            <a:chExt cx="358200" cy="335160"/>
          </a:xfrm>
        </p:grpSpPr>
        <p:sp>
          <p:nvSpPr>
            <p:cNvPr id="6689" name="Google Shape;7652;p55"/>
            <p:cNvSpPr/>
            <p:nvPr/>
          </p:nvSpPr>
          <p:spPr>
            <a:xfrm>
              <a:off x="6769080" y="2292840"/>
              <a:ext cx="83520" cy="41760"/>
            </a:xfrm>
            <a:custGeom>
              <a:avLst/>
              <a:gdLst/>
              <a:ahLst/>
              <a:rect l="l" t="t" r="r" b="b"/>
              <a:pathLst>
                <a:path w="2993" h="1514">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w="0">
              <a:noFill/>
            </a:ln>
          </p:spPr>
          <p:style>
            <a:lnRef idx="0"/>
            <a:fillRef idx="0"/>
            <a:effectRef idx="0"/>
            <a:fontRef idx="minor"/>
          </p:style>
        </p:sp>
        <p:sp>
          <p:nvSpPr>
            <p:cNvPr id="6690" name="Google Shape;7653;p55"/>
            <p:cNvSpPr/>
            <p:nvPr/>
          </p:nvSpPr>
          <p:spPr>
            <a:xfrm>
              <a:off x="6740640" y="1999440"/>
              <a:ext cx="141120" cy="79920"/>
            </a:xfrm>
            <a:custGeom>
              <a:avLst/>
              <a:gdLst/>
              <a:ahLst/>
              <a:rect l="l" t="t" r="r" b="b"/>
              <a:pathLst>
                <a:path w="5042" h="2868">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w="0">
              <a:noFill/>
            </a:ln>
          </p:spPr>
          <p:style>
            <a:lnRef idx="0"/>
            <a:fillRef idx="0"/>
            <a:effectRef idx="0"/>
            <a:fontRef idx="minor"/>
          </p:style>
        </p:sp>
        <p:sp>
          <p:nvSpPr>
            <p:cNvPr id="6691" name="Google Shape;7654;p55"/>
            <p:cNvSpPr/>
            <p:nvPr/>
          </p:nvSpPr>
          <p:spPr>
            <a:xfrm>
              <a:off x="6631920" y="2038320"/>
              <a:ext cx="358200" cy="262440"/>
            </a:xfrm>
            <a:custGeom>
              <a:avLst/>
              <a:gdLst/>
              <a:ahLst/>
              <a:rect l="l" t="t" r="r" b="b"/>
              <a:pathLst>
                <a:path w="12761" h="9357">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w="0">
              <a:noFill/>
            </a:ln>
          </p:spPr>
          <p:style>
            <a:lnRef idx="0"/>
            <a:fillRef idx="0"/>
            <a:effectRef idx="0"/>
            <a:fontRef idx="minor"/>
          </p:style>
        </p:sp>
      </p:grpSp>
      <p:grpSp>
        <p:nvGrpSpPr>
          <p:cNvPr id="6692" name="Google Shape;7655;p55"/>
          <p:cNvGrpSpPr/>
          <p:nvPr/>
        </p:nvGrpSpPr>
        <p:grpSpPr>
          <a:xfrm>
            <a:off x="6662520" y="2430000"/>
            <a:ext cx="326520" cy="356760"/>
            <a:chOff x="6662520" y="2430000"/>
            <a:chExt cx="326520" cy="356760"/>
          </a:xfrm>
        </p:grpSpPr>
        <p:sp>
          <p:nvSpPr>
            <p:cNvPr id="6693" name="Google Shape;7656;p55"/>
            <p:cNvSpPr/>
            <p:nvPr/>
          </p:nvSpPr>
          <p:spPr>
            <a:xfrm>
              <a:off x="6717600" y="2430000"/>
              <a:ext cx="271440" cy="124200"/>
            </a:xfrm>
            <a:custGeom>
              <a:avLst/>
              <a:gdLst/>
              <a:ahLst/>
              <a:rect l="l" t="t" r="r" b="b"/>
              <a:pathLst>
                <a:path w="9673" h="444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w="0">
              <a:noFill/>
            </a:ln>
          </p:spPr>
          <p:style>
            <a:lnRef idx="0"/>
            <a:fillRef idx="0"/>
            <a:effectRef idx="0"/>
            <a:fontRef idx="minor"/>
          </p:style>
        </p:sp>
        <p:sp>
          <p:nvSpPr>
            <p:cNvPr id="6694" name="Google Shape;7657;p55"/>
            <p:cNvSpPr/>
            <p:nvPr/>
          </p:nvSpPr>
          <p:spPr>
            <a:xfrm>
              <a:off x="6695280" y="2514240"/>
              <a:ext cx="209520" cy="61200"/>
            </a:xfrm>
            <a:custGeom>
              <a:avLst/>
              <a:gdLst/>
              <a:ahLst/>
              <a:rect l="l" t="t" r="r" b="b"/>
              <a:pathLst>
                <a:path w="7467" h="2206">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w="0">
              <a:noFill/>
            </a:ln>
          </p:spPr>
          <p:style>
            <a:lnRef idx="0"/>
            <a:fillRef idx="0"/>
            <a:effectRef idx="0"/>
            <a:fontRef idx="minor"/>
          </p:style>
        </p:sp>
        <p:sp>
          <p:nvSpPr>
            <p:cNvPr id="6695" name="Google Shape;7658;p55"/>
            <p:cNvSpPr/>
            <p:nvPr/>
          </p:nvSpPr>
          <p:spPr>
            <a:xfrm>
              <a:off x="6813360" y="2638080"/>
              <a:ext cx="87120" cy="29160"/>
            </a:xfrm>
            <a:custGeom>
              <a:avLst/>
              <a:gdLst/>
              <a:ahLst/>
              <a:rect l="l" t="t" r="r" b="b"/>
              <a:pathLst>
                <a:path w="3120" h="1064">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w="0">
              <a:noFill/>
            </a:ln>
          </p:spPr>
          <p:style>
            <a:lnRef idx="0"/>
            <a:fillRef idx="0"/>
            <a:effectRef idx="0"/>
            <a:fontRef idx="minor"/>
          </p:style>
        </p:sp>
        <p:sp>
          <p:nvSpPr>
            <p:cNvPr id="6696" name="Google Shape;7659;p55"/>
            <p:cNvSpPr/>
            <p:nvPr/>
          </p:nvSpPr>
          <p:spPr>
            <a:xfrm>
              <a:off x="6684840" y="2575440"/>
              <a:ext cx="229680" cy="59040"/>
            </a:xfrm>
            <a:custGeom>
              <a:avLst/>
              <a:gdLst/>
              <a:ahLst/>
              <a:rect l="l" t="t" r="r" b="b"/>
              <a:pathLst>
                <a:path w="8192" h="2124">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w="0">
              <a:noFill/>
            </a:ln>
          </p:spPr>
          <p:style>
            <a:lnRef idx="0"/>
            <a:fillRef idx="0"/>
            <a:effectRef idx="0"/>
            <a:fontRef idx="minor"/>
          </p:style>
        </p:sp>
        <p:sp>
          <p:nvSpPr>
            <p:cNvPr id="6697" name="Google Shape;7660;p55"/>
            <p:cNvSpPr/>
            <p:nvPr/>
          </p:nvSpPr>
          <p:spPr>
            <a:xfrm>
              <a:off x="6700680" y="2638800"/>
              <a:ext cx="86040" cy="28800"/>
            </a:xfrm>
            <a:custGeom>
              <a:avLst/>
              <a:gdLst/>
              <a:ahLst/>
              <a:rect l="l" t="t" r="r" b="b"/>
              <a:pathLst>
                <a:path w="3088" h="1053">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w="0">
              <a:noFill/>
            </a:ln>
          </p:spPr>
          <p:style>
            <a:lnRef idx="0"/>
            <a:fillRef idx="0"/>
            <a:effectRef idx="0"/>
            <a:fontRef idx="minor"/>
          </p:style>
        </p:sp>
        <p:sp>
          <p:nvSpPr>
            <p:cNvPr id="6698" name="Google Shape;7661;p55"/>
            <p:cNvSpPr/>
            <p:nvPr/>
          </p:nvSpPr>
          <p:spPr>
            <a:xfrm>
              <a:off x="6662520" y="2651760"/>
              <a:ext cx="272160" cy="135000"/>
            </a:xfrm>
            <a:custGeom>
              <a:avLst/>
              <a:gdLst/>
              <a:ahLst/>
              <a:rect l="l" t="t" r="r" b="b"/>
              <a:pathLst>
                <a:path w="9704" h="4821">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w="0">
              <a:noFill/>
            </a:ln>
          </p:spPr>
          <p:style>
            <a:lnRef idx="0"/>
            <a:fillRef idx="0"/>
            <a:effectRef idx="0"/>
            <a:fontRef idx="minor"/>
          </p:style>
        </p:sp>
        <p:sp>
          <p:nvSpPr>
            <p:cNvPr id="6699" name="Google Shape;7662;p55"/>
            <p:cNvSpPr/>
            <p:nvPr/>
          </p:nvSpPr>
          <p:spPr>
            <a:xfrm>
              <a:off x="6885000" y="2493000"/>
              <a:ext cx="360" cy="360"/>
            </a:xfrm>
            <a:custGeom>
              <a:avLst/>
              <a:gdLst/>
              <a:ahLst/>
              <a:rect l="l" t="t" r="r" b="b"/>
              <a:pathLst>
                <a:path w="0" h="1">
                  <a:moveTo>
                    <a:pt x="0" y="1"/>
                  </a:moveTo>
                </a:path>
              </a:pathLst>
            </a:custGeom>
            <a:solidFill>
              <a:srgbClr val="5f7d95"/>
            </a:solidFill>
            <a:ln w="0">
              <a:noFill/>
            </a:ln>
          </p:spPr>
          <p:style>
            <a:lnRef idx="0"/>
            <a:fillRef idx="0"/>
            <a:effectRef idx="0"/>
            <a:fontRef idx="minor"/>
          </p:style>
        </p:sp>
        <p:sp>
          <p:nvSpPr>
            <p:cNvPr id="6700" name="Google Shape;7663;p55"/>
            <p:cNvSpPr/>
            <p:nvPr/>
          </p:nvSpPr>
          <p:spPr>
            <a:xfrm>
              <a:off x="6715800" y="2493000"/>
              <a:ext cx="360" cy="360"/>
            </a:xfrm>
            <a:custGeom>
              <a:avLst/>
              <a:gdLst/>
              <a:ahLst/>
              <a:rect l="l" t="t" r="r" b="b"/>
              <a:pathLst>
                <a:path w="1" h="1">
                  <a:moveTo>
                    <a:pt x="1" y="1"/>
                  </a:moveTo>
                </a:path>
              </a:pathLst>
            </a:custGeom>
            <a:solidFill>
              <a:srgbClr val="5f7d95"/>
            </a:solidFill>
            <a:ln w="0">
              <a:noFill/>
            </a:ln>
          </p:spPr>
          <p:style>
            <a:lnRef idx="0"/>
            <a:fillRef idx="0"/>
            <a:effectRef idx="0"/>
            <a:fontRef idx="minor"/>
          </p:style>
        </p:sp>
      </p:grpSp>
      <p:grpSp>
        <p:nvGrpSpPr>
          <p:cNvPr id="6701" name="Google Shape;7664;p55"/>
          <p:cNvGrpSpPr/>
          <p:nvPr/>
        </p:nvGrpSpPr>
        <p:grpSpPr>
          <a:xfrm>
            <a:off x="5326200" y="2894400"/>
            <a:ext cx="315720" cy="358200"/>
            <a:chOff x="5326200" y="2894400"/>
            <a:chExt cx="315720" cy="358200"/>
          </a:xfrm>
        </p:grpSpPr>
        <p:sp>
          <p:nvSpPr>
            <p:cNvPr id="6702" name="Google Shape;7665;p55"/>
            <p:cNvSpPr/>
            <p:nvPr/>
          </p:nvSpPr>
          <p:spPr>
            <a:xfrm>
              <a:off x="5599080" y="3194640"/>
              <a:ext cx="42840" cy="57960"/>
            </a:xfrm>
            <a:custGeom>
              <a:avLst/>
              <a:gdLst/>
              <a:ahLst/>
              <a:rect l="l" t="t" r="r" b="b"/>
              <a:pathLst>
                <a:path w="1545" h="208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w="0">
              <a:noFill/>
            </a:ln>
          </p:spPr>
          <p:style>
            <a:lnRef idx="0"/>
            <a:fillRef idx="0"/>
            <a:effectRef idx="0"/>
            <a:fontRef idx="minor"/>
          </p:style>
        </p:sp>
        <p:sp>
          <p:nvSpPr>
            <p:cNvPr id="6703" name="Google Shape;7666;p55"/>
            <p:cNvSpPr/>
            <p:nvPr/>
          </p:nvSpPr>
          <p:spPr>
            <a:xfrm>
              <a:off x="5326200" y="3194640"/>
              <a:ext cx="42840" cy="57960"/>
            </a:xfrm>
            <a:custGeom>
              <a:avLst/>
              <a:gdLst/>
              <a:ahLst/>
              <a:rect l="l" t="t" r="r" b="b"/>
              <a:pathLst>
                <a:path w="1544" h="208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w="0">
              <a:noFill/>
            </a:ln>
          </p:spPr>
          <p:style>
            <a:lnRef idx="0"/>
            <a:fillRef idx="0"/>
            <a:effectRef idx="0"/>
            <a:fontRef idx="minor"/>
          </p:style>
        </p:sp>
        <p:sp>
          <p:nvSpPr>
            <p:cNvPr id="6704" name="Google Shape;7667;p55"/>
            <p:cNvSpPr/>
            <p:nvPr/>
          </p:nvSpPr>
          <p:spPr>
            <a:xfrm>
              <a:off x="5579640" y="2922480"/>
              <a:ext cx="18720" cy="68400"/>
            </a:xfrm>
            <a:custGeom>
              <a:avLst/>
              <a:gdLst/>
              <a:ahLst/>
              <a:rect l="l" t="t" r="r" b="b"/>
              <a:pathLst>
                <a:path w="694" h="2458">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w="0">
              <a:noFill/>
            </a:ln>
          </p:spPr>
          <p:style>
            <a:lnRef idx="0"/>
            <a:fillRef idx="0"/>
            <a:effectRef idx="0"/>
            <a:fontRef idx="minor"/>
          </p:style>
        </p:sp>
        <p:sp>
          <p:nvSpPr>
            <p:cNvPr id="6705" name="Google Shape;7668;p55"/>
            <p:cNvSpPr/>
            <p:nvPr/>
          </p:nvSpPr>
          <p:spPr>
            <a:xfrm>
              <a:off x="5343840" y="2894400"/>
              <a:ext cx="222480" cy="83520"/>
            </a:xfrm>
            <a:custGeom>
              <a:avLst/>
              <a:gdLst/>
              <a:ahLst/>
              <a:rect l="l" t="t" r="r" b="b"/>
              <a:pathLst>
                <a:path w="7940" h="2994">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w="0">
              <a:noFill/>
            </a:ln>
          </p:spPr>
          <p:style>
            <a:lnRef idx="0"/>
            <a:fillRef idx="0"/>
            <a:effectRef idx="0"/>
            <a:fontRef idx="minor"/>
          </p:style>
        </p:sp>
        <p:sp>
          <p:nvSpPr>
            <p:cNvPr id="6706" name="Google Shape;7669;p55"/>
            <p:cNvSpPr/>
            <p:nvPr/>
          </p:nvSpPr>
          <p:spPr>
            <a:xfrm>
              <a:off x="5327280" y="3104280"/>
              <a:ext cx="41040" cy="21600"/>
            </a:xfrm>
            <a:custGeom>
              <a:avLst/>
              <a:gdLst/>
              <a:ahLst/>
              <a:rect l="l" t="t" r="r" b="b"/>
              <a:pathLst>
                <a:path w="1482" h="789">
                  <a:moveTo>
                    <a:pt x="1" y="1"/>
                  </a:moveTo>
                  <a:lnTo>
                    <a:pt x="1" y="789"/>
                  </a:lnTo>
                  <a:lnTo>
                    <a:pt x="1482" y="789"/>
                  </a:lnTo>
                  <a:lnTo>
                    <a:pt x="1482" y="1"/>
                  </a:lnTo>
                  <a:close/>
                </a:path>
              </a:pathLst>
            </a:custGeom>
            <a:solidFill>
              <a:srgbClr val="5f7d95"/>
            </a:solidFill>
            <a:ln w="0">
              <a:noFill/>
            </a:ln>
          </p:spPr>
          <p:style>
            <a:lnRef idx="0"/>
            <a:fillRef idx="0"/>
            <a:effectRef idx="0"/>
            <a:fontRef idx="minor"/>
          </p:style>
        </p:sp>
        <p:sp>
          <p:nvSpPr>
            <p:cNvPr id="6707" name="Google Shape;7670;p55"/>
            <p:cNvSpPr/>
            <p:nvPr/>
          </p:nvSpPr>
          <p:spPr>
            <a:xfrm>
              <a:off x="5326200" y="2999880"/>
              <a:ext cx="143640" cy="83520"/>
            </a:xfrm>
            <a:custGeom>
              <a:avLst/>
              <a:gdLst/>
              <a:ahLst/>
              <a:rect l="l" t="t" r="r" b="b"/>
              <a:pathLst>
                <a:path w="5136" h="2994">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w="0">
              <a:noFill/>
            </a:ln>
          </p:spPr>
          <p:style>
            <a:lnRef idx="0"/>
            <a:fillRef idx="0"/>
            <a:effectRef idx="0"/>
            <a:fontRef idx="minor"/>
          </p:style>
        </p:sp>
        <p:sp>
          <p:nvSpPr>
            <p:cNvPr id="6708" name="Google Shape;7671;p55"/>
            <p:cNvSpPr/>
            <p:nvPr/>
          </p:nvSpPr>
          <p:spPr>
            <a:xfrm>
              <a:off x="5496480" y="2970360"/>
              <a:ext cx="143640" cy="110880"/>
            </a:xfrm>
            <a:custGeom>
              <a:avLst/>
              <a:gdLst/>
              <a:ahLst/>
              <a:rect l="l" t="t" r="r" b="b"/>
              <a:pathLst>
                <a:path w="5136" h="3971">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w="0">
              <a:noFill/>
            </a:ln>
          </p:spPr>
          <p:style>
            <a:lnRef idx="0"/>
            <a:fillRef idx="0"/>
            <a:effectRef idx="0"/>
            <a:fontRef idx="minor"/>
          </p:style>
        </p:sp>
        <p:sp>
          <p:nvSpPr>
            <p:cNvPr id="6709" name="Google Shape;7672;p55"/>
            <p:cNvSpPr/>
            <p:nvPr/>
          </p:nvSpPr>
          <p:spPr>
            <a:xfrm>
              <a:off x="5599080" y="3104280"/>
              <a:ext cx="41040" cy="21600"/>
            </a:xfrm>
            <a:custGeom>
              <a:avLst/>
              <a:gdLst/>
              <a:ahLst/>
              <a:rect l="l" t="t" r="r" b="b"/>
              <a:pathLst>
                <a:path w="1482" h="789">
                  <a:moveTo>
                    <a:pt x="1" y="1"/>
                  </a:moveTo>
                  <a:lnTo>
                    <a:pt x="1" y="789"/>
                  </a:lnTo>
                  <a:lnTo>
                    <a:pt x="1482" y="789"/>
                  </a:lnTo>
                  <a:lnTo>
                    <a:pt x="1482" y="1"/>
                  </a:lnTo>
                  <a:close/>
                </a:path>
              </a:pathLst>
            </a:custGeom>
            <a:solidFill>
              <a:srgbClr val="5f7d95"/>
            </a:solidFill>
            <a:ln w="0">
              <a:noFill/>
            </a:ln>
          </p:spPr>
          <p:style>
            <a:lnRef idx="0"/>
            <a:fillRef idx="0"/>
            <a:effectRef idx="0"/>
            <a:fontRef idx="minor"/>
          </p:style>
        </p:sp>
        <p:sp>
          <p:nvSpPr>
            <p:cNvPr id="6710" name="Google Shape;7673;p55"/>
            <p:cNvSpPr/>
            <p:nvPr/>
          </p:nvSpPr>
          <p:spPr>
            <a:xfrm>
              <a:off x="5389920" y="3019320"/>
              <a:ext cx="187200" cy="232560"/>
            </a:xfrm>
            <a:custGeom>
              <a:avLst/>
              <a:gdLst/>
              <a:ahLst/>
              <a:rect l="l" t="t" r="r" b="b"/>
              <a:pathLst>
                <a:path w="6680" h="8287">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w="0">
              <a:noFill/>
            </a:ln>
          </p:spPr>
          <p:style>
            <a:lnRef idx="0"/>
            <a:fillRef idx="0"/>
            <a:effectRef idx="0"/>
            <a:fontRef idx="minor"/>
          </p:style>
        </p:sp>
        <p:sp>
          <p:nvSpPr>
            <p:cNvPr id="6711" name="Google Shape;7674;p55"/>
            <p:cNvSpPr/>
            <p:nvPr/>
          </p:nvSpPr>
          <p:spPr>
            <a:xfrm>
              <a:off x="5326200" y="3147840"/>
              <a:ext cx="41760" cy="45360"/>
            </a:xfrm>
            <a:custGeom>
              <a:avLst/>
              <a:gdLst/>
              <a:ahLst/>
              <a:rect l="l" t="t" r="r" b="b"/>
              <a:pathLst>
                <a:path w="1513" h="1639">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w="0">
              <a:noFill/>
            </a:ln>
          </p:spPr>
          <p:style>
            <a:lnRef idx="0"/>
            <a:fillRef idx="0"/>
            <a:effectRef idx="0"/>
            <a:fontRef idx="minor"/>
          </p:style>
        </p:sp>
        <p:sp>
          <p:nvSpPr>
            <p:cNvPr id="6712" name="Google Shape;7675;p55"/>
            <p:cNvSpPr/>
            <p:nvPr/>
          </p:nvSpPr>
          <p:spPr>
            <a:xfrm>
              <a:off x="5599080" y="3147840"/>
              <a:ext cx="41040" cy="45360"/>
            </a:xfrm>
            <a:custGeom>
              <a:avLst/>
              <a:gdLst/>
              <a:ahLst/>
              <a:rect l="l" t="t" r="r" b="b"/>
              <a:pathLst>
                <a:path w="1482" h="1639">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w="0">
              <a:noFill/>
            </a:ln>
          </p:spPr>
          <p:style>
            <a:lnRef idx="0"/>
            <a:fillRef idx="0"/>
            <a:effectRef idx="0"/>
            <a:fontRef idx="minor"/>
          </p:style>
        </p:sp>
      </p:grpSp>
      <p:grpSp>
        <p:nvGrpSpPr>
          <p:cNvPr id="6713" name="Google Shape;7676;p55"/>
          <p:cNvGrpSpPr/>
          <p:nvPr/>
        </p:nvGrpSpPr>
        <p:grpSpPr>
          <a:xfrm>
            <a:off x="5327280" y="3364200"/>
            <a:ext cx="313920" cy="357840"/>
            <a:chOff x="5327280" y="3364200"/>
            <a:chExt cx="313920" cy="357840"/>
          </a:xfrm>
        </p:grpSpPr>
        <p:sp>
          <p:nvSpPr>
            <p:cNvPr id="6714" name="Google Shape;7677;p55"/>
            <p:cNvSpPr/>
            <p:nvPr/>
          </p:nvSpPr>
          <p:spPr>
            <a:xfrm>
              <a:off x="5560200" y="3512520"/>
              <a:ext cx="39240" cy="21600"/>
            </a:xfrm>
            <a:custGeom>
              <a:avLst/>
              <a:gdLst/>
              <a:ahLst/>
              <a:rect l="l" t="t" r="r" b="b"/>
              <a:pathLst>
                <a:path w="1418" h="789">
                  <a:moveTo>
                    <a:pt x="0" y="1"/>
                  </a:moveTo>
                  <a:cubicBezTo>
                    <a:pt x="158" y="410"/>
                    <a:pt x="536" y="788"/>
                    <a:pt x="1071" y="788"/>
                  </a:cubicBezTo>
                  <a:lnTo>
                    <a:pt x="1418" y="788"/>
                  </a:lnTo>
                  <a:lnTo>
                    <a:pt x="1418" y="1"/>
                  </a:lnTo>
                  <a:close/>
                </a:path>
              </a:pathLst>
            </a:custGeom>
            <a:solidFill>
              <a:srgbClr val="5f7d95"/>
            </a:solidFill>
            <a:ln w="0">
              <a:noFill/>
            </a:ln>
          </p:spPr>
          <p:style>
            <a:lnRef idx="0"/>
            <a:fillRef idx="0"/>
            <a:effectRef idx="0"/>
            <a:fontRef idx="minor"/>
          </p:style>
        </p:sp>
        <p:sp>
          <p:nvSpPr>
            <p:cNvPr id="6715" name="Google Shape;7678;p55"/>
            <p:cNvSpPr/>
            <p:nvPr/>
          </p:nvSpPr>
          <p:spPr>
            <a:xfrm>
              <a:off x="5351040" y="3364200"/>
              <a:ext cx="266040" cy="126000"/>
            </a:xfrm>
            <a:custGeom>
              <a:avLst/>
              <a:gdLst/>
              <a:ahLst/>
              <a:rect l="l" t="t" r="r" b="b"/>
              <a:pathLst>
                <a:path w="9483" h="4506">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w="0">
              <a:noFill/>
            </a:ln>
          </p:spPr>
          <p:style>
            <a:lnRef idx="0"/>
            <a:fillRef idx="0"/>
            <a:effectRef idx="0"/>
            <a:fontRef idx="minor"/>
          </p:style>
        </p:sp>
        <p:sp>
          <p:nvSpPr>
            <p:cNvPr id="6716" name="Google Shape;7679;p55"/>
            <p:cNvSpPr/>
            <p:nvPr/>
          </p:nvSpPr>
          <p:spPr>
            <a:xfrm>
              <a:off x="5369760" y="3512520"/>
              <a:ext cx="39240" cy="21600"/>
            </a:xfrm>
            <a:custGeom>
              <a:avLst/>
              <a:gdLst/>
              <a:ahLst/>
              <a:rect l="l" t="t" r="r" b="b"/>
              <a:pathLst>
                <a:path w="1419" h="789">
                  <a:moveTo>
                    <a:pt x="1" y="1"/>
                  </a:moveTo>
                  <a:lnTo>
                    <a:pt x="1" y="788"/>
                  </a:lnTo>
                  <a:lnTo>
                    <a:pt x="347" y="788"/>
                  </a:lnTo>
                  <a:cubicBezTo>
                    <a:pt x="820" y="788"/>
                    <a:pt x="1261" y="410"/>
                    <a:pt x="1418" y="1"/>
                  </a:cubicBezTo>
                  <a:close/>
                </a:path>
              </a:pathLst>
            </a:custGeom>
            <a:solidFill>
              <a:srgbClr val="5f7d95"/>
            </a:solidFill>
            <a:ln w="0">
              <a:noFill/>
            </a:ln>
          </p:spPr>
          <p:style>
            <a:lnRef idx="0"/>
            <a:fillRef idx="0"/>
            <a:effectRef idx="0"/>
            <a:fontRef idx="minor"/>
          </p:style>
        </p:sp>
        <p:sp>
          <p:nvSpPr>
            <p:cNvPr id="6717" name="Google Shape;7680;p55"/>
            <p:cNvSpPr/>
            <p:nvPr/>
          </p:nvSpPr>
          <p:spPr>
            <a:xfrm>
              <a:off x="5369760" y="3512520"/>
              <a:ext cx="229680" cy="209520"/>
            </a:xfrm>
            <a:custGeom>
              <a:avLst/>
              <a:gdLst/>
              <a:ahLst/>
              <a:rect l="l" t="t" r="r" b="b"/>
              <a:pathLst>
                <a:path w="8192" h="7468">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w="0">
              <a:noFill/>
            </a:ln>
          </p:spPr>
          <p:style>
            <a:lnRef idx="0"/>
            <a:fillRef idx="0"/>
            <a:effectRef idx="0"/>
            <a:fontRef idx="minor"/>
          </p:style>
        </p:sp>
        <p:sp>
          <p:nvSpPr>
            <p:cNvPr id="6718" name="Google Shape;7681;p55"/>
            <p:cNvSpPr/>
            <p:nvPr/>
          </p:nvSpPr>
          <p:spPr>
            <a:xfrm>
              <a:off x="5327280" y="3540600"/>
              <a:ext cx="20520" cy="71280"/>
            </a:xfrm>
            <a:custGeom>
              <a:avLst/>
              <a:gdLst/>
              <a:ahLst/>
              <a:rect l="l" t="t" r="r" b="b"/>
              <a:pathLst>
                <a:path w="757" h="2553">
                  <a:moveTo>
                    <a:pt x="757" y="1"/>
                  </a:moveTo>
                  <a:cubicBezTo>
                    <a:pt x="284" y="253"/>
                    <a:pt x="0" y="725"/>
                    <a:pt x="0" y="1261"/>
                  </a:cubicBezTo>
                  <a:cubicBezTo>
                    <a:pt x="0" y="1828"/>
                    <a:pt x="315" y="2301"/>
                    <a:pt x="757" y="2553"/>
                  </a:cubicBezTo>
                  <a:lnTo>
                    <a:pt x="757" y="1"/>
                  </a:lnTo>
                  <a:close/>
                </a:path>
              </a:pathLst>
            </a:custGeom>
            <a:solidFill>
              <a:srgbClr val="5f7d95"/>
            </a:solidFill>
            <a:ln w="0">
              <a:noFill/>
            </a:ln>
          </p:spPr>
          <p:style>
            <a:lnRef idx="0"/>
            <a:fillRef idx="0"/>
            <a:effectRef idx="0"/>
            <a:fontRef idx="minor"/>
          </p:style>
        </p:sp>
        <p:sp>
          <p:nvSpPr>
            <p:cNvPr id="6719" name="Google Shape;7682;p55"/>
            <p:cNvSpPr/>
            <p:nvPr/>
          </p:nvSpPr>
          <p:spPr>
            <a:xfrm>
              <a:off x="5621400" y="3539880"/>
              <a:ext cx="19800" cy="71280"/>
            </a:xfrm>
            <a:custGeom>
              <a:avLst/>
              <a:gdLst/>
              <a:ahLst/>
              <a:rect l="l" t="t" r="r" b="b"/>
              <a:pathLst>
                <a:path w="725" h="2553">
                  <a:moveTo>
                    <a:pt x="0" y="0"/>
                  </a:moveTo>
                  <a:lnTo>
                    <a:pt x="0" y="2552"/>
                  </a:lnTo>
                  <a:cubicBezTo>
                    <a:pt x="410" y="2269"/>
                    <a:pt x="725" y="1796"/>
                    <a:pt x="725" y="1260"/>
                  </a:cubicBezTo>
                  <a:cubicBezTo>
                    <a:pt x="725" y="756"/>
                    <a:pt x="410" y="284"/>
                    <a:pt x="0" y="0"/>
                  </a:cubicBezTo>
                  <a:close/>
                </a:path>
              </a:pathLst>
            </a:custGeom>
            <a:solidFill>
              <a:srgbClr val="5f7d95"/>
            </a:solidFill>
            <a:ln w="0">
              <a:noFill/>
            </a:ln>
          </p:spPr>
          <p:style>
            <a:lnRef idx="0"/>
            <a:fillRef idx="0"/>
            <a:effectRef idx="0"/>
            <a:fontRef idx="minor"/>
          </p:style>
        </p:sp>
      </p:grpSp>
      <p:grpSp>
        <p:nvGrpSpPr>
          <p:cNvPr id="6720" name="Google Shape;7683;p55"/>
          <p:cNvGrpSpPr/>
          <p:nvPr/>
        </p:nvGrpSpPr>
        <p:grpSpPr>
          <a:xfrm>
            <a:off x="5324760" y="3827880"/>
            <a:ext cx="318600" cy="357480"/>
            <a:chOff x="5324760" y="3827880"/>
            <a:chExt cx="318600" cy="357480"/>
          </a:xfrm>
        </p:grpSpPr>
        <p:sp>
          <p:nvSpPr>
            <p:cNvPr id="6721" name="Google Shape;7684;p55"/>
            <p:cNvSpPr/>
            <p:nvPr/>
          </p:nvSpPr>
          <p:spPr>
            <a:xfrm>
              <a:off x="5471280" y="3889080"/>
              <a:ext cx="30240" cy="30240"/>
            </a:xfrm>
            <a:custGeom>
              <a:avLst/>
              <a:gdLst/>
              <a:ahLst/>
              <a:rect l="l" t="t" r="r" b="b"/>
              <a:pathLst>
                <a:path w="1104" h="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w="0">
              <a:noFill/>
            </a:ln>
          </p:spPr>
          <p:style>
            <a:lnRef idx="0"/>
            <a:fillRef idx="0"/>
            <a:effectRef idx="0"/>
            <a:fontRef idx="minor"/>
          </p:style>
        </p:sp>
        <p:sp>
          <p:nvSpPr>
            <p:cNvPr id="6722" name="Google Shape;7685;p55"/>
            <p:cNvSpPr/>
            <p:nvPr/>
          </p:nvSpPr>
          <p:spPr>
            <a:xfrm>
              <a:off x="5347080" y="3827880"/>
              <a:ext cx="271440" cy="146520"/>
            </a:xfrm>
            <a:custGeom>
              <a:avLst/>
              <a:gdLst/>
              <a:ahLst/>
              <a:rect l="l" t="t" r="r" b="b"/>
              <a:pathLst>
                <a:path w="9672" h="5231">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w="0">
              <a:noFill/>
            </a:ln>
          </p:spPr>
          <p:style>
            <a:lnRef idx="0"/>
            <a:fillRef idx="0"/>
            <a:effectRef idx="0"/>
            <a:fontRef idx="minor"/>
          </p:style>
        </p:sp>
        <p:sp>
          <p:nvSpPr>
            <p:cNvPr id="6723" name="Google Shape;7686;p55"/>
            <p:cNvSpPr/>
            <p:nvPr/>
          </p:nvSpPr>
          <p:spPr>
            <a:xfrm>
              <a:off x="5324760" y="3984840"/>
              <a:ext cx="64800" cy="156960"/>
            </a:xfrm>
            <a:custGeom>
              <a:avLst/>
              <a:gdLst/>
              <a:ahLst/>
              <a:rect l="l" t="t" r="r" b="b"/>
              <a:pathLst>
                <a:path w="2332" h="5609">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w="0">
              <a:noFill/>
            </a:ln>
          </p:spPr>
          <p:style>
            <a:lnRef idx="0"/>
            <a:fillRef idx="0"/>
            <a:effectRef idx="0"/>
            <a:fontRef idx="minor"/>
          </p:style>
        </p:sp>
        <p:sp>
          <p:nvSpPr>
            <p:cNvPr id="6724" name="Google Shape;7687;p55"/>
            <p:cNvSpPr/>
            <p:nvPr/>
          </p:nvSpPr>
          <p:spPr>
            <a:xfrm>
              <a:off x="5388840" y="3996360"/>
              <a:ext cx="188280" cy="189000"/>
            </a:xfrm>
            <a:custGeom>
              <a:avLst/>
              <a:gdLst/>
              <a:ahLst/>
              <a:rect l="l" t="t" r="r" b="b"/>
              <a:pathLst>
                <a:path w="6712" h="6743">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w="0">
              <a:noFill/>
            </a:ln>
          </p:spPr>
          <p:style>
            <a:lnRef idx="0"/>
            <a:fillRef idx="0"/>
            <a:effectRef idx="0"/>
            <a:fontRef idx="minor"/>
          </p:style>
        </p:sp>
        <p:sp>
          <p:nvSpPr>
            <p:cNvPr id="6725" name="Google Shape;7688;p55"/>
            <p:cNvSpPr/>
            <p:nvPr/>
          </p:nvSpPr>
          <p:spPr>
            <a:xfrm>
              <a:off x="5579280" y="3984840"/>
              <a:ext cx="64080" cy="158040"/>
            </a:xfrm>
            <a:custGeom>
              <a:avLst/>
              <a:gdLst/>
              <a:ahLst/>
              <a:rect l="l" t="t" r="r" b="b"/>
              <a:pathLst>
                <a:path w="2300" h="5641">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w="0">
              <a:noFill/>
            </a:ln>
          </p:spPr>
          <p:style>
            <a:lnRef idx="0"/>
            <a:fillRef idx="0"/>
            <a:effectRef idx="0"/>
            <a:fontRef idx="minor"/>
          </p:style>
        </p:sp>
      </p:grpSp>
      <p:grpSp>
        <p:nvGrpSpPr>
          <p:cNvPr id="6726" name="Google Shape;7689;p55"/>
          <p:cNvGrpSpPr/>
          <p:nvPr/>
        </p:nvGrpSpPr>
        <p:grpSpPr>
          <a:xfrm>
            <a:off x="7512480" y="2889000"/>
            <a:ext cx="355680" cy="356400"/>
            <a:chOff x="7512480" y="2889000"/>
            <a:chExt cx="355680" cy="356400"/>
          </a:xfrm>
        </p:grpSpPr>
        <p:sp>
          <p:nvSpPr>
            <p:cNvPr id="6727" name="Google Shape;7690;p55"/>
            <p:cNvSpPr/>
            <p:nvPr/>
          </p:nvSpPr>
          <p:spPr>
            <a:xfrm>
              <a:off x="7512480" y="2889000"/>
              <a:ext cx="355680" cy="186120"/>
            </a:xfrm>
            <a:custGeom>
              <a:avLst/>
              <a:gdLst/>
              <a:ahLst/>
              <a:rect l="l" t="t" r="r" b="b"/>
              <a:pathLst>
                <a:path w="12665" h="664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w="0">
              <a:noFill/>
            </a:ln>
          </p:spPr>
          <p:style>
            <a:lnRef idx="0"/>
            <a:fillRef idx="0"/>
            <a:effectRef idx="0"/>
            <a:fontRef idx="minor"/>
          </p:style>
        </p:sp>
        <p:sp>
          <p:nvSpPr>
            <p:cNvPr id="6728" name="Google Shape;7691;p55"/>
            <p:cNvSpPr/>
            <p:nvPr/>
          </p:nvSpPr>
          <p:spPr>
            <a:xfrm>
              <a:off x="7601760" y="2993400"/>
              <a:ext cx="175680" cy="20520"/>
            </a:xfrm>
            <a:custGeom>
              <a:avLst/>
              <a:gdLst/>
              <a:ahLst/>
              <a:rect l="l" t="t" r="r" b="b"/>
              <a:pathLst>
                <a:path w="6270" h="757">
                  <a:moveTo>
                    <a:pt x="378" y="1"/>
                  </a:moveTo>
                  <a:lnTo>
                    <a:pt x="0" y="757"/>
                  </a:lnTo>
                  <a:lnTo>
                    <a:pt x="6270" y="757"/>
                  </a:lnTo>
                  <a:lnTo>
                    <a:pt x="5892" y="1"/>
                  </a:lnTo>
                  <a:close/>
                </a:path>
              </a:pathLst>
            </a:custGeom>
            <a:solidFill>
              <a:srgbClr val="5f7d95"/>
            </a:solidFill>
            <a:ln w="0">
              <a:noFill/>
            </a:ln>
          </p:spPr>
          <p:style>
            <a:lnRef idx="0"/>
            <a:fillRef idx="0"/>
            <a:effectRef idx="0"/>
            <a:fontRef idx="minor"/>
          </p:style>
        </p:sp>
        <p:sp>
          <p:nvSpPr>
            <p:cNvPr id="6729" name="Google Shape;7692;p55"/>
            <p:cNvSpPr/>
            <p:nvPr/>
          </p:nvSpPr>
          <p:spPr>
            <a:xfrm>
              <a:off x="7596360" y="3077640"/>
              <a:ext cx="61200" cy="41040"/>
            </a:xfrm>
            <a:custGeom>
              <a:avLst/>
              <a:gdLst/>
              <a:ahLst/>
              <a:rect l="l" t="t" r="r" b="b"/>
              <a:pathLst>
                <a:path w="2206" h="1482">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w="0">
              <a:noFill/>
            </a:ln>
          </p:spPr>
          <p:style>
            <a:lnRef idx="0"/>
            <a:fillRef idx="0"/>
            <a:effectRef idx="0"/>
            <a:fontRef idx="minor"/>
          </p:style>
        </p:sp>
        <p:sp>
          <p:nvSpPr>
            <p:cNvPr id="6730" name="Google Shape;7693;p55"/>
            <p:cNvSpPr/>
            <p:nvPr/>
          </p:nvSpPr>
          <p:spPr>
            <a:xfrm>
              <a:off x="7576200" y="3098160"/>
              <a:ext cx="229680" cy="147240"/>
            </a:xfrm>
            <a:custGeom>
              <a:avLst/>
              <a:gdLst/>
              <a:ahLst/>
              <a:rect l="l" t="t" r="r" b="b"/>
              <a:pathLst>
                <a:path w="8192" h="526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w="0">
              <a:noFill/>
            </a:ln>
          </p:spPr>
          <p:style>
            <a:lnRef idx="0"/>
            <a:fillRef idx="0"/>
            <a:effectRef idx="0"/>
            <a:fontRef idx="minor"/>
          </p:style>
        </p:sp>
        <p:sp>
          <p:nvSpPr>
            <p:cNvPr id="6731" name="Google Shape;7694;p55"/>
            <p:cNvSpPr/>
            <p:nvPr/>
          </p:nvSpPr>
          <p:spPr>
            <a:xfrm>
              <a:off x="7722360" y="3077640"/>
              <a:ext cx="61200" cy="41040"/>
            </a:xfrm>
            <a:custGeom>
              <a:avLst/>
              <a:gdLst/>
              <a:ahLst/>
              <a:rect l="l" t="t" r="r" b="b"/>
              <a:pathLst>
                <a:path w="2207" h="1482">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w="0">
              <a:noFill/>
            </a:ln>
          </p:spPr>
          <p:style>
            <a:lnRef idx="0"/>
            <a:fillRef idx="0"/>
            <a:effectRef idx="0"/>
            <a:fontRef idx="minor"/>
          </p:style>
        </p:sp>
        <p:sp>
          <p:nvSpPr>
            <p:cNvPr id="6732" name="Google Shape;7695;p55"/>
            <p:cNvSpPr/>
            <p:nvPr/>
          </p:nvSpPr>
          <p:spPr>
            <a:xfrm>
              <a:off x="7575120" y="3036240"/>
              <a:ext cx="229680" cy="51480"/>
            </a:xfrm>
            <a:custGeom>
              <a:avLst/>
              <a:gdLst/>
              <a:ahLst/>
              <a:rect l="l" t="t" r="r" b="b"/>
              <a:pathLst>
                <a:path w="8193" h="1859">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w="0">
              <a:noFill/>
            </a:ln>
          </p:spPr>
          <p:style>
            <a:lnRef idx="0"/>
            <a:fillRef idx="0"/>
            <a:effectRef idx="0"/>
            <a:fontRef idx="minor"/>
          </p:style>
        </p:sp>
        <p:sp>
          <p:nvSpPr>
            <p:cNvPr id="6733" name="Google Shape;7696;p55"/>
            <p:cNvSpPr/>
            <p:nvPr/>
          </p:nvSpPr>
          <p:spPr>
            <a:xfrm>
              <a:off x="7532640" y="3063600"/>
              <a:ext cx="20520" cy="71280"/>
            </a:xfrm>
            <a:custGeom>
              <a:avLst/>
              <a:gdLst/>
              <a:ahLst/>
              <a:rect l="l" t="t" r="r" b="b"/>
              <a:pathLst>
                <a:path w="757" h="2553">
                  <a:moveTo>
                    <a:pt x="757" y="1"/>
                  </a:moveTo>
                  <a:cubicBezTo>
                    <a:pt x="284" y="190"/>
                    <a:pt x="1" y="725"/>
                    <a:pt x="1" y="1261"/>
                  </a:cubicBezTo>
                  <a:cubicBezTo>
                    <a:pt x="1" y="1797"/>
                    <a:pt x="316" y="2301"/>
                    <a:pt x="757" y="2553"/>
                  </a:cubicBezTo>
                  <a:lnTo>
                    <a:pt x="757" y="1"/>
                  </a:lnTo>
                  <a:close/>
                </a:path>
              </a:pathLst>
            </a:custGeom>
            <a:solidFill>
              <a:srgbClr val="5f7d95"/>
            </a:solidFill>
            <a:ln w="0">
              <a:noFill/>
            </a:ln>
          </p:spPr>
          <p:style>
            <a:lnRef idx="0"/>
            <a:fillRef idx="0"/>
            <a:effectRef idx="0"/>
            <a:fontRef idx="minor"/>
          </p:style>
        </p:sp>
        <p:sp>
          <p:nvSpPr>
            <p:cNvPr id="6734" name="Google Shape;7697;p55"/>
            <p:cNvSpPr/>
            <p:nvPr/>
          </p:nvSpPr>
          <p:spPr>
            <a:xfrm>
              <a:off x="7827120" y="3062520"/>
              <a:ext cx="19800" cy="71280"/>
            </a:xfrm>
            <a:custGeom>
              <a:avLst/>
              <a:gdLst/>
              <a:ahLst/>
              <a:rect l="l" t="t" r="r" b="b"/>
              <a:pathLst>
                <a:path w="725" h="2553">
                  <a:moveTo>
                    <a:pt x="0" y="0"/>
                  </a:moveTo>
                  <a:lnTo>
                    <a:pt x="0" y="2552"/>
                  </a:lnTo>
                  <a:cubicBezTo>
                    <a:pt x="410" y="2269"/>
                    <a:pt x="725" y="1796"/>
                    <a:pt x="725" y="1260"/>
                  </a:cubicBezTo>
                  <a:cubicBezTo>
                    <a:pt x="725" y="756"/>
                    <a:pt x="410" y="221"/>
                    <a:pt x="0" y="0"/>
                  </a:cubicBezTo>
                  <a:close/>
                </a:path>
              </a:pathLst>
            </a:custGeom>
            <a:solidFill>
              <a:srgbClr val="5f7d95"/>
            </a:solidFill>
            <a:ln w="0">
              <a:noFill/>
            </a:ln>
          </p:spPr>
          <p:style>
            <a:lnRef idx="0"/>
            <a:fillRef idx="0"/>
            <a:effectRef idx="0"/>
            <a:fontRef idx="minor"/>
          </p:style>
        </p:sp>
      </p:grpSp>
      <p:grpSp>
        <p:nvGrpSpPr>
          <p:cNvPr id="6735" name="Google Shape;7698;p55"/>
          <p:cNvGrpSpPr/>
          <p:nvPr/>
        </p:nvGrpSpPr>
        <p:grpSpPr>
          <a:xfrm>
            <a:off x="4881240" y="2894400"/>
            <a:ext cx="313920" cy="358200"/>
            <a:chOff x="4881240" y="2894400"/>
            <a:chExt cx="313920" cy="358200"/>
          </a:xfrm>
        </p:grpSpPr>
        <p:sp>
          <p:nvSpPr>
            <p:cNvPr id="6736" name="Google Shape;7699;p55"/>
            <p:cNvSpPr/>
            <p:nvPr/>
          </p:nvSpPr>
          <p:spPr>
            <a:xfrm>
              <a:off x="5174640" y="3069000"/>
              <a:ext cx="20520" cy="67680"/>
            </a:xfrm>
            <a:custGeom>
              <a:avLst/>
              <a:gdLst/>
              <a:ahLst/>
              <a:rect l="l" t="t" r="r" b="b"/>
              <a:pathLst>
                <a:path w="757" h="242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w="0">
              <a:noFill/>
            </a:ln>
          </p:spPr>
          <p:style>
            <a:lnRef idx="0"/>
            <a:fillRef idx="0"/>
            <a:effectRef idx="0"/>
            <a:fontRef idx="minor"/>
          </p:style>
        </p:sp>
        <p:sp>
          <p:nvSpPr>
            <p:cNvPr id="6737" name="Google Shape;7700;p55"/>
            <p:cNvSpPr/>
            <p:nvPr/>
          </p:nvSpPr>
          <p:spPr>
            <a:xfrm>
              <a:off x="4881240" y="2894400"/>
              <a:ext cx="109080" cy="141120"/>
            </a:xfrm>
            <a:custGeom>
              <a:avLst/>
              <a:gdLst/>
              <a:ahLst/>
              <a:rect l="l" t="t" r="r" b="b"/>
              <a:pathLst>
                <a:path w="3907" h="5042">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w="0">
              <a:noFill/>
            </a:ln>
          </p:spPr>
          <p:style>
            <a:lnRef idx="0"/>
            <a:fillRef idx="0"/>
            <a:effectRef idx="0"/>
            <a:fontRef idx="minor"/>
          </p:style>
        </p:sp>
        <p:sp>
          <p:nvSpPr>
            <p:cNvPr id="6738" name="Google Shape;7701;p55"/>
            <p:cNvSpPr/>
            <p:nvPr/>
          </p:nvSpPr>
          <p:spPr>
            <a:xfrm>
              <a:off x="5070960" y="3063600"/>
              <a:ext cx="61200" cy="6120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w="0">
              <a:noFill/>
            </a:ln>
          </p:spPr>
          <p:style>
            <a:lnRef idx="0"/>
            <a:fillRef idx="0"/>
            <a:effectRef idx="0"/>
            <a:fontRef idx="minor"/>
          </p:style>
        </p:sp>
        <p:sp>
          <p:nvSpPr>
            <p:cNvPr id="6739" name="Google Shape;7702;p55"/>
            <p:cNvSpPr/>
            <p:nvPr/>
          </p:nvSpPr>
          <p:spPr>
            <a:xfrm>
              <a:off x="4944240" y="3063600"/>
              <a:ext cx="61200" cy="61200"/>
            </a:xfrm>
            <a:custGeom>
              <a:avLst/>
              <a:gdLst/>
              <a:ahLst/>
              <a:rect l="l" t="t" r="r" b="b"/>
              <a:pathLst>
                <a:path w="2206" h="2207">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w="0">
              <a:noFill/>
            </a:ln>
          </p:spPr>
          <p:style>
            <a:lnRef idx="0"/>
            <a:fillRef idx="0"/>
            <a:effectRef idx="0"/>
            <a:fontRef idx="minor"/>
          </p:style>
        </p:sp>
        <p:sp>
          <p:nvSpPr>
            <p:cNvPr id="6740" name="Google Shape;7703;p55"/>
            <p:cNvSpPr/>
            <p:nvPr/>
          </p:nvSpPr>
          <p:spPr>
            <a:xfrm>
              <a:off x="4906800" y="2916360"/>
              <a:ext cx="262440" cy="336240"/>
            </a:xfrm>
            <a:custGeom>
              <a:avLst/>
              <a:gdLst/>
              <a:ahLst/>
              <a:rect l="l" t="t" r="r" b="b"/>
              <a:pathLst>
                <a:path w="9357" h="11973">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w="0">
              <a:noFill/>
            </a:ln>
          </p:spPr>
          <p:style>
            <a:lnRef idx="0"/>
            <a:fillRef idx="0"/>
            <a:effectRef idx="0"/>
            <a:fontRef idx="minor"/>
          </p:style>
        </p:sp>
        <p:sp>
          <p:nvSpPr>
            <p:cNvPr id="6741" name="Google Shape;7704;p55"/>
            <p:cNvSpPr/>
            <p:nvPr/>
          </p:nvSpPr>
          <p:spPr>
            <a:xfrm>
              <a:off x="5085000" y="2894400"/>
              <a:ext cx="107280" cy="138600"/>
            </a:xfrm>
            <a:custGeom>
              <a:avLst/>
              <a:gdLst/>
              <a:ahLst/>
              <a:rect l="l" t="t" r="r" b="b"/>
              <a:pathLst>
                <a:path w="3844" h="4947">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w="0">
              <a:noFill/>
            </a:ln>
          </p:spPr>
          <p:style>
            <a:lnRef idx="0"/>
            <a:fillRef idx="0"/>
            <a:effectRef idx="0"/>
            <a:fontRef idx="minor"/>
          </p:style>
        </p:sp>
        <p:sp>
          <p:nvSpPr>
            <p:cNvPr id="6742" name="Google Shape;7705;p55"/>
            <p:cNvSpPr/>
            <p:nvPr/>
          </p:nvSpPr>
          <p:spPr>
            <a:xfrm>
              <a:off x="4881240" y="3067920"/>
              <a:ext cx="20520" cy="67680"/>
            </a:xfrm>
            <a:custGeom>
              <a:avLst/>
              <a:gdLst/>
              <a:ahLst/>
              <a:rect l="l" t="t" r="r" b="b"/>
              <a:pathLst>
                <a:path w="757" h="242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w="0">
              <a:noFill/>
            </a:ln>
          </p:spPr>
          <p:style>
            <a:lnRef idx="0"/>
            <a:fillRef idx="0"/>
            <a:effectRef idx="0"/>
            <a:fontRef idx="minor"/>
          </p:style>
        </p:sp>
      </p:grpSp>
      <p:grpSp>
        <p:nvGrpSpPr>
          <p:cNvPr id="6743" name="Google Shape;7706;p55"/>
          <p:cNvGrpSpPr/>
          <p:nvPr/>
        </p:nvGrpSpPr>
        <p:grpSpPr>
          <a:xfrm>
            <a:off x="7521480" y="3358080"/>
            <a:ext cx="336960" cy="357120"/>
            <a:chOff x="7521480" y="3358080"/>
            <a:chExt cx="336960" cy="357120"/>
          </a:xfrm>
        </p:grpSpPr>
        <p:sp>
          <p:nvSpPr>
            <p:cNvPr id="6744" name="Google Shape;7707;p55"/>
            <p:cNvSpPr/>
            <p:nvPr/>
          </p:nvSpPr>
          <p:spPr>
            <a:xfrm>
              <a:off x="7795440" y="3376800"/>
              <a:ext cx="61200" cy="62280"/>
            </a:xfrm>
            <a:custGeom>
              <a:avLst/>
              <a:gdLst/>
              <a:ahLst/>
              <a:rect l="l" t="t" r="r" b="b"/>
              <a:pathLst>
                <a:path w="2206" h="2238">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w="0">
              <a:noFill/>
            </a:ln>
          </p:spPr>
          <p:style>
            <a:lnRef idx="0"/>
            <a:fillRef idx="0"/>
            <a:effectRef idx="0"/>
            <a:fontRef idx="minor"/>
          </p:style>
        </p:sp>
        <p:sp>
          <p:nvSpPr>
            <p:cNvPr id="6745" name="Google Shape;7708;p55"/>
            <p:cNvSpPr/>
            <p:nvPr/>
          </p:nvSpPr>
          <p:spPr>
            <a:xfrm>
              <a:off x="7722720" y="3377160"/>
              <a:ext cx="33120" cy="12240"/>
            </a:xfrm>
            <a:custGeom>
              <a:avLst/>
              <a:gdLst/>
              <a:ahLst/>
              <a:rect l="l" t="t" r="r" b="b"/>
              <a:pathLst>
                <a:path w="1198" h="461">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w="0">
              <a:noFill/>
            </a:ln>
          </p:spPr>
          <p:style>
            <a:lnRef idx="0"/>
            <a:fillRef idx="0"/>
            <a:effectRef idx="0"/>
            <a:fontRef idx="minor"/>
          </p:style>
        </p:sp>
        <p:sp>
          <p:nvSpPr>
            <p:cNvPr id="6746" name="Google Shape;7709;p55"/>
            <p:cNvSpPr/>
            <p:nvPr/>
          </p:nvSpPr>
          <p:spPr>
            <a:xfrm>
              <a:off x="7774200" y="3358080"/>
              <a:ext cx="33840" cy="49680"/>
            </a:xfrm>
            <a:custGeom>
              <a:avLst/>
              <a:gdLst/>
              <a:ahLst/>
              <a:rect l="l" t="t" r="r" b="b"/>
              <a:pathLst>
                <a:path w="1230" h="1797">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w="0">
              <a:noFill/>
            </a:ln>
          </p:spPr>
          <p:style>
            <a:lnRef idx="0"/>
            <a:fillRef idx="0"/>
            <a:effectRef idx="0"/>
            <a:fontRef idx="minor"/>
          </p:style>
        </p:sp>
        <p:sp>
          <p:nvSpPr>
            <p:cNvPr id="6747" name="Google Shape;7710;p55"/>
            <p:cNvSpPr/>
            <p:nvPr/>
          </p:nvSpPr>
          <p:spPr>
            <a:xfrm>
              <a:off x="7564320" y="3481200"/>
              <a:ext cx="230760" cy="234000"/>
            </a:xfrm>
            <a:custGeom>
              <a:avLst/>
              <a:gdLst/>
              <a:ahLst/>
              <a:rect l="l" t="t" r="r" b="b"/>
              <a:pathLst>
                <a:path w="8224" h="8341">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w="0">
              <a:noFill/>
            </a:ln>
          </p:spPr>
          <p:style>
            <a:lnRef idx="0"/>
            <a:fillRef idx="0"/>
            <a:effectRef idx="0"/>
            <a:fontRef idx="minor"/>
          </p:style>
        </p:sp>
        <p:sp>
          <p:nvSpPr>
            <p:cNvPr id="6748" name="Google Shape;7711;p55"/>
            <p:cNvSpPr/>
            <p:nvPr/>
          </p:nvSpPr>
          <p:spPr>
            <a:xfrm>
              <a:off x="7543800" y="3396960"/>
              <a:ext cx="246600" cy="104040"/>
            </a:xfrm>
            <a:custGeom>
              <a:avLst/>
              <a:gdLst/>
              <a:ahLst/>
              <a:rect l="l" t="t" r="r" b="b"/>
              <a:pathLst>
                <a:path w="8791" h="3719">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w="0">
              <a:noFill/>
            </a:ln>
          </p:spPr>
          <p:style>
            <a:lnRef idx="0"/>
            <a:fillRef idx="0"/>
            <a:effectRef idx="0"/>
            <a:fontRef idx="minor"/>
          </p:style>
        </p:sp>
        <p:sp>
          <p:nvSpPr>
            <p:cNvPr id="6749" name="Google Shape;7712;p55"/>
            <p:cNvSpPr/>
            <p:nvPr/>
          </p:nvSpPr>
          <p:spPr>
            <a:xfrm>
              <a:off x="7811280" y="3450240"/>
              <a:ext cx="47160" cy="135000"/>
            </a:xfrm>
            <a:custGeom>
              <a:avLst/>
              <a:gdLst/>
              <a:ahLst/>
              <a:rect l="l" t="t" r="r" b="b"/>
              <a:pathLst>
                <a:path w="1702" h="4821">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w="0">
              <a:noFill/>
            </a:ln>
          </p:spPr>
          <p:style>
            <a:lnRef idx="0"/>
            <a:fillRef idx="0"/>
            <a:effectRef idx="0"/>
            <a:fontRef idx="minor"/>
          </p:style>
        </p:sp>
        <p:sp>
          <p:nvSpPr>
            <p:cNvPr id="6750" name="Google Shape;7713;p55"/>
            <p:cNvSpPr/>
            <p:nvPr/>
          </p:nvSpPr>
          <p:spPr>
            <a:xfrm>
              <a:off x="7521480" y="3532680"/>
              <a:ext cx="20520" cy="7200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rgbClr val="5f7d95"/>
            </a:solidFill>
            <a:ln w="0">
              <a:noFill/>
            </a:ln>
          </p:spPr>
          <p:style>
            <a:lnRef idx="0"/>
            <a:fillRef idx="0"/>
            <a:effectRef idx="0"/>
            <a:fontRef idx="minor"/>
          </p:style>
        </p:sp>
      </p:grpSp>
      <p:grpSp>
        <p:nvGrpSpPr>
          <p:cNvPr id="6751" name="Google Shape;7714;p55"/>
          <p:cNvGrpSpPr/>
          <p:nvPr/>
        </p:nvGrpSpPr>
        <p:grpSpPr>
          <a:xfrm>
            <a:off x="7533000" y="3822480"/>
            <a:ext cx="314280" cy="356760"/>
            <a:chOff x="7533000" y="3822480"/>
            <a:chExt cx="314280" cy="356760"/>
          </a:xfrm>
        </p:grpSpPr>
        <p:sp>
          <p:nvSpPr>
            <p:cNvPr id="6752" name="Google Shape;7715;p55"/>
            <p:cNvSpPr/>
            <p:nvPr/>
          </p:nvSpPr>
          <p:spPr>
            <a:xfrm>
              <a:off x="7574760" y="3906720"/>
              <a:ext cx="85320" cy="19800"/>
            </a:xfrm>
            <a:custGeom>
              <a:avLst/>
              <a:gdLst/>
              <a:ahLst/>
              <a:rect l="l" t="t" r="r" b="b"/>
              <a:pathLst>
                <a:path w="3057" h="726">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w="0">
              <a:noFill/>
            </a:ln>
          </p:spPr>
          <p:style>
            <a:lnRef idx="0"/>
            <a:fillRef idx="0"/>
            <a:effectRef idx="0"/>
            <a:fontRef idx="minor"/>
          </p:style>
        </p:sp>
        <p:sp>
          <p:nvSpPr>
            <p:cNvPr id="6753" name="Google Shape;7716;p55"/>
            <p:cNvSpPr/>
            <p:nvPr/>
          </p:nvSpPr>
          <p:spPr>
            <a:xfrm>
              <a:off x="7626240" y="3947760"/>
              <a:ext cx="189000" cy="36360"/>
            </a:xfrm>
            <a:custGeom>
              <a:avLst/>
              <a:gdLst/>
              <a:ahLst/>
              <a:rect l="l" t="t" r="r" b="b"/>
              <a:pathLst>
                <a:path w="6743" h="132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w="0">
              <a:noFill/>
            </a:ln>
          </p:spPr>
          <p:style>
            <a:lnRef idx="0"/>
            <a:fillRef idx="0"/>
            <a:effectRef idx="0"/>
            <a:fontRef idx="minor"/>
          </p:style>
        </p:sp>
        <p:sp>
          <p:nvSpPr>
            <p:cNvPr id="6754" name="Google Shape;7717;p55"/>
            <p:cNvSpPr/>
            <p:nvPr/>
          </p:nvSpPr>
          <p:spPr>
            <a:xfrm>
              <a:off x="7681320" y="3906000"/>
              <a:ext cx="18720" cy="19800"/>
            </a:xfrm>
            <a:custGeom>
              <a:avLst/>
              <a:gdLst/>
              <a:ahLst/>
              <a:rect l="l" t="t" r="r" b="b"/>
              <a:pathLst>
                <a:path w="694" h="725">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w="0">
              <a:noFill/>
            </a:ln>
          </p:spPr>
          <p:style>
            <a:lnRef idx="0"/>
            <a:fillRef idx="0"/>
            <a:effectRef idx="0"/>
            <a:fontRef idx="minor"/>
          </p:style>
        </p:sp>
        <p:sp>
          <p:nvSpPr>
            <p:cNvPr id="6755" name="Google Shape;7718;p55"/>
            <p:cNvSpPr/>
            <p:nvPr/>
          </p:nvSpPr>
          <p:spPr>
            <a:xfrm>
              <a:off x="7575840" y="3822480"/>
              <a:ext cx="229680" cy="62280"/>
            </a:xfrm>
            <a:custGeom>
              <a:avLst/>
              <a:gdLst/>
              <a:ahLst/>
              <a:rect l="l" t="t" r="r" b="b"/>
              <a:pathLst>
                <a:path w="8193" h="2238">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w="0">
              <a:noFill/>
            </a:ln>
          </p:spPr>
          <p:style>
            <a:lnRef idx="0"/>
            <a:fillRef idx="0"/>
            <a:effectRef idx="0"/>
            <a:fontRef idx="minor"/>
          </p:style>
        </p:sp>
        <p:sp>
          <p:nvSpPr>
            <p:cNvPr id="6756" name="Google Shape;7719;p55"/>
            <p:cNvSpPr/>
            <p:nvPr/>
          </p:nvSpPr>
          <p:spPr>
            <a:xfrm>
              <a:off x="7719120" y="3906720"/>
              <a:ext cx="86040" cy="18720"/>
            </a:xfrm>
            <a:custGeom>
              <a:avLst/>
              <a:gdLst/>
              <a:ahLst/>
              <a:rect l="l" t="t" r="r" b="b"/>
              <a:pathLst>
                <a:path w="3089" h="694">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w="0">
              <a:noFill/>
            </a:ln>
          </p:spPr>
          <p:style>
            <a:lnRef idx="0"/>
            <a:fillRef idx="0"/>
            <a:effectRef idx="0"/>
            <a:fontRef idx="minor"/>
          </p:style>
        </p:sp>
        <p:sp>
          <p:nvSpPr>
            <p:cNvPr id="6757" name="Google Shape;7720;p55"/>
            <p:cNvSpPr/>
            <p:nvPr/>
          </p:nvSpPr>
          <p:spPr>
            <a:xfrm>
              <a:off x="7574760" y="3948480"/>
              <a:ext cx="229680" cy="230760"/>
            </a:xfrm>
            <a:custGeom>
              <a:avLst/>
              <a:gdLst/>
              <a:ahLst/>
              <a:rect l="l" t="t" r="r" b="b"/>
              <a:pathLst>
                <a:path w="8192" h="8224">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w="0">
              <a:noFill/>
            </a:ln>
          </p:spPr>
          <p:style>
            <a:lnRef idx="0"/>
            <a:fillRef idx="0"/>
            <a:effectRef idx="0"/>
            <a:fontRef idx="minor"/>
          </p:style>
        </p:sp>
        <p:sp>
          <p:nvSpPr>
            <p:cNvPr id="6758" name="Google Shape;7721;p55"/>
            <p:cNvSpPr/>
            <p:nvPr/>
          </p:nvSpPr>
          <p:spPr>
            <a:xfrm>
              <a:off x="7827480" y="3996360"/>
              <a:ext cx="19800" cy="71280"/>
            </a:xfrm>
            <a:custGeom>
              <a:avLst/>
              <a:gdLst/>
              <a:ahLst/>
              <a:rect l="l" t="t" r="r" b="b"/>
              <a:pathLst>
                <a:path w="725" h="2553">
                  <a:moveTo>
                    <a:pt x="0" y="1"/>
                  </a:moveTo>
                  <a:lnTo>
                    <a:pt x="0" y="2552"/>
                  </a:lnTo>
                  <a:cubicBezTo>
                    <a:pt x="410" y="2269"/>
                    <a:pt x="725" y="1796"/>
                    <a:pt x="725" y="1261"/>
                  </a:cubicBezTo>
                  <a:cubicBezTo>
                    <a:pt x="725" y="694"/>
                    <a:pt x="410" y="221"/>
                    <a:pt x="0" y="1"/>
                  </a:cubicBezTo>
                  <a:close/>
                </a:path>
              </a:pathLst>
            </a:custGeom>
            <a:solidFill>
              <a:srgbClr val="5f7d95"/>
            </a:solidFill>
            <a:ln w="0">
              <a:noFill/>
            </a:ln>
          </p:spPr>
          <p:style>
            <a:lnRef idx="0"/>
            <a:fillRef idx="0"/>
            <a:effectRef idx="0"/>
            <a:fontRef idx="minor"/>
          </p:style>
        </p:sp>
        <p:sp>
          <p:nvSpPr>
            <p:cNvPr id="6759" name="Google Shape;7722;p55"/>
            <p:cNvSpPr/>
            <p:nvPr/>
          </p:nvSpPr>
          <p:spPr>
            <a:xfrm>
              <a:off x="7533000" y="3996360"/>
              <a:ext cx="20520" cy="71280"/>
            </a:xfrm>
            <a:custGeom>
              <a:avLst/>
              <a:gdLst/>
              <a:ahLst/>
              <a:rect l="l" t="t" r="r" b="b"/>
              <a:pathLst>
                <a:path w="757" h="2553">
                  <a:moveTo>
                    <a:pt x="757" y="1"/>
                  </a:moveTo>
                  <a:cubicBezTo>
                    <a:pt x="284" y="221"/>
                    <a:pt x="1" y="694"/>
                    <a:pt x="1" y="1261"/>
                  </a:cubicBezTo>
                  <a:cubicBezTo>
                    <a:pt x="1" y="1796"/>
                    <a:pt x="316" y="2269"/>
                    <a:pt x="757" y="2552"/>
                  </a:cubicBezTo>
                  <a:lnTo>
                    <a:pt x="757" y="1"/>
                  </a:lnTo>
                  <a:close/>
                </a:path>
              </a:pathLst>
            </a:custGeom>
            <a:solidFill>
              <a:srgbClr val="5f7d95"/>
            </a:solidFill>
            <a:ln w="0">
              <a:noFill/>
            </a:ln>
          </p:spPr>
          <p:style>
            <a:lnRef idx="0"/>
            <a:fillRef idx="0"/>
            <a:effectRef idx="0"/>
            <a:fontRef idx="minor"/>
          </p:style>
        </p:sp>
      </p:grpSp>
      <p:grpSp>
        <p:nvGrpSpPr>
          <p:cNvPr id="6760" name="Google Shape;7723;p55"/>
          <p:cNvGrpSpPr/>
          <p:nvPr/>
        </p:nvGrpSpPr>
        <p:grpSpPr>
          <a:xfrm>
            <a:off x="6645240" y="4278960"/>
            <a:ext cx="313560" cy="358200"/>
            <a:chOff x="6645240" y="4278960"/>
            <a:chExt cx="313560" cy="358200"/>
          </a:xfrm>
        </p:grpSpPr>
        <p:sp>
          <p:nvSpPr>
            <p:cNvPr id="6761" name="Google Shape;7724;p55"/>
            <p:cNvSpPr/>
            <p:nvPr/>
          </p:nvSpPr>
          <p:spPr>
            <a:xfrm>
              <a:off x="6786720" y="4557240"/>
              <a:ext cx="28440" cy="14040"/>
            </a:xfrm>
            <a:custGeom>
              <a:avLst/>
              <a:gdLst/>
              <a:ahLst/>
              <a:rect l="l" t="t" r="r" b="b"/>
              <a:pathLst>
                <a:path w="1040" h="528">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w="0">
              <a:noFill/>
            </a:ln>
          </p:spPr>
          <p:style>
            <a:lnRef idx="0"/>
            <a:fillRef idx="0"/>
            <a:effectRef idx="0"/>
            <a:fontRef idx="minor"/>
          </p:style>
        </p:sp>
        <p:sp>
          <p:nvSpPr>
            <p:cNvPr id="6762" name="Google Shape;7725;p55"/>
            <p:cNvSpPr/>
            <p:nvPr/>
          </p:nvSpPr>
          <p:spPr>
            <a:xfrm>
              <a:off x="6701040" y="4531320"/>
              <a:ext cx="87120" cy="29160"/>
            </a:xfrm>
            <a:custGeom>
              <a:avLst/>
              <a:gdLst/>
              <a:ahLst/>
              <a:rect l="l" t="t" r="r" b="b"/>
              <a:pathLst>
                <a:path w="3120" h="1062">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w="0">
              <a:noFill/>
            </a:ln>
          </p:spPr>
          <p:style>
            <a:lnRef idx="0"/>
            <a:fillRef idx="0"/>
            <a:effectRef idx="0"/>
            <a:fontRef idx="minor"/>
          </p:style>
        </p:sp>
        <p:sp>
          <p:nvSpPr>
            <p:cNvPr id="6763" name="Google Shape;7726;p55"/>
            <p:cNvSpPr/>
            <p:nvPr/>
          </p:nvSpPr>
          <p:spPr>
            <a:xfrm>
              <a:off x="6694560" y="4563360"/>
              <a:ext cx="213840" cy="73800"/>
            </a:xfrm>
            <a:custGeom>
              <a:avLst/>
              <a:gdLst/>
              <a:ahLst/>
              <a:rect l="l" t="t" r="r" b="b"/>
              <a:pathLst>
                <a:path w="7625" h="2648">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w="0">
              <a:noFill/>
            </a:ln>
          </p:spPr>
          <p:style>
            <a:lnRef idx="0"/>
            <a:fillRef idx="0"/>
            <a:effectRef idx="0"/>
            <a:fontRef idx="minor"/>
          </p:style>
        </p:sp>
        <p:sp>
          <p:nvSpPr>
            <p:cNvPr id="6764" name="Google Shape;7727;p55"/>
            <p:cNvSpPr/>
            <p:nvPr/>
          </p:nvSpPr>
          <p:spPr>
            <a:xfrm>
              <a:off x="6814440" y="4531320"/>
              <a:ext cx="87120" cy="29160"/>
            </a:xfrm>
            <a:custGeom>
              <a:avLst/>
              <a:gdLst/>
              <a:ahLst/>
              <a:rect l="l" t="t" r="r" b="b"/>
              <a:pathLst>
                <a:path w="3120" h="106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w="0">
              <a:noFill/>
            </a:ln>
          </p:spPr>
          <p:style>
            <a:lnRef idx="0"/>
            <a:fillRef idx="0"/>
            <a:effectRef idx="0"/>
            <a:fontRef idx="minor"/>
          </p:style>
        </p:sp>
        <p:sp>
          <p:nvSpPr>
            <p:cNvPr id="6765" name="Google Shape;7728;p55"/>
            <p:cNvSpPr/>
            <p:nvPr/>
          </p:nvSpPr>
          <p:spPr>
            <a:xfrm>
              <a:off x="6673320" y="4278960"/>
              <a:ext cx="254520" cy="125280"/>
            </a:xfrm>
            <a:custGeom>
              <a:avLst/>
              <a:gdLst/>
              <a:ahLst/>
              <a:rect l="l" t="t" r="r" b="b"/>
              <a:pathLst>
                <a:path w="9074" h="4475">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w="0">
              <a:noFill/>
            </a:ln>
          </p:spPr>
          <p:style>
            <a:lnRef idx="0"/>
            <a:fillRef idx="0"/>
            <a:effectRef idx="0"/>
            <a:fontRef idx="minor"/>
          </p:style>
        </p:sp>
        <p:sp>
          <p:nvSpPr>
            <p:cNvPr id="6766" name="Google Shape;7729;p55"/>
            <p:cNvSpPr/>
            <p:nvPr/>
          </p:nvSpPr>
          <p:spPr>
            <a:xfrm>
              <a:off x="6645240" y="4412520"/>
              <a:ext cx="19800" cy="71280"/>
            </a:xfrm>
            <a:custGeom>
              <a:avLst/>
              <a:gdLst/>
              <a:ahLst/>
              <a:rect l="l" t="t" r="r" b="b"/>
              <a:pathLst>
                <a:path w="725" h="2553">
                  <a:moveTo>
                    <a:pt x="725" y="1"/>
                  </a:moveTo>
                  <a:cubicBezTo>
                    <a:pt x="252" y="190"/>
                    <a:pt x="0" y="726"/>
                    <a:pt x="0" y="1261"/>
                  </a:cubicBezTo>
                  <a:cubicBezTo>
                    <a:pt x="0" y="1797"/>
                    <a:pt x="315" y="2301"/>
                    <a:pt x="725" y="2553"/>
                  </a:cubicBezTo>
                  <a:lnTo>
                    <a:pt x="725" y="1"/>
                  </a:lnTo>
                  <a:close/>
                </a:path>
              </a:pathLst>
            </a:custGeom>
            <a:solidFill>
              <a:srgbClr val="5f7d95"/>
            </a:solidFill>
            <a:ln w="0">
              <a:noFill/>
            </a:ln>
          </p:spPr>
          <p:style>
            <a:lnRef idx="0"/>
            <a:fillRef idx="0"/>
            <a:effectRef idx="0"/>
            <a:fontRef idx="minor"/>
          </p:style>
        </p:sp>
        <p:sp>
          <p:nvSpPr>
            <p:cNvPr id="6767" name="Google Shape;7730;p55"/>
            <p:cNvSpPr/>
            <p:nvPr/>
          </p:nvSpPr>
          <p:spPr>
            <a:xfrm>
              <a:off x="6938280" y="4411800"/>
              <a:ext cx="20520" cy="71280"/>
            </a:xfrm>
            <a:custGeom>
              <a:avLst/>
              <a:gdLst/>
              <a:ahLst/>
              <a:rect l="l" t="t" r="r" b="b"/>
              <a:pathLst>
                <a:path w="757" h="2553">
                  <a:moveTo>
                    <a:pt x="1" y="0"/>
                  </a:moveTo>
                  <a:lnTo>
                    <a:pt x="1" y="2552"/>
                  </a:lnTo>
                  <a:cubicBezTo>
                    <a:pt x="442" y="2269"/>
                    <a:pt x="757" y="1796"/>
                    <a:pt x="757" y="1261"/>
                  </a:cubicBezTo>
                  <a:cubicBezTo>
                    <a:pt x="757" y="757"/>
                    <a:pt x="442" y="221"/>
                    <a:pt x="1" y="0"/>
                  </a:cubicBezTo>
                  <a:close/>
                </a:path>
              </a:pathLst>
            </a:custGeom>
            <a:solidFill>
              <a:srgbClr val="5f7d95"/>
            </a:solidFill>
            <a:ln w="0">
              <a:noFill/>
            </a:ln>
          </p:spPr>
          <p:style>
            <a:lnRef idx="0"/>
            <a:fillRef idx="0"/>
            <a:effectRef idx="0"/>
            <a:fontRef idx="minor"/>
          </p:style>
        </p:sp>
        <p:sp>
          <p:nvSpPr>
            <p:cNvPr id="6768" name="Google Shape;7731;p55"/>
            <p:cNvSpPr/>
            <p:nvPr/>
          </p:nvSpPr>
          <p:spPr>
            <a:xfrm>
              <a:off x="6686640" y="4426920"/>
              <a:ext cx="232560" cy="100440"/>
            </a:xfrm>
            <a:custGeom>
              <a:avLst/>
              <a:gdLst/>
              <a:ahLst/>
              <a:rect l="l" t="t" r="r" b="b"/>
              <a:pathLst>
                <a:path w="8286" h="3591">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w="0">
              <a:noFill/>
            </a:ln>
          </p:spPr>
          <p:style>
            <a:lnRef idx="0"/>
            <a:fillRef idx="0"/>
            <a:effectRef idx="0"/>
            <a:fontRef idx="minor"/>
          </p:style>
        </p:sp>
        <p:sp>
          <p:nvSpPr>
            <p:cNvPr id="6769" name="Google Shape;7732;p55"/>
            <p:cNvSpPr/>
            <p:nvPr/>
          </p:nvSpPr>
          <p:spPr>
            <a:xfrm>
              <a:off x="6786720" y="4371120"/>
              <a:ext cx="28440" cy="29520"/>
            </a:xfrm>
            <a:custGeom>
              <a:avLst/>
              <a:gdLst/>
              <a:ahLst/>
              <a:rect l="l" t="t" r="r" b="b"/>
              <a:pathLst>
                <a:path w="1040" h="1072">
                  <a:moveTo>
                    <a:pt x="536" y="0"/>
                  </a:moveTo>
                  <a:lnTo>
                    <a:pt x="0" y="536"/>
                  </a:lnTo>
                  <a:lnTo>
                    <a:pt x="536" y="1071"/>
                  </a:lnTo>
                  <a:lnTo>
                    <a:pt x="1040" y="536"/>
                  </a:lnTo>
                  <a:lnTo>
                    <a:pt x="536" y="0"/>
                  </a:ln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4893840" y="1737360"/>
            <a:ext cx="3529800" cy="605880"/>
          </a:xfrm>
          <a:prstGeom prst="rect">
            <a:avLst/>
          </a:prstGeom>
          <a:noFill/>
          <a:ln w="0">
            <a:noFill/>
          </a:ln>
        </p:spPr>
        <p:txBody>
          <a:bodyPr lIns="90000" rIns="90000" tIns="91440" bIns="91440" anchor="b">
            <a:noAutofit/>
          </a:bodyPr>
          <a:p>
            <a:pPr>
              <a:lnSpc>
                <a:spcPct val="100000"/>
              </a:lnSpc>
              <a:buNone/>
              <a:tabLst>
                <a:tab algn="l" pos="0"/>
              </a:tabLst>
            </a:pPr>
            <a:r>
              <a:rPr b="0" lang="es" sz="3000" spc="-1" strike="noStrike">
                <a:solidFill>
                  <a:srgbClr val="ffffff"/>
                </a:solidFill>
                <a:latin typeface="Roboto Black"/>
                <a:ea typeface="Roboto Black"/>
              </a:rPr>
              <a:t>Lists of abbreviations</a:t>
            </a:r>
            <a:endParaRPr b="0" lang="en-US" sz="3000" spc="-1" strike="noStrike">
              <a:latin typeface="Arial"/>
            </a:endParaRPr>
          </a:p>
        </p:txBody>
      </p:sp>
      <p:sp>
        <p:nvSpPr>
          <p:cNvPr id="520" name="PlaceHolder 2"/>
          <p:cNvSpPr>
            <a:spLocks noGrp="1"/>
          </p:cNvSpPr>
          <p:nvPr>
            <p:ph type="subTitle"/>
          </p:nvPr>
        </p:nvSpPr>
        <p:spPr>
          <a:xfrm>
            <a:off x="4893840" y="2746440"/>
            <a:ext cx="3456720" cy="1419840"/>
          </a:xfrm>
          <a:prstGeom prst="rect">
            <a:avLst/>
          </a:prstGeom>
          <a:noFill/>
          <a:ln w="0">
            <a:noFill/>
          </a:ln>
        </p:spPr>
        <p:txBody>
          <a:bodyPr lIns="0" rIns="0" tIns="91440" bIns="91440" anchor="t">
            <a:noAutofit/>
          </a:bodyPr>
          <a:p>
            <a:pPr>
              <a:lnSpc>
                <a:spcPct val="100000"/>
              </a:lnSpc>
              <a:buNone/>
              <a:tabLst>
                <a:tab algn="l" pos="0"/>
              </a:tabLst>
            </a:pPr>
            <a:r>
              <a:rPr b="0" lang="es" sz="1100" spc="-1" strike="noStrike">
                <a:solidFill>
                  <a:srgbClr val="ffffff"/>
                </a:solidFill>
                <a:latin typeface="Roboto Light"/>
                <a:ea typeface="Roboto Light"/>
              </a:rPr>
              <a:t>APIs: Application of Programming Interfaces</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Cpp: C plus plus</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CSS: Cascading style sheet</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HTML: Hypertext Markup Language</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JS: JavaScript</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KPIs: Key Performance Indicator</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TS: TypeScript</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UI: User interface</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UX: user experience</a:t>
            </a:r>
            <a:endParaRPr b="0" lang="en-US" sz="1100" spc="-1" strike="noStrike">
              <a:latin typeface="Arial"/>
            </a:endParaRPr>
          </a:p>
          <a:p>
            <a:pPr>
              <a:lnSpc>
                <a:spcPct val="100000"/>
              </a:lnSpc>
              <a:buNone/>
              <a:tabLst>
                <a:tab algn="l" pos="0"/>
              </a:tabLst>
            </a:pPr>
            <a:endParaRPr b="0" lang="en-US" sz="1100" spc="-1" strike="noStrike">
              <a:latin typeface="Arial"/>
            </a:endParaRPr>
          </a:p>
        </p:txBody>
      </p:sp>
      <p:sp>
        <p:nvSpPr>
          <p:cNvPr id="521" name="Google Shape;264;p24"/>
          <p:cNvSpPr/>
          <p:nvPr/>
        </p:nvSpPr>
        <p:spPr>
          <a:xfrm>
            <a:off x="4969800" y="2283840"/>
            <a:ext cx="444780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grpSp>
        <p:nvGrpSpPr>
          <p:cNvPr id="522" name="Google Shape;265;p24"/>
          <p:cNvGrpSpPr/>
          <p:nvPr/>
        </p:nvGrpSpPr>
        <p:grpSpPr>
          <a:xfrm>
            <a:off x="1110240" y="1395360"/>
            <a:ext cx="2341440" cy="1663920"/>
            <a:chOff x="1110240" y="1395360"/>
            <a:chExt cx="2341440" cy="1663920"/>
          </a:xfrm>
        </p:grpSpPr>
        <p:sp>
          <p:nvSpPr>
            <p:cNvPr id="523" name="Google Shape;266;p24"/>
            <p:cNvSpPr/>
            <p:nvPr/>
          </p:nvSpPr>
          <p:spPr>
            <a:xfrm>
              <a:off x="1848240" y="1915560"/>
              <a:ext cx="810360" cy="1142280"/>
            </a:xfrm>
            <a:custGeom>
              <a:avLst/>
              <a:gdLst/>
              <a:ahLst/>
              <a:rect l="l" t="t" r="r" b="b"/>
              <a:pathLst>
                <a:path w="99746" h="140542">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w="0">
              <a:noFill/>
            </a:ln>
          </p:spPr>
          <p:style>
            <a:lnRef idx="0"/>
            <a:fillRef idx="0"/>
            <a:effectRef idx="0"/>
            <a:fontRef idx="minor"/>
          </p:style>
        </p:sp>
        <p:sp>
          <p:nvSpPr>
            <p:cNvPr id="524" name="Google Shape;267;p24"/>
            <p:cNvSpPr/>
            <p:nvPr/>
          </p:nvSpPr>
          <p:spPr>
            <a:xfrm>
              <a:off x="1110240" y="1395360"/>
              <a:ext cx="2341440" cy="1663920"/>
            </a:xfrm>
            <a:custGeom>
              <a:avLst/>
              <a:gdLst/>
              <a:ahLst/>
              <a:rect l="l" t="t" r="r" b="b"/>
              <a:pathLst>
                <a:path w="287998" h="204676">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w="0">
              <a:noFill/>
            </a:ln>
          </p:spPr>
          <p:style>
            <a:lnRef idx="0"/>
            <a:fillRef idx="0"/>
            <a:effectRef idx="0"/>
            <a:fontRef idx="minor"/>
          </p:style>
        </p:sp>
        <p:sp>
          <p:nvSpPr>
            <p:cNvPr id="525" name="Google Shape;268;p24"/>
            <p:cNvSpPr/>
            <p:nvPr/>
          </p:nvSpPr>
          <p:spPr>
            <a:xfrm>
              <a:off x="1862280" y="2675880"/>
              <a:ext cx="235440" cy="381600"/>
            </a:xfrm>
            <a:custGeom>
              <a:avLst/>
              <a:gdLst/>
              <a:ahLst/>
              <a:rect l="l" t="t" r="r" b="b"/>
              <a:pathLst>
                <a:path w="29043" h="47021">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w="0">
              <a:noFill/>
            </a:ln>
          </p:spPr>
          <p:style>
            <a:lnRef idx="0"/>
            <a:fillRef idx="0"/>
            <a:effectRef idx="0"/>
            <a:fontRef idx="minor"/>
          </p:style>
        </p:sp>
        <p:sp>
          <p:nvSpPr>
            <p:cNvPr id="526" name="Google Shape;269;p24"/>
            <p:cNvSpPr/>
            <p:nvPr/>
          </p:nvSpPr>
          <p:spPr>
            <a:xfrm>
              <a:off x="2377080" y="2757600"/>
              <a:ext cx="264960" cy="297360"/>
            </a:xfrm>
            <a:custGeom>
              <a:avLst/>
              <a:gdLst/>
              <a:ahLst/>
              <a:rect l="l" t="t" r="r" b="b"/>
              <a:pathLst>
                <a:path w="32672" h="36649">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w="0">
              <a:noFill/>
            </a:ln>
          </p:spPr>
          <p:style>
            <a:lnRef idx="0"/>
            <a:fillRef idx="0"/>
            <a:effectRef idx="0"/>
            <a:fontRef idx="minor"/>
          </p:style>
        </p:sp>
      </p:grpSp>
      <p:sp>
        <p:nvSpPr>
          <p:cNvPr id="527" name="PlaceHolder 3"/>
          <p:cNvSpPr>
            <a:spLocks noGrp="1"/>
          </p:cNvSpPr>
          <p:nvPr>
            <p:ph type="title"/>
          </p:nvPr>
        </p:nvSpPr>
        <p:spPr>
          <a:xfrm>
            <a:off x="1047600" y="3192480"/>
            <a:ext cx="246672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600" spc="-1" strike="noStrike">
                <a:solidFill>
                  <a:srgbClr val="48ffd5"/>
                </a:solidFill>
                <a:latin typeface="Impact"/>
                <a:ea typeface="Impact"/>
              </a:rPr>
              <a:t>GOSTUDIO</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6770" name="PlaceHolder 1"/>
          <p:cNvSpPr>
            <a:spLocks noGrp="1"/>
          </p:cNvSpPr>
          <p:nvPr>
            <p:ph type="title"/>
          </p:nvPr>
        </p:nvSpPr>
        <p:spPr>
          <a:xfrm>
            <a:off x="849600" y="943920"/>
            <a:ext cx="348156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Creative Process Icons</a:t>
            </a:r>
            <a:endParaRPr b="0" lang="en-US" sz="2400" spc="-1" strike="noStrike">
              <a:latin typeface="Arial"/>
            </a:endParaRPr>
          </a:p>
        </p:txBody>
      </p:sp>
      <p:sp>
        <p:nvSpPr>
          <p:cNvPr id="6771" name="PlaceHolder 2"/>
          <p:cNvSpPr>
            <a:spLocks noGrp="1"/>
          </p:cNvSpPr>
          <p:nvPr>
            <p:ph type="title"/>
          </p:nvPr>
        </p:nvSpPr>
        <p:spPr>
          <a:xfrm>
            <a:off x="4858560" y="943920"/>
            <a:ext cx="348156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Performing Arts Icons</a:t>
            </a:r>
            <a:endParaRPr b="0" lang="en-US" sz="2400" spc="-1" strike="noStrike">
              <a:latin typeface="Arial"/>
            </a:endParaRPr>
          </a:p>
        </p:txBody>
      </p:sp>
      <p:grpSp>
        <p:nvGrpSpPr>
          <p:cNvPr id="6772" name="Google Shape;7739;p56"/>
          <p:cNvGrpSpPr/>
          <p:nvPr/>
        </p:nvGrpSpPr>
        <p:grpSpPr>
          <a:xfrm>
            <a:off x="885600" y="1539360"/>
            <a:ext cx="275400" cy="356400"/>
            <a:chOff x="885600" y="1539360"/>
            <a:chExt cx="275400" cy="356400"/>
          </a:xfrm>
        </p:grpSpPr>
        <p:sp>
          <p:nvSpPr>
            <p:cNvPr id="6773" name="Google Shape;7740;p56"/>
            <p:cNvSpPr/>
            <p:nvPr/>
          </p:nvSpPr>
          <p:spPr>
            <a:xfrm>
              <a:off x="980640" y="1591560"/>
              <a:ext cx="83160" cy="83160"/>
            </a:xfrm>
            <a:custGeom>
              <a:avLst/>
              <a:gdLst/>
              <a:ahLst/>
              <a:rect l="l" t="t" r="r" b="b"/>
              <a:pathLst>
                <a:path w="2836" h="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w="0">
              <a:noFill/>
            </a:ln>
          </p:spPr>
          <p:style>
            <a:lnRef idx="0"/>
            <a:fillRef idx="0"/>
            <a:effectRef idx="0"/>
            <a:fontRef idx="minor"/>
          </p:style>
        </p:sp>
        <p:sp>
          <p:nvSpPr>
            <p:cNvPr id="6774" name="Google Shape;7741;p56"/>
            <p:cNvSpPr/>
            <p:nvPr/>
          </p:nvSpPr>
          <p:spPr>
            <a:xfrm>
              <a:off x="885600" y="1666080"/>
              <a:ext cx="275400" cy="229680"/>
            </a:xfrm>
            <a:custGeom>
              <a:avLst/>
              <a:gdLst/>
              <a:ahLst/>
              <a:rect l="l" t="t" r="r" b="b"/>
              <a:pathLst>
                <a:path w="9326" h="7789">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w="0">
              <a:noFill/>
            </a:ln>
          </p:spPr>
          <p:style>
            <a:lnRef idx="0"/>
            <a:fillRef idx="0"/>
            <a:effectRef idx="0"/>
            <a:fontRef idx="minor"/>
          </p:style>
        </p:sp>
        <p:sp>
          <p:nvSpPr>
            <p:cNvPr id="6775" name="Google Shape;7742;p56"/>
            <p:cNvSpPr/>
            <p:nvPr/>
          </p:nvSpPr>
          <p:spPr>
            <a:xfrm>
              <a:off x="992160" y="1539360"/>
              <a:ext cx="61920" cy="40320"/>
            </a:xfrm>
            <a:custGeom>
              <a:avLst/>
              <a:gdLst/>
              <a:ahLst/>
              <a:rect l="l" t="t" r="r" b="b"/>
              <a:pathLst>
                <a:path w="2111" h="1387">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w="0">
              <a:noFill/>
            </a:ln>
          </p:spPr>
          <p:style>
            <a:lnRef idx="0"/>
            <a:fillRef idx="0"/>
            <a:effectRef idx="0"/>
            <a:fontRef idx="minor"/>
          </p:style>
        </p:sp>
      </p:grpSp>
      <p:grpSp>
        <p:nvGrpSpPr>
          <p:cNvPr id="6776" name="Google Shape;7743;p56"/>
          <p:cNvGrpSpPr/>
          <p:nvPr/>
        </p:nvGrpSpPr>
        <p:grpSpPr>
          <a:xfrm>
            <a:off x="845640" y="1974600"/>
            <a:ext cx="355320" cy="354600"/>
            <a:chOff x="845640" y="1974600"/>
            <a:chExt cx="355320" cy="354600"/>
          </a:xfrm>
        </p:grpSpPr>
        <p:sp>
          <p:nvSpPr>
            <p:cNvPr id="6777" name="Google Shape;7744;p56"/>
            <p:cNvSpPr/>
            <p:nvPr/>
          </p:nvSpPr>
          <p:spPr>
            <a:xfrm>
              <a:off x="845640" y="1974600"/>
              <a:ext cx="355320" cy="208080"/>
            </a:xfrm>
            <a:custGeom>
              <a:avLst/>
              <a:gdLst/>
              <a:ahLst/>
              <a:rect l="l" t="t" r="r" b="b"/>
              <a:pathLst>
                <a:path w="12036" h="7059">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w="0">
              <a:noFill/>
            </a:ln>
          </p:spPr>
          <p:style>
            <a:lnRef idx="0"/>
            <a:fillRef idx="0"/>
            <a:effectRef idx="0"/>
            <a:fontRef idx="minor"/>
          </p:style>
        </p:sp>
        <p:sp>
          <p:nvSpPr>
            <p:cNvPr id="6778" name="Google Shape;7745;p56"/>
            <p:cNvSpPr/>
            <p:nvPr/>
          </p:nvSpPr>
          <p:spPr>
            <a:xfrm>
              <a:off x="931320" y="2059560"/>
              <a:ext cx="185760" cy="207360"/>
            </a:xfrm>
            <a:custGeom>
              <a:avLst/>
              <a:gdLst/>
              <a:ahLst/>
              <a:rect l="l" t="t" r="r" b="b"/>
              <a:pathLst>
                <a:path w="6302" h="7027">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w="0">
              <a:noFill/>
            </a:ln>
          </p:spPr>
          <p:style>
            <a:lnRef idx="0"/>
            <a:fillRef idx="0"/>
            <a:effectRef idx="0"/>
            <a:fontRef idx="minor"/>
          </p:style>
        </p:sp>
        <p:sp>
          <p:nvSpPr>
            <p:cNvPr id="6779" name="Google Shape;7746;p56"/>
            <p:cNvSpPr/>
            <p:nvPr/>
          </p:nvSpPr>
          <p:spPr>
            <a:xfrm>
              <a:off x="951840" y="2287800"/>
              <a:ext cx="144720" cy="41400"/>
            </a:xfrm>
            <a:custGeom>
              <a:avLst/>
              <a:gdLst/>
              <a:ahLst/>
              <a:rect l="l" t="t" r="r" b="b"/>
              <a:pathLst>
                <a:path w="4916" h="1419">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w="0">
              <a:noFill/>
            </a:ln>
          </p:spPr>
          <p:style>
            <a:lnRef idx="0"/>
            <a:fillRef idx="0"/>
            <a:effectRef idx="0"/>
            <a:fontRef idx="minor"/>
          </p:style>
        </p:sp>
        <p:sp>
          <p:nvSpPr>
            <p:cNvPr id="6780" name="Google Shape;7747;p56"/>
            <p:cNvSpPr/>
            <p:nvPr/>
          </p:nvSpPr>
          <p:spPr>
            <a:xfrm>
              <a:off x="1014480" y="2183400"/>
              <a:ext cx="20880" cy="1980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w="0">
              <a:noFill/>
            </a:ln>
          </p:spPr>
          <p:style>
            <a:lnRef idx="0"/>
            <a:fillRef idx="0"/>
            <a:effectRef idx="0"/>
            <a:fontRef idx="minor"/>
          </p:style>
        </p:sp>
      </p:grpSp>
      <p:grpSp>
        <p:nvGrpSpPr>
          <p:cNvPr id="6781" name="Google Shape;7748;p56"/>
          <p:cNvGrpSpPr/>
          <p:nvPr/>
        </p:nvGrpSpPr>
        <p:grpSpPr>
          <a:xfrm>
            <a:off x="845640" y="2412720"/>
            <a:ext cx="355680" cy="353880"/>
            <a:chOff x="845640" y="2412720"/>
            <a:chExt cx="355680" cy="353880"/>
          </a:xfrm>
        </p:grpSpPr>
        <p:sp>
          <p:nvSpPr>
            <p:cNvPr id="6782" name="Google Shape;7749;p56"/>
            <p:cNvSpPr/>
            <p:nvPr/>
          </p:nvSpPr>
          <p:spPr>
            <a:xfrm>
              <a:off x="928440" y="2412720"/>
              <a:ext cx="209160" cy="62640"/>
            </a:xfrm>
            <a:custGeom>
              <a:avLst/>
              <a:gdLst/>
              <a:ahLst/>
              <a:rect l="l" t="t" r="r" b="b"/>
              <a:pathLst>
                <a:path w="7090" h="2143">
                  <a:moveTo>
                    <a:pt x="1" y="0"/>
                  </a:moveTo>
                  <a:lnTo>
                    <a:pt x="1" y="2143"/>
                  </a:lnTo>
                  <a:lnTo>
                    <a:pt x="7089" y="2143"/>
                  </a:lnTo>
                  <a:lnTo>
                    <a:pt x="7089" y="0"/>
                  </a:lnTo>
                  <a:close/>
                </a:path>
              </a:pathLst>
            </a:custGeom>
            <a:solidFill>
              <a:srgbClr val="5f7d95"/>
            </a:solidFill>
            <a:ln w="0">
              <a:noFill/>
            </a:ln>
          </p:spPr>
          <p:style>
            <a:lnRef idx="0"/>
            <a:fillRef idx="0"/>
            <a:effectRef idx="0"/>
            <a:fontRef idx="minor"/>
          </p:style>
        </p:sp>
        <p:sp>
          <p:nvSpPr>
            <p:cNvPr id="6783" name="Google Shape;7750;p56"/>
            <p:cNvSpPr/>
            <p:nvPr/>
          </p:nvSpPr>
          <p:spPr>
            <a:xfrm>
              <a:off x="845640" y="2412720"/>
              <a:ext cx="61920" cy="62640"/>
            </a:xfrm>
            <a:custGeom>
              <a:avLst/>
              <a:gdLst/>
              <a:ahLst/>
              <a:rect l="l" t="t" r="r" b="b"/>
              <a:pathLst>
                <a:path w="2112" h="2143">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w="0">
              <a:noFill/>
            </a:ln>
          </p:spPr>
          <p:style>
            <a:lnRef idx="0"/>
            <a:fillRef idx="0"/>
            <a:effectRef idx="0"/>
            <a:fontRef idx="minor"/>
          </p:style>
        </p:sp>
        <p:sp>
          <p:nvSpPr>
            <p:cNvPr id="6784" name="Google Shape;7751;p56"/>
            <p:cNvSpPr/>
            <p:nvPr/>
          </p:nvSpPr>
          <p:spPr>
            <a:xfrm>
              <a:off x="1159920" y="2412720"/>
              <a:ext cx="41400" cy="62640"/>
            </a:xfrm>
            <a:custGeom>
              <a:avLst/>
              <a:gdLst/>
              <a:ahLst/>
              <a:rect l="l" t="t" r="r" b="b"/>
              <a:pathLst>
                <a:path w="1418" h="2143">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w="0">
              <a:noFill/>
            </a:ln>
          </p:spPr>
          <p:style>
            <a:lnRef idx="0"/>
            <a:fillRef idx="0"/>
            <a:effectRef idx="0"/>
            <a:fontRef idx="minor"/>
          </p:style>
        </p:sp>
        <p:sp>
          <p:nvSpPr>
            <p:cNvPr id="6785" name="Google Shape;7752;p56"/>
            <p:cNvSpPr/>
            <p:nvPr/>
          </p:nvSpPr>
          <p:spPr>
            <a:xfrm>
              <a:off x="950040" y="2560320"/>
              <a:ext cx="187560" cy="144720"/>
            </a:xfrm>
            <a:custGeom>
              <a:avLst/>
              <a:gdLst/>
              <a:ahLst/>
              <a:rect l="l" t="t" r="r" b="b"/>
              <a:pathLst>
                <a:path w="6365" h="4915">
                  <a:moveTo>
                    <a:pt x="0" y="0"/>
                  </a:moveTo>
                  <a:lnTo>
                    <a:pt x="0" y="4915"/>
                  </a:lnTo>
                  <a:lnTo>
                    <a:pt x="6364" y="4915"/>
                  </a:lnTo>
                  <a:lnTo>
                    <a:pt x="6364" y="0"/>
                  </a:lnTo>
                  <a:close/>
                </a:path>
              </a:pathLst>
            </a:custGeom>
            <a:solidFill>
              <a:srgbClr val="5f7d95"/>
            </a:solidFill>
            <a:ln w="0">
              <a:noFill/>
            </a:ln>
          </p:spPr>
          <p:style>
            <a:lnRef idx="0"/>
            <a:fillRef idx="0"/>
            <a:effectRef idx="0"/>
            <a:fontRef idx="minor"/>
          </p:style>
        </p:sp>
        <p:sp>
          <p:nvSpPr>
            <p:cNvPr id="6786" name="Google Shape;7753;p56"/>
            <p:cNvSpPr/>
            <p:nvPr/>
          </p:nvSpPr>
          <p:spPr>
            <a:xfrm>
              <a:off x="845640" y="2496960"/>
              <a:ext cx="355320" cy="269640"/>
            </a:xfrm>
            <a:custGeom>
              <a:avLst/>
              <a:gdLst/>
              <a:ahLst/>
              <a:rect l="l" t="t" r="r" b="b"/>
              <a:pathLst>
                <a:path w="12036" h="9138">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w="0">
              <a:noFill/>
            </a:ln>
          </p:spPr>
          <p:style>
            <a:lnRef idx="0"/>
            <a:fillRef idx="0"/>
            <a:effectRef idx="0"/>
            <a:fontRef idx="minor"/>
          </p:style>
        </p:sp>
      </p:grpSp>
      <p:grpSp>
        <p:nvGrpSpPr>
          <p:cNvPr id="6787" name="Google Shape;7754;p56"/>
          <p:cNvGrpSpPr/>
          <p:nvPr/>
        </p:nvGrpSpPr>
        <p:grpSpPr>
          <a:xfrm>
            <a:off x="3049560" y="1558800"/>
            <a:ext cx="354600" cy="355320"/>
            <a:chOff x="3049560" y="1558800"/>
            <a:chExt cx="354600" cy="355320"/>
          </a:xfrm>
        </p:grpSpPr>
        <p:sp>
          <p:nvSpPr>
            <p:cNvPr id="6788" name="Google Shape;7755;p56"/>
            <p:cNvSpPr/>
            <p:nvPr/>
          </p:nvSpPr>
          <p:spPr>
            <a:xfrm>
              <a:off x="3049560" y="1558800"/>
              <a:ext cx="354600" cy="355320"/>
            </a:xfrm>
            <a:custGeom>
              <a:avLst/>
              <a:gdLst/>
              <a:ahLst/>
              <a:rect l="l" t="t" r="r" b="b"/>
              <a:pathLst>
                <a:path w="12004" h="12036">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w="0">
              <a:noFill/>
            </a:ln>
          </p:spPr>
          <p:style>
            <a:lnRef idx="0"/>
            <a:fillRef idx="0"/>
            <a:effectRef idx="0"/>
            <a:fontRef idx="minor"/>
          </p:style>
        </p:sp>
        <p:sp>
          <p:nvSpPr>
            <p:cNvPr id="6789" name="Google Shape;7756;p56"/>
            <p:cNvSpPr/>
            <p:nvPr/>
          </p:nvSpPr>
          <p:spPr>
            <a:xfrm>
              <a:off x="3174480" y="1684800"/>
              <a:ext cx="103680" cy="104760"/>
            </a:xfrm>
            <a:custGeom>
              <a:avLst/>
              <a:gdLst/>
              <a:ahLst/>
              <a:rect l="l" t="t" r="r" b="b"/>
              <a:pathLst>
                <a:path w="3529" h="3562">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w="0">
              <a:noFill/>
            </a:ln>
          </p:spPr>
          <p:style>
            <a:lnRef idx="0"/>
            <a:fillRef idx="0"/>
            <a:effectRef idx="0"/>
            <a:fontRef idx="minor"/>
          </p:style>
        </p:sp>
        <p:sp>
          <p:nvSpPr>
            <p:cNvPr id="6790" name="Google Shape;7757;p56"/>
            <p:cNvSpPr/>
            <p:nvPr/>
          </p:nvSpPr>
          <p:spPr>
            <a:xfrm>
              <a:off x="3216600" y="1726560"/>
              <a:ext cx="19800" cy="20880"/>
            </a:xfrm>
            <a:custGeom>
              <a:avLst/>
              <a:gdLst/>
              <a:ahLst/>
              <a:rect l="l" t="t" r="r" b="b"/>
              <a:pathLst>
                <a:path w="694" h="726">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grpSp>
      <p:grpSp>
        <p:nvGrpSpPr>
          <p:cNvPr id="6791" name="Google Shape;7758;p56"/>
          <p:cNvGrpSpPr/>
          <p:nvPr/>
        </p:nvGrpSpPr>
        <p:grpSpPr>
          <a:xfrm>
            <a:off x="3049560" y="1996200"/>
            <a:ext cx="354600" cy="354600"/>
            <a:chOff x="3049560" y="1996200"/>
            <a:chExt cx="354600" cy="354600"/>
          </a:xfrm>
        </p:grpSpPr>
        <p:sp>
          <p:nvSpPr>
            <p:cNvPr id="6792" name="Google Shape;7759;p56"/>
            <p:cNvSpPr/>
            <p:nvPr/>
          </p:nvSpPr>
          <p:spPr>
            <a:xfrm>
              <a:off x="3321000" y="2163960"/>
              <a:ext cx="20880" cy="1980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6793" name="Google Shape;7760;p56"/>
            <p:cNvSpPr/>
            <p:nvPr/>
          </p:nvSpPr>
          <p:spPr>
            <a:xfrm>
              <a:off x="3321000" y="2247840"/>
              <a:ext cx="20880" cy="19800"/>
            </a:xfrm>
            <a:custGeom>
              <a:avLst/>
              <a:gdLst/>
              <a:ahLst/>
              <a:rect l="l" t="t" r="r" b="b"/>
              <a:pathLst>
                <a:path w="726" h="694">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w="0">
              <a:noFill/>
            </a:ln>
          </p:spPr>
          <p:style>
            <a:lnRef idx="0"/>
            <a:fillRef idx="0"/>
            <a:effectRef idx="0"/>
            <a:fontRef idx="minor"/>
          </p:style>
        </p:sp>
        <p:sp>
          <p:nvSpPr>
            <p:cNvPr id="6794" name="Google Shape;7761;p56"/>
            <p:cNvSpPr/>
            <p:nvPr/>
          </p:nvSpPr>
          <p:spPr>
            <a:xfrm>
              <a:off x="3217320" y="2163960"/>
              <a:ext cx="20880" cy="19800"/>
            </a:xfrm>
            <a:custGeom>
              <a:avLst/>
              <a:gdLst/>
              <a:ahLst/>
              <a:rect l="l" t="t" r="r" b="b"/>
              <a:pathLst>
                <a:path w="726" h="694">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w="0">
              <a:noFill/>
            </a:ln>
          </p:spPr>
          <p:style>
            <a:lnRef idx="0"/>
            <a:fillRef idx="0"/>
            <a:effectRef idx="0"/>
            <a:fontRef idx="minor"/>
          </p:style>
        </p:sp>
        <p:sp>
          <p:nvSpPr>
            <p:cNvPr id="6795" name="Google Shape;7762;p56"/>
            <p:cNvSpPr/>
            <p:nvPr/>
          </p:nvSpPr>
          <p:spPr>
            <a:xfrm>
              <a:off x="3217320" y="2080080"/>
              <a:ext cx="20880" cy="19800"/>
            </a:xfrm>
            <a:custGeom>
              <a:avLst/>
              <a:gdLst/>
              <a:ahLst/>
              <a:rect l="l" t="t" r="r" b="b"/>
              <a:pathLst>
                <a:path w="726" h="694">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w="0">
              <a:noFill/>
            </a:ln>
          </p:spPr>
          <p:style>
            <a:lnRef idx="0"/>
            <a:fillRef idx="0"/>
            <a:effectRef idx="0"/>
            <a:fontRef idx="minor"/>
          </p:style>
        </p:sp>
        <p:sp>
          <p:nvSpPr>
            <p:cNvPr id="6796" name="Google Shape;7763;p56"/>
            <p:cNvSpPr/>
            <p:nvPr/>
          </p:nvSpPr>
          <p:spPr>
            <a:xfrm>
              <a:off x="3321000" y="2080080"/>
              <a:ext cx="20880" cy="1980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6797" name="Google Shape;7764;p56"/>
            <p:cNvSpPr/>
            <p:nvPr/>
          </p:nvSpPr>
          <p:spPr>
            <a:xfrm>
              <a:off x="3153960" y="1996200"/>
              <a:ext cx="250200" cy="354600"/>
            </a:xfrm>
            <a:custGeom>
              <a:avLst/>
              <a:gdLst/>
              <a:ahLst/>
              <a:rect l="l" t="t" r="r" b="b"/>
              <a:pathLst>
                <a:path w="8475" h="12004">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w="0">
              <a:noFill/>
            </a:ln>
          </p:spPr>
          <p:style>
            <a:lnRef idx="0"/>
            <a:fillRef idx="0"/>
            <a:effectRef idx="0"/>
            <a:fontRef idx="minor"/>
          </p:style>
        </p:sp>
        <p:sp>
          <p:nvSpPr>
            <p:cNvPr id="6798" name="Google Shape;7765;p56"/>
            <p:cNvSpPr/>
            <p:nvPr/>
          </p:nvSpPr>
          <p:spPr>
            <a:xfrm>
              <a:off x="3217320" y="2247840"/>
              <a:ext cx="20880" cy="19800"/>
            </a:xfrm>
            <a:custGeom>
              <a:avLst/>
              <a:gdLst/>
              <a:ahLst/>
              <a:rect l="l" t="t" r="r" b="b"/>
              <a:pathLst>
                <a:path w="726" h="694">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w="0">
              <a:noFill/>
            </a:ln>
          </p:spPr>
          <p:style>
            <a:lnRef idx="0"/>
            <a:fillRef idx="0"/>
            <a:effectRef idx="0"/>
            <a:fontRef idx="minor"/>
          </p:style>
        </p:sp>
        <p:sp>
          <p:nvSpPr>
            <p:cNvPr id="6799" name="Google Shape;7766;p56"/>
            <p:cNvSpPr/>
            <p:nvPr/>
          </p:nvSpPr>
          <p:spPr>
            <a:xfrm>
              <a:off x="3049560" y="1996920"/>
              <a:ext cx="84240" cy="102960"/>
            </a:xfrm>
            <a:custGeom>
              <a:avLst/>
              <a:gdLst/>
              <a:ahLst/>
              <a:rect l="l" t="t" r="r" b="b"/>
              <a:pathLst>
                <a:path w="2868" h="349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w="0">
              <a:noFill/>
            </a:ln>
          </p:spPr>
          <p:style>
            <a:lnRef idx="0"/>
            <a:fillRef idx="0"/>
            <a:effectRef idx="0"/>
            <a:fontRef idx="minor"/>
          </p:style>
        </p:sp>
        <p:sp>
          <p:nvSpPr>
            <p:cNvPr id="6800" name="Google Shape;7767;p56"/>
            <p:cNvSpPr/>
            <p:nvPr/>
          </p:nvSpPr>
          <p:spPr>
            <a:xfrm>
              <a:off x="3053520" y="2113560"/>
              <a:ext cx="75960" cy="49680"/>
            </a:xfrm>
            <a:custGeom>
              <a:avLst/>
              <a:gdLst/>
              <a:ahLst/>
              <a:rect l="l" t="t" r="r" b="b"/>
              <a:pathLst>
                <a:path w="2585" h="1702">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w="0">
              <a:noFill/>
            </a:ln>
          </p:spPr>
          <p:style>
            <a:lnRef idx="0"/>
            <a:fillRef idx="0"/>
            <a:effectRef idx="0"/>
            <a:fontRef idx="minor"/>
          </p:style>
        </p:sp>
        <p:sp>
          <p:nvSpPr>
            <p:cNvPr id="6801" name="Google Shape;7768;p56"/>
            <p:cNvSpPr/>
            <p:nvPr/>
          </p:nvSpPr>
          <p:spPr>
            <a:xfrm>
              <a:off x="3049560" y="2183400"/>
              <a:ext cx="83160" cy="167040"/>
            </a:xfrm>
            <a:custGeom>
              <a:avLst/>
              <a:gdLst/>
              <a:ahLst/>
              <a:rect l="l" t="t" r="r" b="b"/>
              <a:pathLst>
                <a:path w="2837" h="5671">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w="0">
              <a:noFill/>
            </a:ln>
          </p:spPr>
          <p:style>
            <a:lnRef idx="0"/>
            <a:fillRef idx="0"/>
            <a:effectRef idx="0"/>
            <a:fontRef idx="minor"/>
          </p:style>
        </p:sp>
      </p:grpSp>
      <p:grpSp>
        <p:nvGrpSpPr>
          <p:cNvPr id="6802" name="Google Shape;7769;p56"/>
          <p:cNvGrpSpPr/>
          <p:nvPr/>
        </p:nvGrpSpPr>
        <p:grpSpPr>
          <a:xfrm>
            <a:off x="3050280" y="2433240"/>
            <a:ext cx="353520" cy="352800"/>
            <a:chOff x="3050280" y="2433240"/>
            <a:chExt cx="353520" cy="352800"/>
          </a:xfrm>
        </p:grpSpPr>
        <p:sp>
          <p:nvSpPr>
            <p:cNvPr id="6803" name="Google Shape;7770;p56"/>
            <p:cNvSpPr/>
            <p:nvPr/>
          </p:nvSpPr>
          <p:spPr>
            <a:xfrm>
              <a:off x="3050280" y="2433240"/>
              <a:ext cx="353520" cy="352800"/>
            </a:xfrm>
            <a:custGeom>
              <a:avLst/>
              <a:gdLst/>
              <a:ahLst/>
              <a:rect l="l" t="t" r="r" b="b"/>
              <a:pathLst>
                <a:path w="11972" h="11941">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w="0">
              <a:noFill/>
            </a:ln>
          </p:spPr>
          <p:style>
            <a:lnRef idx="0"/>
            <a:fillRef idx="0"/>
            <a:effectRef idx="0"/>
            <a:fontRef idx="minor"/>
          </p:style>
        </p:sp>
        <p:sp>
          <p:nvSpPr>
            <p:cNvPr id="6804" name="Google Shape;7771;p56"/>
            <p:cNvSpPr/>
            <p:nvPr/>
          </p:nvSpPr>
          <p:spPr>
            <a:xfrm>
              <a:off x="3206880" y="2647800"/>
              <a:ext cx="41400" cy="55080"/>
            </a:xfrm>
            <a:custGeom>
              <a:avLst/>
              <a:gdLst/>
              <a:ahLst/>
              <a:rect l="l" t="t" r="r" b="b"/>
              <a:pathLst>
                <a:path w="1418" h="1891">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w="0">
              <a:noFill/>
            </a:ln>
          </p:spPr>
          <p:style>
            <a:lnRef idx="0"/>
            <a:fillRef idx="0"/>
            <a:effectRef idx="0"/>
            <a:fontRef idx="minor"/>
          </p:style>
        </p:sp>
        <p:sp>
          <p:nvSpPr>
            <p:cNvPr id="6805" name="Google Shape;7772;p56"/>
            <p:cNvSpPr/>
            <p:nvPr/>
          </p:nvSpPr>
          <p:spPr>
            <a:xfrm>
              <a:off x="3208680" y="2592720"/>
              <a:ext cx="34560" cy="36360"/>
            </a:xfrm>
            <a:custGeom>
              <a:avLst/>
              <a:gdLst/>
              <a:ahLst/>
              <a:rect l="l" t="t" r="r" b="b"/>
              <a:pathLst>
                <a:path w="1198" h="1253">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w="0">
              <a:noFill/>
            </a:ln>
          </p:spPr>
          <p:style>
            <a:lnRef idx="0"/>
            <a:fillRef idx="0"/>
            <a:effectRef idx="0"/>
            <a:fontRef idx="minor"/>
          </p:style>
        </p:sp>
        <p:sp>
          <p:nvSpPr>
            <p:cNvPr id="6806" name="Google Shape;7773;p56"/>
            <p:cNvSpPr/>
            <p:nvPr/>
          </p:nvSpPr>
          <p:spPr>
            <a:xfrm>
              <a:off x="3133080" y="2517480"/>
              <a:ext cx="188640" cy="176400"/>
            </a:xfrm>
            <a:custGeom>
              <a:avLst/>
              <a:gdLst/>
              <a:ahLst/>
              <a:rect l="l" t="t" r="r" b="b"/>
              <a:pathLst>
                <a:path w="6396" h="5987">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w="0">
              <a:noFill/>
            </a:ln>
          </p:spPr>
          <p:style>
            <a:lnRef idx="0"/>
            <a:fillRef idx="0"/>
            <a:effectRef idx="0"/>
            <a:fontRef idx="minor"/>
          </p:style>
        </p:sp>
      </p:grpSp>
      <p:grpSp>
        <p:nvGrpSpPr>
          <p:cNvPr id="6807" name="Google Shape;7774;p56"/>
          <p:cNvGrpSpPr/>
          <p:nvPr/>
        </p:nvGrpSpPr>
        <p:grpSpPr>
          <a:xfrm>
            <a:off x="1785600" y="2904840"/>
            <a:ext cx="310680" cy="353520"/>
            <a:chOff x="1785600" y="2904840"/>
            <a:chExt cx="310680" cy="353520"/>
          </a:xfrm>
        </p:grpSpPr>
        <p:sp>
          <p:nvSpPr>
            <p:cNvPr id="6808" name="Google Shape;7775;p56"/>
            <p:cNvSpPr/>
            <p:nvPr/>
          </p:nvSpPr>
          <p:spPr>
            <a:xfrm>
              <a:off x="1785600" y="3133080"/>
              <a:ext cx="310680" cy="125280"/>
            </a:xfrm>
            <a:custGeom>
              <a:avLst/>
              <a:gdLst/>
              <a:ahLst/>
              <a:rect l="l" t="t" r="r" b="b"/>
              <a:pathLst>
                <a:path w="10524" h="425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w="0">
              <a:noFill/>
            </a:ln>
          </p:spPr>
          <p:style>
            <a:lnRef idx="0"/>
            <a:fillRef idx="0"/>
            <a:effectRef idx="0"/>
            <a:fontRef idx="minor"/>
          </p:style>
        </p:sp>
        <p:sp>
          <p:nvSpPr>
            <p:cNvPr id="6809" name="Google Shape;7776;p56"/>
            <p:cNvSpPr/>
            <p:nvPr/>
          </p:nvSpPr>
          <p:spPr>
            <a:xfrm>
              <a:off x="1807920" y="2904840"/>
              <a:ext cx="269640" cy="208080"/>
            </a:xfrm>
            <a:custGeom>
              <a:avLst/>
              <a:gdLst/>
              <a:ahLst/>
              <a:rect l="l" t="t" r="r" b="b"/>
              <a:pathLst>
                <a:path w="9137" h="7058">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w="0">
              <a:noFill/>
            </a:ln>
          </p:spPr>
          <p:style>
            <a:lnRef idx="0"/>
            <a:fillRef idx="0"/>
            <a:effectRef idx="0"/>
            <a:fontRef idx="minor"/>
          </p:style>
        </p:sp>
        <p:sp>
          <p:nvSpPr>
            <p:cNvPr id="6810" name="Google Shape;7777;p56"/>
            <p:cNvSpPr/>
            <p:nvPr/>
          </p:nvSpPr>
          <p:spPr>
            <a:xfrm>
              <a:off x="1932840" y="3009960"/>
              <a:ext cx="19800" cy="1980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6811" name="Google Shape;7778;p56"/>
            <p:cNvSpPr/>
            <p:nvPr/>
          </p:nvSpPr>
          <p:spPr>
            <a:xfrm>
              <a:off x="1863720" y="3076200"/>
              <a:ext cx="73800" cy="36720"/>
            </a:xfrm>
            <a:custGeom>
              <a:avLst/>
              <a:gdLst/>
              <a:ahLst/>
              <a:rect l="l" t="t" r="r" b="b"/>
              <a:pathLst>
                <a:path w="2521" h="1261">
                  <a:moveTo>
                    <a:pt x="1261" y="0"/>
                  </a:moveTo>
                  <a:lnTo>
                    <a:pt x="0" y="1260"/>
                  </a:lnTo>
                  <a:lnTo>
                    <a:pt x="2521" y="1260"/>
                  </a:lnTo>
                  <a:lnTo>
                    <a:pt x="1261" y="0"/>
                  </a:lnTo>
                  <a:close/>
                </a:path>
              </a:pathLst>
            </a:custGeom>
            <a:solidFill>
              <a:srgbClr val="5f7d95"/>
            </a:solidFill>
            <a:ln w="0">
              <a:noFill/>
            </a:ln>
          </p:spPr>
          <p:style>
            <a:lnRef idx="0"/>
            <a:fillRef idx="0"/>
            <a:effectRef idx="0"/>
            <a:fontRef idx="minor"/>
          </p:style>
        </p:sp>
        <p:sp>
          <p:nvSpPr>
            <p:cNvPr id="6812" name="Google Shape;7779;p56"/>
            <p:cNvSpPr/>
            <p:nvPr/>
          </p:nvSpPr>
          <p:spPr>
            <a:xfrm>
              <a:off x="1958040" y="3076200"/>
              <a:ext cx="62640" cy="36720"/>
            </a:xfrm>
            <a:custGeom>
              <a:avLst/>
              <a:gdLst/>
              <a:ahLst/>
              <a:rect l="l" t="t" r="r" b="b"/>
              <a:pathLst>
                <a:path w="2143" h="1261">
                  <a:moveTo>
                    <a:pt x="883" y="0"/>
                  </a:moveTo>
                  <a:lnTo>
                    <a:pt x="0" y="945"/>
                  </a:lnTo>
                  <a:lnTo>
                    <a:pt x="315" y="1260"/>
                  </a:lnTo>
                  <a:lnTo>
                    <a:pt x="2143" y="1260"/>
                  </a:lnTo>
                  <a:lnTo>
                    <a:pt x="883" y="0"/>
                  </a:lnTo>
                  <a:close/>
                </a:path>
              </a:pathLst>
            </a:custGeom>
            <a:solidFill>
              <a:srgbClr val="5f7d95"/>
            </a:solidFill>
            <a:ln w="0">
              <a:noFill/>
            </a:ln>
          </p:spPr>
          <p:style>
            <a:lnRef idx="0"/>
            <a:fillRef idx="0"/>
            <a:effectRef idx="0"/>
            <a:fontRef idx="minor"/>
          </p:style>
        </p:sp>
      </p:grpSp>
      <p:grpSp>
        <p:nvGrpSpPr>
          <p:cNvPr id="6813" name="Google Shape;7780;p56"/>
          <p:cNvGrpSpPr/>
          <p:nvPr/>
        </p:nvGrpSpPr>
        <p:grpSpPr>
          <a:xfrm>
            <a:off x="1763640" y="3363480"/>
            <a:ext cx="354600" cy="311760"/>
            <a:chOff x="1763640" y="3363480"/>
            <a:chExt cx="354600" cy="311760"/>
          </a:xfrm>
        </p:grpSpPr>
        <p:sp>
          <p:nvSpPr>
            <p:cNvPr id="6814" name="Google Shape;7781;p56"/>
            <p:cNvSpPr/>
            <p:nvPr/>
          </p:nvSpPr>
          <p:spPr>
            <a:xfrm>
              <a:off x="1803600" y="3363480"/>
              <a:ext cx="272520" cy="311760"/>
            </a:xfrm>
            <a:custGeom>
              <a:avLst/>
              <a:gdLst/>
              <a:ahLst/>
              <a:rect l="l" t="t" r="r" b="b"/>
              <a:pathLst>
                <a:path w="9232" h="10555">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w="0">
              <a:noFill/>
            </a:ln>
          </p:spPr>
          <p:style>
            <a:lnRef idx="0"/>
            <a:fillRef idx="0"/>
            <a:effectRef idx="0"/>
            <a:fontRef idx="minor"/>
          </p:style>
        </p:sp>
        <p:sp>
          <p:nvSpPr>
            <p:cNvPr id="6815" name="Google Shape;7782;p56"/>
            <p:cNvSpPr/>
            <p:nvPr/>
          </p:nvSpPr>
          <p:spPr>
            <a:xfrm>
              <a:off x="1888560" y="3507840"/>
              <a:ext cx="107640" cy="144720"/>
            </a:xfrm>
            <a:custGeom>
              <a:avLst/>
              <a:gdLst/>
              <a:ahLst/>
              <a:rect l="l" t="t" r="r" b="b"/>
              <a:pathLst>
                <a:path w="3656" h="491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w="0">
              <a:noFill/>
            </a:ln>
          </p:spPr>
          <p:style>
            <a:lnRef idx="0"/>
            <a:fillRef idx="0"/>
            <a:effectRef idx="0"/>
            <a:fontRef idx="minor"/>
          </p:style>
        </p:sp>
        <p:sp>
          <p:nvSpPr>
            <p:cNvPr id="6816" name="Google Shape;7783;p56"/>
            <p:cNvSpPr/>
            <p:nvPr/>
          </p:nvSpPr>
          <p:spPr>
            <a:xfrm>
              <a:off x="1763640" y="3560040"/>
              <a:ext cx="19800" cy="82440"/>
            </a:xfrm>
            <a:custGeom>
              <a:avLst/>
              <a:gdLst/>
              <a:ahLst/>
              <a:rect l="l" t="t" r="r" b="b"/>
              <a:pathLst>
                <a:path w="694" h="2805">
                  <a:moveTo>
                    <a:pt x="694" y="0"/>
                  </a:moveTo>
                  <a:cubicBezTo>
                    <a:pt x="253" y="347"/>
                    <a:pt x="1" y="819"/>
                    <a:pt x="1" y="1418"/>
                  </a:cubicBezTo>
                  <a:cubicBezTo>
                    <a:pt x="1" y="2017"/>
                    <a:pt x="253" y="2458"/>
                    <a:pt x="694" y="2804"/>
                  </a:cubicBezTo>
                  <a:lnTo>
                    <a:pt x="694" y="0"/>
                  </a:lnTo>
                  <a:close/>
                </a:path>
              </a:pathLst>
            </a:custGeom>
            <a:solidFill>
              <a:srgbClr val="5f7d95"/>
            </a:solidFill>
            <a:ln w="0">
              <a:noFill/>
            </a:ln>
          </p:spPr>
          <p:style>
            <a:lnRef idx="0"/>
            <a:fillRef idx="0"/>
            <a:effectRef idx="0"/>
            <a:fontRef idx="minor"/>
          </p:style>
        </p:sp>
        <p:sp>
          <p:nvSpPr>
            <p:cNvPr id="6817" name="Google Shape;7784;p56"/>
            <p:cNvSpPr/>
            <p:nvPr/>
          </p:nvSpPr>
          <p:spPr>
            <a:xfrm>
              <a:off x="2097360" y="3560040"/>
              <a:ext cx="20880" cy="82440"/>
            </a:xfrm>
            <a:custGeom>
              <a:avLst/>
              <a:gdLst/>
              <a:ahLst/>
              <a:rect l="l" t="t" r="r" b="b"/>
              <a:pathLst>
                <a:path w="726" h="2805">
                  <a:moveTo>
                    <a:pt x="1" y="0"/>
                  </a:moveTo>
                  <a:lnTo>
                    <a:pt x="1" y="2804"/>
                  </a:lnTo>
                  <a:cubicBezTo>
                    <a:pt x="442" y="2489"/>
                    <a:pt x="725" y="1954"/>
                    <a:pt x="725" y="1418"/>
                  </a:cubicBezTo>
                  <a:cubicBezTo>
                    <a:pt x="725" y="851"/>
                    <a:pt x="442" y="347"/>
                    <a:pt x="1" y="0"/>
                  </a:cubicBezTo>
                  <a:close/>
                </a:path>
              </a:pathLst>
            </a:custGeom>
            <a:solidFill>
              <a:srgbClr val="5f7d95"/>
            </a:solidFill>
            <a:ln w="0">
              <a:noFill/>
            </a:ln>
          </p:spPr>
          <p:style>
            <a:lnRef idx="0"/>
            <a:fillRef idx="0"/>
            <a:effectRef idx="0"/>
            <a:fontRef idx="minor"/>
          </p:style>
        </p:sp>
      </p:grpSp>
      <p:grpSp>
        <p:nvGrpSpPr>
          <p:cNvPr id="6818" name="Google Shape;7785;p56"/>
          <p:cNvGrpSpPr/>
          <p:nvPr/>
        </p:nvGrpSpPr>
        <p:grpSpPr>
          <a:xfrm>
            <a:off x="1764000" y="3778560"/>
            <a:ext cx="353520" cy="352800"/>
            <a:chOff x="1764000" y="3778560"/>
            <a:chExt cx="353520" cy="352800"/>
          </a:xfrm>
        </p:grpSpPr>
        <p:sp>
          <p:nvSpPr>
            <p:cNvPr id="6819" name="Google Shape;7786;p56"/>
            <p:cNvSpPr/>
            <p:nvPr/>
          </p:nvSpPr>
          <p:spPr>
            <a:xfrm>
              <a:off x="1909440" y="3924000"/>
              <a:ext cx="62640" cy="61920"/>
            </a:xfrm>
            <a:custGeom>
              <a:avLst/>
              <a:gdLst/>
              <a:ahLst/>
              <a:rect l="l" t="t" r="r" b="b"/>
              <a:pathLst>
                <a:path w="2143" h="2111">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w="0">
              <a:noFill/>
            </a:ln>
          </p:spPr>
          <p:style>
            <a:lnRef idx="0"/>
            <a:fillRef idx="0"/>
            <a:effectRef idx="0"/>
            <a:fontRef idx="minor"/>
          </p:style>
        </p:sp>
        <p:sp>
          <p:nvSpPr>
            <p:cNvPr id="6820" name="Google Shape;7787;p56"/>
            <p:cNvSpPr/>
            <p:nvPr/>
          </p:nvSpPr>
          <p:spPr>
            <a:xfrm>
              <a:off x="1764000" y="3778560"/>
              <a:ext cx="353520" cy="352800"/>
            </a:xfrm>
            <a:custGeom>
              <a:avLst/>
              <a:gdLst/>
              <a:ahLst/>
              <a:rect l="l" t="t" r="r" b="b"/>
              <a:pathLst>
                <a:path w="11973" h="11941">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w="0">
              <a:noFill/>
            </a:ln>
          </p:spPr>
          <p:style>
            <a:lnRef idx="0"/>
            <a:fillRef idx="0"/>
            <a:effectRef idx="0"/>
            <a:fontRef idx="minor"/>
          </p:style>
        </p:sp>
      </p:grpSp>
      <p:grpSp>
        <p:nvGrpSpPr>
          <p:cNvPr id="6821" name="Google Shape;7788;p56"/>
          <p:cNvGrpSpPr/>
          <p:nvPr/>
        </p:nvGrpSpPr>
        <p:grpSpPr>
          <a:xfrm>
            <a:off x="3971880" y="2911320"/>
            <a:ext cx="354600" cy="354600"/>
            <a:chOff x="3971880" y="2911320"/>
            <a:chExt cx="354600" cy="354600"/>
          </a:xfrm>
        </p:grpSpPr>
        <p:sp>
          <p:nvSpPr>
            <p:cNvPr id="6822" name="Google Shape;7789;p56"/>
            <p:cNvSpPr/>
            <p:nvPr/>
          </p:nvSpPr>
          <p:spPr>
            <a:xfrm>
              <a:off x="4181760" y="3099600"/>
              <a:ext cx="144720" cy="102960"/>
            </a:xfrm>
            <a:custGeom>
              <a:avLst/>
              <a:gdLst/>
              <a:ahLst/>
              <a:rect l="l" t="t" r="r" b="b"/>
              <a:pathLst>
                <a:path w="4915" h="3498">
                  <a:moveTo>
                    <a:pt x="0" y="1"/>
                  </a:moveTo>
                  <a:lnTo>
                    <a:pt x="0" y="3498"/>
                  </a:lnTo>
                  <a:lnTo>
                    <a:pt x="4915" y="3498"/>
                  </a:lnTo>
                  <a:lnTo>
                    <a:pt x="4915" y="1"/>
                  </a:lnTo>
                  <a:close/>
                </a:path>
              </a:pathLst>
            </a:custGeom>
            <a:solidFill>
              <a:srgbClr val="5f7d95"/>
            </a:solidFill>
            <a:ln w="0">
              <a:noFill/>
            </a:ln>
          </p:spPr>
          <p:style>
            <a:lnRef idx="0"/>
            <a:fillRef idx="0"/>
            <a:effectRef idx="0"/>
            <a:fontRef idx="minor"/>
          </p:style>
        </p:sp>
        <p:sp>
          <p:nvSpPr>
            <p:cNvPr id="6823" name="Google Shape;7790;p56"/>
            <p:cNvSpPr/>
            <p:nvPr/>
          </p:nvSpPr>
          <p:spPr>
            <a:xfrm>
              <a:off x="4181760" y="3224520"/>
              <a:ext cx="144720" cy="41400"/>
            </a:xfrm>
            <a:custGeom>
              <a:avLst/>
              <a:gdLst/>
              <a:ahLst/>
              <a:rect l="l" t="t" r="r" b="b"/>
              <a:pathLst>
                <a:path w="4915" h="1419">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w="0">
              <a:noFill/>
            </a:ln>
          </p:spPr>
          <p:style>
            <a:lnRef idx="0"/>
            <a:fillRef idx="0"/>
            <a:effectRef idx="0"/>
            <a:fontRef idx="minor"/>
          </p:style>
        </p:sp>
        <p:sp>
          <p:nvSpPr>
            <p:cNvPr id="6824" name="Google Shape;7791;p56"/>
            <p:cNvSpPr/>
            <p:nvPr/>
          </p:nvSpPr>
          <p:spPr>
            <a:xfrm>
              <a:off x="4181760" y="3038040"/>
              <a:ext cx="144720" cy="41400"/>
            </a:xfrm>
            <a:custGeom>
              <a:avLst/>
              <a:gdLst/>
              <a:ahLst/>
              <a:rect l="l" t="t" r="r" b="b"/>
              <a:pathLst>
                <a:path w="4915" h="1419">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w="0">
              <a:noFill/>
            </a:ln>
          </p:spPr>
          <p:style>
            <a:lnRef idx="0"/>
            <a:fillRef idx="0"/>
            <a:effectRef idx="0"/>
            <a:fontRef idx="minor"/>
          </p:style>
        </p:sp>
        <p:sp>
          <p:nvSpPr>
            <p:cNvPr id="6825" name="Google Shape;7792;p56"/>
            <p:cNvSpPr/>
            <p:nvPr/>
          </p:nvSpPr>
          <p:spPr>
            <a:xfrm>
              <a:off x="3971880" y="3121920"/>
              <a:ext cx="187560" cy="81360"/>
            </a:xfrm>
            <a:custGeom>
              <a:avLst/>
              <a:gdLst/>
              <a:ahLst/>
              <a:rect l="l" t="t" r="r" b="b"/>
              <a:pathLst>
                <a:path w="6365" h="2774">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w="0">
              <a:noFill/>
            </a:ln>
          </p:spPr>
          <p:style>
            <a:lnRef idx="0"/>
            <a:fillRef idx="0"/>
            <a:effectRef idx="0"/>
            <a:fontRef idx="minor"/>
          </p:style>
        </p:sp>
        <p:sp>
          <p:nvSpPr>
            <p:cNvPr id="6826" name="Google Shape;7793;p56"/>
            <p:cNvSpPr/>
            <p:nvPr/>
          </p:nvSpPr>
          <p:spPr>
            <a:xfrm>
              <a:off x="3971880" y="2911320"/>
              <a:ext cx="312480" cy="187560"/>
            </a:xfrm>
            <a:custGeom>
              <a:avLst/>
              <a:gdLst/>
              <a:ahLst/>
              <a:rect l="l" t="t" r="r" b="b"/>
              <a:pathLst>
                <a:path w="10587" h="6365">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w="0">
              <a:noFill/>
            </a:ln>
          </p:spPr>
          <p:style>
            <a:lnRef idx="0"/>
            <a:fillRef idx="0"/>
            <a:effectRef idx="0"/>
            <a:fontRef idx="minor"/>
          </p:style>
        </p:sp>
      </p:grpSp>
      <p:grpSp>
        <p:nvGrpSpPr>
          <p:cNvPr id="6827" name="Google Shape;7794;p56"/>
          <p:cNvGrpSpPr/>
          <p:nvPr/>
        </p:nvGrpSpPr>
        <p:grpSpPr>
          <a:xfrm>
            <a:off x="1286280" y="1539360"/>
            <a:ext cx="354600" cy="354240"/>
            <a:chOff x="1286280" y="1539360"/>
            <a:chExt cx="354600" cy="354240"/>
          </a:xfrm>
        </p:grpSpPr>
        <p:sp>
          <p:nvSpPr>
            <p:cNvPr id="6828" name="Google Shape;7795;p56"/>
            <p:cNvSpPr/>
            <p:nvPr/>
          </p:nvSpPr>
          <p:spPr>
            <a:xfrm>
              <a:off x="1286280" y="1642680"/>
              <a:ext cx="102960" cy="62640"/>
            </a:xfrm>
            <a:custGeom>
              <a:avLst/>
              <a:gdLst/>
              <a:ahLst/>
              <a:rect l="l" t="t" r="r" b="b"/>
              <a:pathLst>
                <a:path w="3498" h="2143">
                  <a:moveTo>
                    <a:pt x="0" y="0"/>
                  </a:moveTo>
                  <a:lnTo>
                    <a:pt x="0" y="2143"/>
                  </a:lnTo>
                  <a:lnTo>
                    <a:pt x="3497" y="2143"/>
                  </a:lnTo>
                  <a:lnTo>
                    <a:pt x="3497" y="0"/>
                  </a:lnTo>
                  <a:close/>
                </a:path>
              </a:pathLst>
            </a:custGeom>
            <a:solidFill>
              <a:srgbClr val="5f7d95"/>
            </a:solidFill>
            <a:ln w="0">
              <a:noFill/>
            </a:ln>
          </p:spPr>
          <p:style>
            <a:lnRef idx="0"/>
            <a:fillRef idx="0"/>
            <a:effectRef idx="0"/>
            <a:fontRef idx="minor"/>
          </p:style>
        </p:sp>
        <p:sp>
          <p:nvSpPr>
            <p:cNvPr id="6829" name="Google Shape;7796;p56"/>
            <p:cNvSpPr/>
            <p:nvPr/>
          </p:nvSpPr>
          <p:spPr>
            <a:xfrm>
              <a:off x="1286280" y="1725840"/>
              <a:ext cx="102960" cy="63720"/>
            </a:xfrm>
            <a:custGeom>
              <a:avLst/>
              <a:gdLst/>
              <a:ahLst/>
              <a:rect l="l" t="t" r="r" b="b"/>
              <a:pathLst>
                <a:path w="3498" h="2175">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w="0">
              <a:noFill/>
            </a:ln>
          </p:spPr>
          <p:style>
            <a:lnRef idx="0"/>
            <a:fillRef idx="0"/>
            <a:effectRef idx="0"/>
            <a:fontRef idx="minor"/>
          </p:style>
        </p:sp>
        <p:sp>
          <p:nvSpPr>
            <p:cNvPr id="6830" name="Google Shape;7797;p56"/>
            <p:cNvSpPr/>
            <p:nvPr/>
          </p:nvSpPr>
          <p:spPr>
            <a:xfrm>
              <a:off x="1286280" y="1539360"/>
              <a:ext cx="102960" cy="82440"/>
            </a:xfrm>
            <a:custGeom>
              <a:avLst/>
              <a:gdLst/>
              <a:ahLst/>
              <a:rect l="l" t="t" r="r" b="b"/>
              <a:pathLst>
                <a:path w="3498" h="2805">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w="0">
              <a:noFill/>
            </a:ln>
          </p:spPr>
          <p:style>
            <a:lnRef idx="0"/>
            <a:fillRef idx="0"/>
            <a:effectRef idx="0"/>
            <a:fontRef idx="minor"/>
          </p:style>
        </p:sp>
        <p:sp>
          <p:nvSpPr>
            <p:cNvPr id="6831" name="Google Shape;7798;p56"/>
            <p:cNvSpPr/>
            <p:nvPr/>
          </p:nvSpPr>
          <p:spPr>
            <a:xfrm>
              <a:off x="1412280" y="1752840"/>
              <a:ext cx="43200" cy="88920"/>
            </a:xfrm>
            <a:custGeom>
              <a:avLst/>
              <a:gdLst/>
              <a:ahLst/>
              <a:rect l="l" t="t" r="r" b="b"/>
              <a:pathLst>
                <a:path w="1482" h="3026">
                  <a:moveTo>
                    <a:pt x="0" y="1"/>
                  </a:moveTo>
                  <a:lnTo>
                    <a:pt x="0" y="3025"/>
                  </a:lnTo>
                  <a:lnTo>
                    <a:pt x="1481" y="1482"/>
                  </a:lnTo>
                  <a:lnTo>
                    <a:pt x="0" y="1"/>
                  </a:lnTo>
                  <a:close/>
                </a:path>
              </a:pathLst>
            </a:custGeom>
            <a:solidFill>
              <a:srgbClr val="5f7d95"/>
            </a:solidFill>
            <a:ln w="0">
              <a:noFill/>
            </a:ln>
          </p:spPr>
          <p:style>
            <a:lnRef idx="0"/>
            <a:fillRef idx="0"/>
            <a:effectRef idx="0"/>
            <a:fontRef idx="minor"/>
          </p:style>
        </p:sp>
        <p:sp>
          <p:nvSpPr>
            <p:cNvPr id="6832" name="Google Shape;7799;p56"/>
            <p:cNvSpPr/>
            <p:nvPr/>
          </p:nvSpPr>
          <p:spPr>
            <a:xfrm>
              <a:off x="1412280" y="1662480"/>
              <a:ext cx="103680" cy="119520"/>
            </a:xfrm>
            <a:custGeom>
              <a:avLst/>
              <a:gdLst/>
              <a:ahLst/>
              <a:rect l="l" t="t" r="r" b="b"/>
              <a:pathLst>
                <a:path w="3529" h="4065">
                  <a:moveTo>
                    <a:pt x="1072" y="1"/>
                  </a:moveTo>
                  <a:lnTo>
                    <a:pt x="0" y="1104"/>
                  </a:lnTo>
                  <a:lnTo>
                    <a:pt x="0" y="2049"/>
                  </a:lnTo>
                  <a:lnTo>
                    <a:pt x="2017" y="4065"/>
                  </a:lnTo>
                  <a:lnTo>
                    <a:pt x="3529" y="2490"/>
                  </a:lnTo>
                  <a:lnTo>
                    <a:pt x="1072" y="1"/>
                  </a:lnTo>
                  <a:close/>
                </a:path>
              </a:pathLst>
            </a:custGeom>
            <a:solidFill>
              <a:srgbClr val="5f7d95"/>
            </a:solidFill>
            <a:ln w="0">
              <a:noFill/>
            </a:ln>
          </p:spPr>
          <p:style>
            <a:lnRef idx="0"/>
            <a:fillRef idx="0"/>
            <a:effectRef idx="0"/>
            <a:fontRef idx="minor"/>
          </p:style>
        </p:sp>
        <p:sp>
          <p:nvSpPr>
            <p:cNvPr id="6833" name="Google Shape;7800;p56"/>
            <p:cNvSpPr/>
            <p:nvPr/>
          </p:nvSpPr>
          <p:spPr>
            <a:xfrm>
              <a:off x="1458720" y="1589760"/>
              <a:ext cx="131760" cy="131760"/>
            </a:xfrm>
            <a:custGeom>
              <a:avLst/>
              <a:gdLst/>
              <a:ahLst/>
              <a:rect l="l" t="t" r="r" b="b"/>
              <a:pathLst>
                <a:path w="4475" h="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w="0">
              <a:noFill/>
            </a:ln>
          </p:spPr>
          <p:style>
            <a:lnRef idx="0"/>
            <a:fillRef idx="0"/>
            <a:effectRef idx="0"/>
            <a:fontRef idx="minor"/>
          </p:style>
        </p:sp>
        <p:sp>
          <p:nvSpPr>
            <p:cNvPr id="6834" name="Google Shape;7801;p56"/>
            <p:cNvSpPr/>
            <p:nvPr/>
          </p:nvSpPr>
          <p:spPr>
            <a:xfrm>
              <a:off x="1286280" y="1789920"/>
              <a:ext cx="104760" cy="103680"/>
            </a:xfrm>
            <a:custGeom>
              <a:avLst/>
              <a:gdLst/>
              <a:ahLst/>
              <a:rect l="l" t="t" r="r" b="b"/>
              <a:pathLst>
                <a:path w="3561" h="3529">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w="0">
              <a:noFill/>
            </a:ln>
          </p:spPr>
          <p:style>
            <a:lnRef idx="0"/>
            <a:fillRef idx="0"/>
            <a:effectRef idx="0"/>
            <a:fontRef idx="minor"/>
          </p:style>
        </p:sp>
        <p:sp>
          <p:nvSpPr>
            <p:cNvPr id="6835" name="Google Shape;7802;p56"/>
            <p:cNvSpPr/>
            <p:nvPr/>
          </p:nvSpPr>
          <p:spPr>
            <a:xfrm>
              <a:off x="1391760" y="1830240"/>
              <a:ext cx="61920" cy="62640"/>
            </a:xfrm>
            <a:custGeom>
              <a:avLst/>
              <a:gdLst/>
              <a:ahLst/>
              <a:rect l="l" t="t" r="r" b="b"/>
              <a:pathLst>
                <a:path w="2112" h="2144">
                  <a:moveTo>
                    <a:pt x="2111" y="1"/>
                  </a:moveTo>
                  <a:lnTo>
                    <a:pt x="0" y="2143"/>
                  </a:lnTo>
                  <a:lnTo>
                    <a:pt x="2111" y="2143"/>
                  </a:lnTo>
                  <a:lnTo>
                    <a:pt x="2111" y="1"/>
                  </a:lnTo>
                  <a:close/>
                </a:path>
              </a:pathLst>
            </a:custGeom>
            <a:solidFill>
              <a:srgbClr val="5f7d95"/>
            </a:solidFill>
            <a:ln w="0">
              <a:noFill/>
            </a:ln>
          </p:spPr>
          <p:style>
            <a:lnRef idx="0"/>
            <a:fillRef idx="0"/>
            <a:effectRef idx="0"/>
            <a:fontRef idx="minor"/>
          </p:style>
        </p:sp>
        <p:sp>
          <p:nvSpPr>
            <p:cNvPr id="6836" name="Google Shape;7803;p56"/>
            <p:cNvSpPr/>
            <p:nvPr/>
          </p:nvSpPr>
          <p:spPr>
            <a:xfrm>
              <a:off x="1474560" y="1789920"/>
              <a:ext cx="61920" cy="102960"/>
            </a:xfrm>
            <a:custGeom>
              <a:avLst/>
              <a:gdLst/>
              <a:ahLst/>
              <a:rect l="l" t="t" r="r" b="b"/>
              <a:pathLst>
                <a:path w="2111" h="3498">
                  <a:moveTo>
                    <a:pt x="693" y="0"/>
                  </a:moveTo>
                  <a:lnTo>
                    <a:pt x="0" y="662"/>
                  </a:lnTo>
                  <a:lnTo>
                    <a:pt x="0" y="3497"/>
                  </a:lnTo>
                  <a:lnTo>
                    <a:pt x="2111" y="3497"/>
                  </a:lnTo>
                  <a:lnTo>
                    <a:pt x="2111" y="0"/>
                  </a:lnTo>
                  <a:close/>
                </a:path>
              </a:pathLst>
            </a:custGeom>
            <a:solidFill>
              <a:srgbClr val="5f7d95"/>
            </a:solidFill>
            <a:ln w="0">
              <a:noFill/>
            </a:ln>
          </p:spPr>
          <p:style>
            <a:lnRef idx="0"/>
            <a:fillRef idx="0"/>
            <a:effectRef idx="0"/>
            <a:fontRef idx="minor"/>
          </p:style>
        </p:sp>
        <p:sp>
          <p:nvSpPr>
            <p:cNvPr id="6837" name="Google Shape;7804;p56"/>
            <p:cNvSpPr/>
            <p:nvPr/>
          </p:nvSpPr>
          <p:spPr>
            <a:xfrm>
              <a:off x="1557720" y="1789920"/>
              <a:ext cx="83160" cy="102960"/>
            </a:xfrm>
            <a:custGeom>
              <a:avLst/>
              <a:gdLst/>
              <a:ahLst/>
              <a:rect l="l" t="t" r="r" b="b"/>
              <a:pathLst>
                <a:path w="2836" h="3498">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w="0">
              <a:noFill/>
            </a:ln>
          </p:spPr>
          <p:style>
            <a:lnRef idx="0"/>
            <a:fillRef idx="0"/>
            <a:effectRef idx="0"/>
            <a:fontRef idx="minor"/>
          </p:style>
        </p:sp>
      </p:grpSp>
      <p:grpSp>
        <p:nvGrpSpPr>
          <p:cNvPr id="6838" name="Google Shape;7805;p56"/>
          <p:cNvGrpSpPr/>
          <p:nvPr/>
        </p:nvGrpSpPr>
        <p:grpSpPr>
          <a:xfrm>
            <a:off x="1286280" y="1974600"/>
            <a:ext cx="354600" cy="354600"/>
            <a:chOff x="1286280" y="1974600"/>
            <a:chExt cx="354600" cy="354600"/>
          </a:xfrm>
        </p:grpSpPr>
        <p:sp>
          <p:nvSpPr>
            <p:cNvPr id="6839" name="Google Shape;7806;p56"/>
            <p:cNvSpPr/>
            <p:nvPr/>
          </p:nvSpPr>
          <p:spPr>
            <a:xfrm>
              <a:off x="1286280" y="1974600"/>
              <a:ext cx="354600" cy="354600"/>
            </a:xfrm>
            <a:custGeom>
              <a:avLst/>
              <a:gdLst/>
              <a:ahLst/>
              <a:rect l="l" t="t" r="r" b="b"/>
              <a:pathLst>
                <a:path w="12004" h="12005">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w="0">
              <a:noFill/>
            </a:ln>
          </p:spPr>
          <p:style>
            <a:lnRef idx="0"/>
            <a:fillRef idx="0"/>
            <a:effectRef idx="0"/>
            <a:fontRef idx="minor"/>
          </p:style>
        </p:sp>
        <p:sp>
          <p:nvSpPr>
            <p:cNvPr id="6840" name="Google Shape;7807;p56"/>
            <p:cNvSpPr/>
            <p:nvPr/>
          </p:nvSpPr>
          <p:spPr>
            <a:xfrm>
              <a:off x="1380600" y="2037240"/>
              <a:ext cx="167040" cy="229680"/>
            </a:xfrm>
            <a:custGeom>
              <a:avLst/>
              <a:gdLst/>
              <a:ahLst/>
              <a:rect l="l" t="t" r="r" b="b"/>
              <a:pathLst>
                <a:path w="5672" h="7783">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w="0">
              <a:noFill/>
            </a:ln>
          </p:spPr>
          <p:style>
            <a:lnRef idx="0"/>
            <a:fillRef idx="0"/>
            <a:effectRef idx="0"/>
            <a:fontRef idx="minor"/>
          </p:style>
        </p:sp>
      </p:grpSp>
      <p:grpSp>
        <p:nvGrpSpPr>
          <p:cNvPr id="6841" name="Google Shape;7808;p56"/>
          <p:cNvGrpSpPr/>
          <p:nvPr/>
        </p:nvGrpSpPr>
        <p:grpSpPr>
          <a:xfrm>
            <a:off x="1286280" y="2412360"/>
            <a:ext cx="354240" cy="353880"/>
            <a:chOff x="1286280" y="2412360"/>
            <a:chExt cx="354240" cy="353880"/>
          </a:xfrm>
        </p:grpSpPr>
        <p:sp>
          <p:nvSpPr>
            <p:cNvPr id="6842" name="Google Shape;7809;p56"/>
            <p:cNvSpPr/>
            <p:nvPr/>
          </p:nvSpPr>
          <p:spPr>
            <a:xfrm>
              <a:off x="1462320" y="2412360"/>
              <a:ext cx="178200" cy="178920"/>
            </a:xfrm>
            <a:custGeom>
              <a:avLst/>
              <a:gdLst/>
              <a:ahLst/>
              <a:rect l="l" t="t" r="r" b="b"/>
              <a:pathLst>
                <a:path w="6050" h="6074">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w="0">
              <a:noFill/>
            </a:ln>
          </p:spPr>
          <p:style>
            <a:lnRef idx="0"/>
            <a:fillRef idx="0"/>
            <a:effectRef idx="0"/>
            <a:fontRef idx="minor"/>
          </p:style>
        </p:sp>
        <p:sp>
          <p:nvSpPr>
            <p:cNvPr id="6843" name="Google Shape;7810;p56"/>
            <p:cNvSpPr/>
            <p:nvPr/>
          </p:nvSpPr>
          <p:spPr>
            <a:xfrm>
              <a:off x="1286280" y="2588040"/>
              <a:ext cx="178200" cy="178200"/>
            </a:xfrm>
            <a:custGeom>
              <a:avLst/>
              <a:gdLst/>
              <a:ahLst/>
              <a:rect l="l" t="t" r="r" b="b"/>
              <a:pathLst>
                <a:path w="6050" h="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w="0">
              <a:noFill/>
            </a:ln>
          </p:spPr>
          <p:style>
            <a:lnRef idx="0"/>
            <a:fillRef idx="0"/>
            <a:effectRef idx="0"/>
            <a:fontRef idx="minor"/>
          </p:style>
        </p:sp>
        <p:sp>
          <p:nvSpPr>
            <p:cNvPr id="6844" name="Google Shape;7811;p56"/>
            <p:cNvSpPr/>
            <p:nvPr/>
          </p:nvSpPr>
          <p:spPr>
            <a:xfrm>
              <a:off x="1338480" y="2464200"/>
              <a:ext cx="249120" cy="249120"/>
            </a:xfrm>
            <a:custGeom>
              <a:avLst/>
              <a:gdLst/>
              <a:ahLst/>
              <a:rect l="l" t="t" r="r" b="b"/>
              <a:pathLst>
                <a:path w="8444" h="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w="0">
              <a:noFill/>
            </a:ln>
          </p:spPr>
          <p:style>
            <a:lnRef idx="0"/>
            <a:fillRef idx="0"/>
            <a:effectRef idx="0"/>
            <a:fontRef idx="minor"/>
          </p:style>
        </p:sp>
      </p:grpSp>
      <p:grpSp>
        <p:nvGrpSpPr>
          <p:cNvPr id="6845" name="Google Shape;7812;p56"/>
          <p:cNvGrpSpPr/>
          <p:nvPr/>
        </p:nvGrpSpPr>
        <p:grpSpPr>
          <a:xfrm>
            <a:off x="3497040" y="1559880"/>
            <a:ext cx="356400" cy="354600"/>
            <a:chOff x="3497040" y="1559880"/>
            <a:chExt cx="356400" cy="354600"/>
          </a:xfrm>
        </p:grpSpPr>
        <p:sp>
          <p:nvSpPr>
            <p:cNvPr id="6846" name="Google Shape;7813;p56"/>
            <p:cNvSpPr/>
            <p:nvPr/>
          </p:nvSpPr>
          <p:spPr>
            <a:xfrm>
              <a:off x="3580920" y="1664280"/>
              <a:ext cx="59760" cy="59760"/>
            </a:xfrm>
            <a:custGeom>
              <a:avLst/>
              <a:gdLst/>
              <a:ahLst/>
              <a:rect l="l" t="t" r="r" b="b"/>
              <a:pathLst>
                <a:path w="2049" h="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w="0">
              <a:noFill/>
            </a:ln>
          </p:spPr>
          <p:style>
            <a:lnRef idx="0"/>
            <a:fillRef idx="0"/>
            <a:effectRef idx="0"/>
            <a:fontRef idx="minor"/>
          </p:style>
        </p:sp>
        <p:sp>
          <p:nvSpPr>
            <p:cNvPr id="6847" name="Google Shape;7814;p56"/>
            <p:cNvSpPr/>
            <p:nvPr/>
          </p:nvSpPr>
          <p:spPr>
            <a:xfrm>
              <a:off x="3623040" y="1706040"/>
              <a:ext cx="18000" cy="18000"/>
            </a:xfrm>
            <a:custGeom>
              <a:avLst/>
              <a:gdLst/>
              <a:ahLst/>
              <a:rect l="l" t="t" r="r" b="b"/>
              <a:pathLst>
                <a:path w="631" h="631">
                  <a:moveTo>
                    <a:pt x="1" y="1"/>
                  </a:moveTo>
                  <a:lnTo>
                    <a:pt x="1" y="631"/>
                  </a:lnTo>
                  <a:cubicBezTo>
                    <a:pt x="284" y="505"/>
                    <a:pt x="536" y="253"/>
                    <a:pt x="631" y="1"/>
                  </a:cubicBezTo>
                  <a:close/>
                </a:path>
              </a:pathLst>
            </a:custGeom>
            <a:solidFill>
              <a:srgbClr val="5f7d95"/>
            </a:solidFill>
            <a:ln w="0">
              <a:noFill/>
            </a:ln>
          </p:spPr>
          <p:style>
            <a:lnRef idx="0"/>
            <a:fillRef idx="0"/>
            <a:effectRef idx="0"/>
            <a:fontRef idx="minor"/>
          </p:style>
        </p:sp>
        <p:sp>
          <p:nvSpPr>
            <p:cNvPr id="6848" name="Google Shape;7815;p56"/>
            <p:cNvSpPr/>
            <p:nvPr/>
          </p:nvSpPr>
          <p:spPr>
            <a:xfrm>
              <a:off x="3705840" y="1566360"/>
              <a:ext cx="55080" cy="55440"/>
            </a:xfrm>
            <a:custGeom>
              <a:avLst/>
              <a:gdLst/>
              <a:ahLst/>
              <a:rect l="l" t="t" r="r" b="b"/>
              <a:pathLst>
                <a:path w="1891" h="1892">
                  <a:moveTo>
                    <a:pt x="1" y="1"/>
                  </a:moveTo>
                  <a:lnTo>
                    <a:pt x="1" y="1891"/>
                  </a:lnTo>
                  <a:lnTo>
                    <a:pt x="1891" y="1891"/>
                  </a:lnTo>
                  <a:lnTo>
                    <a:pt x="1" y="1"/>
                  </a:lnTo>
                  <a:close/>
                </a:path>
              </a:pathLst>
            </a:custGeom>
            <a:solidFill>
              <a:srgbClr val="5f7d95"/>
            </a:solidFill>
            <a:ln w="0">
              <a:noFill/>
            </a:ln>
          </p:spPr>
          <p:style>
            <a:lnRef idx="0"/>
            <a:fillRef idx="0"/>
            <a:effectRef idx="0"/>
            <a:fontRef idx="minor"/>
          </p:style>
        </p:sp>
        <p:sp>
          <p:nvSpPr>
            <p:cNvPr id="6849" name="Google Shape;7816;p56"/>
            <p:cNvSpPr/>
            <p:nvPr/>
          </p:nvSpPr>
          <p:spPr>
            <a:xfrm>
              <a:off x="3497040" y="1559880"/>
              <a:ext cx="269640" cy="354600"/>
            </a:xfrm>
            <a:custGeom>
              <a:avLst/>
              <a:gdLst/>
              <a:ahLst/>
              <a:rect l="l" t="t" r="r" b="b"/>
              <a:pathLst>
                <a:path w="9137" h="12004">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w="0">
              <a:noFill/>
            </a:ln>
          </p:spPr>
          <p:style>
            <a:lnRef idx="0"/>
            <a:fillRef idx="0"/>
            <a:effectRef idx="0"/>
            <a:fontRef idx="minor"/>
          </p:style>
        </p:sp>
        <p:sp>
          <p:nvSpPr>
            <p:cNvPr id="6850" name="Google Shape;7817;p56"/>
            <p:cNvSpPr/>
            <p:nvPr/>
          </p:nvSpPr>
          <p:spPr>
            <a:xfrm>
              <a:off x="3623760" y="1704240"/>
              <a:ext cx="61920" cy="62640"/>
            </a:xfrm>
            <a:custGeom>
              <a:avLst/>
              <a:gdLst/>
              <a:ahLst/>
              <a:rect l="l" t="t" r="r" b="b"/>
              <a:pathLst>
                <a:path w="2111" h="2143">
                  <a:moveTo>
                    <a:pt x="1355" y="1"/>
                  </a:moveTo>
                  <a:cubicBezTo>
                    <a:pt x="1197" y="725"/>
                    <a:pt x="662" y="1261"/>
                    <a:pt x="0" y="1387"/>
                  </a:cubicBezTo>
                  <a:lnTo>
                    <a:pt x="0" y="2143"/>
                  </a:lnTo>
                  <a:lnTo>
                    <a:pt x="2111" y="2143"/>
                  </a:lnTo>
                  <a:lnTo>
                    <a:pt x="2111" y="1"/>
                  </a:lnTo>
                  <a:close/>
                </a:path>
              </a:pathLst>
            </a:custGeom>
            <a:solidFill>
              <a:srgbClr val="5f7d95"/>
            </a:solidFill>
            <a:ln w="0">
              <a:noFill/>
            </a:ln>
          </p:spPr>
          <p:style>
            <a:lnRef idx="0"/>
            <a:fillRef idx="0"/>
            <a:effectRef idx="0"/>
            <a:fontRef idx="minor"/>
          </p:style>
        </p:sp>
        <p:sp>
          <p:nvSpPr>
            <p:cNvPr id="6851" name="Google Shape;7818;p56"/>
            <p:cNvSpPr/>
            <p:nvPr/>
          </p:nvSpPr>
          <p:spPr>
            <a:xfrm>
              <a:off x="3790800" y="1816200"/>
              <a:ext cx="62640" cy="20880"/>
            </a:xfrm>
            <a:custGeom>
              <a:avLst/>
              <a:gdLst/>
              <a:ahLst/>
              <a:rect l="l" t="t" r="r" b="b"/>
              <a:pathLst>
                <a:path w="2143" h="725">
                  <a:moveTo>
                    <a:pt x="1" y="0"/>
                  </a:moveTo>
                  <a:lnTo>
                    <a:pt x="1" y="725"/>
                  </a:lnTo>
                  <a:lnTo>
                    <a:pt x="2143" y="725"/>
                  </a:lnTo>
                  <a:lnTo>
                    <a:pt x="2143" y="0"/>
                  </a:lnTo>
                  <a:close/>
                </a:path>
              </a:pathLst>
            </a:custGeom>
            <a:solidFill>
              <a:srgbClr val="5f7d95"/>
            </a:solidFill>
            <a:ln w="0">
              <a:noFill/>
            </a:ln>
          </p:spPr>
          <p:style>
            <a:lnRef idx="0"/>
            <a:fillRef idx="0"/>
            <a:effectRef idx="0"/>
            <a:fontRef idx="minor"/>
          </p:style>
        </p:sp>
        <p:sp>
          <p:nvSpPr>
            <p:cNvPr id="6852" name="Google Shape;7819;p56"/>
            <p:cNvSpPr/>
            <p:nvPr/>
          </p:nvSpPr>
          <p:spPr>
            <a:xfrm>
              <a:off x="3790800" y="1665000"/>
              <a:ext cx="62640" cy="129960"/>
            </a:xfrm>
            <a:custGeom>
              <a:avLst/>
              <a:gdLst/>
              <a:ahLst/>
              <a:rect l="l" t="t" r="r" b="b"/>
              <a:pathLst>
                <a:path w="2143" h="4412">
                  <a:moveTo>
                    <a:pt x="1" y="0"/>
                  </a:moveTo>
                  <a:lnTo>
                    <a:pt x="1" y="4411"/>
                  </a:lnTo>
                  <a:lnTo>
                    <a:pt x="2143" y="4411"/>
                  </a:lnTo>
                  <a:lnTo>
                    <a:pt x="2143" y="0"/>
                  </a:lnTo>
                  <a:close/>
                </a:path>
              </a:pathLst>
            </a:custGeom>
            <a:solidFill>
              <a:srgbClr val="5f7d95"/>
            </a:solidFill>
            <a:ln w="0">
              <a:noFill/>
            </a:ln>
          </p:spPr>
          <p:style>
            <a:lnRef idx="0"/>
            <a:fillRef idx="0"/>
            <a:effectRef idx="0"/>
            <a:fontRef idx="minor"/>
          </p:style>
        </p:sp>
        <p:sp>
          <p:nvSpPr>
            <p:cNvPr id="6853" name="Google Shape;7820;p56"/>
            <p:cNvSpPr/>
            <p:nvPr/>
          </p:nvSpPr>
          <p:spPr>
            <a:xfrm>
              <a:off x="3790800" y="1857240"/>
              <a:ext cx="62640" cy="56160"/>
            </a:xfrm>
            <a:custGeom>
              <a:avLst/>
              <a:gdLst/>
              <a:ahLst/>
              <a:rect l="l" t="t" r="r" b="b"/>
              <a:pathLst>
                <a:path w="2143" h="192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w="0">
              <a:noFill/>
            </a:ln>
          </p:spPr>
          <p:style>
            <a:lnRef idx="0"/>
            <a:fillRef idx="0"/>
            <a:effectRef idx="0"/>
            <a:fontRef idx="minor"/>
          </p:style>
        </p:sp>
        <p:sp>
          <p:nvSpPr>
            <p:cNvPr id="6854" name="Google Shape;7821;p56"/>
            <p:cNvSpPr/>
            <p:nvPr/>
          </p:nvSpPr>
          <p:spPr>
            <a:xfrm>
              <a:off x="3793680" y="1583280"/>
              <a:ext cx="56160" cy="59760"/>
            </a:xfrm>
            <a:custGeom>
              <a:avLst/>
              <a:gdLst/>
              <a:ahLst/>
              <a:rect l="l" t="t" r="r" b="b"/>
              <a:pathLst>
                <a:path w="1922" h="2041">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w="0">
              <a:noFill/>
            </a:ln>
          </p:spPr>
          <p:style>
            <a:lnRef idx="0"/>
            <a:fillRef idx="0"/>
            <a:effectRef idx="0"/>
            <a:fontRef idx="minor"/>
          </p:style>
        </p:sp>
      </p:grpSp>
      <p:grpSp>
        <p:nvGrpSpPr>
          <p:cNvPr id="6855" name="Google Shape;7822;p56"/>
          <p:cNvGrpSpPr/>
          <p:nvPr/>
        </p:nvGrpSpPr>
        <p:grpSpPr>
          <a:xfrm>
            <a:off x="3526560" y="1996920"/>
            <a:ext cx="297720" cy="353880"/>
            <a:chOff x="3526560" y="1996920"/>
            <a:chExt cx="297720" cy="353880"/>
          </a:xfrm>
        </p:grpSpPr>
        <p:sp>
          <p:nvSpPr>
            <p:cNvPr id="6856" name="Google Shape;7823;p56"/>
            <p:cNvSpPr/>
            <p:nvPr/>
          </p:nvSpPr>
          <p:spPr>
            <a:xfrm>
              <a:off x="3526560" y="1996920"/>
              <a:ext cx="297720" cy="353880"/>
            </a:xfrm>
            <a:custGeom>
              <a:avLst/>
              <a:gdLst/>
              <a:ahLst/>
              <a:rect l="l" t="t" r="r" b="b"/>
              <a:pathLst>
                <a:path w="10082" h="11979">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w="0">
              <a:noFill/>
            </a:ln>
          </p:spPr>
          <p:style>
            <a:lnRef idx="0"/>
            <a:fillRef idx="0"/>
            <a:effectRef idx="0"/>
            <a:fontRef idx="minor"/>
          </p:style>
        </p:sp>
        <p:sp>
          <p:nvSpPr>
            <p:cNvPr id="6857" name="Google Shape;7824;p56"/>
            <p:cNvSpPr/>
            <p:nvPr/>
          </p:nvSpPr>
          <p:spPr>
            <a:xfrm>
              <a:off x="3601080" y="2059560"/>
              <a:ext cx="117720" cy="121320"/>
            </a:xfrm>
            <a:custGeom>
              <a:avLst/>
              <a:gdLst/>
              <a:ahLst/>
              <a:rect l="l" t="t" r="r" b="b"/>
              <a:pathLst>
                <a:path w="4002" h="4129">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w="0">
              <a:noFill/>
            </a:ln>
          </p:spPr>
          <p:style>
            <a:lnRef idx="0"/>
            <a:fillRef idx="0"/>
            <a:effectRef idx="0"/>
            <a:fontRef idx="minor"/>
          </p:style>
        </p:sp>
        <p:sp>
          <p:nvSpPr>
            <p:cNvPr id="6858" name="Google Shape;7825;p56"/>
            <p:cNvSpPr/>
            <p:nvPr/>
          </p:nvSpPr>
          <p:spPr>
            <a:xfrm>
              <a:off x="3649320" y="2109960"/>
              <a:ext cx="20880" cy="20880"/>
            </a:xfrm>
            <a:custGeom>
              <a:avLst/>
              <a:gdLst/>
              <a:ahLst/>
              <a:rect l="l" t="t" r="r" b="b"/>
              <a:pathLst>
                <a:path w="726" h="725">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w="0">
              <a:noFill/>
            </a:ln>
          </p:spPr>
          <p:style>
            <a:lnRef idx="0"/>
            <a:fillRef idx="0"/>
            <a:effectRef idx="0"/>
            <a:fontRef idx="minor"/>
          </p:style>
        </p:sp>
      </p:grpSp>
      <p:grpSp>
        <p:nvGrpSpPr>
          <p:cNvPr id="6859" name="Google Shape;7826;p56"/>
          <p:cNvGrpSpPr/>
          <p:nvPr/>
        </p:nvGrpSpPr>
        <p:grpSpPr>
          <a:xfrm>
            <a:off x="3550320" y="2430720"/>
            <a:ext cx="250200" cy="357120"/>
            <a:chOff x="3550320" y="2430720"/>
            <a:chExt cx="250200" cy="357120"/>
          </a:xfrm>
        </p:grpSpPr>
        <p:sp>
          <p:nvSpPr>
            <p:cNvPr id="6860" name="Google Shape;7827;p56"/>
            <p:cNvSpPr/>
            <p:nvPr/>
          </p:nvSpPr>
          <p:spPr>
            <a:xfrm>
              <a:off x="3560400" y="2453760"/>
              <a:ext cx="124200" cy="186840"/>
            </a:xfrm>
            <a:custGeom>
              <a:avLst/>
              <a:gdLst/>
              <a:ahLst/>
              <a:rect l="l" t="t" r="r" b="b"/>
              <a:pathLst>
                <a:path w="4222" h="6333">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w="0">
              <a:noFill/>
            </a:ln>
          </p:spPr>
          <p:style>
            <a:lnRef idx="0"/>
            <a:fillRef idx="0"/>
            <a:effectRef idx="0"/>
            <a:fontRef idx="minor"/>
          </p:style>
        </p:sp>
        <p:sp>
          <p:nvSpPr>
            <p:cNvPr id="6861" name="Google Shape;7828;p56"/>
            <p:cNvSpPr/>
            <p:nvPr/>
          </p:nvSpPr>
          <p:spPr>
            <a:xfrm>
              <a:off x="3579120" y="2724120"/>
              <a:ext cx="193320" cy="63720"/>
            </a:xfrm>
            <a:custGeom>
              <a:avLst/>
              <a:gdLst/>
              <a:ahLst/>
              <a:rect l="l" t="t" r="r" b="b"/>
              <a:pathLst>
                <a:path w="6554" h="2175">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w="0">
              <a:noFill/>
            </a:ln>
          </p:spPr>
          <p:style>
            <a:lnRef idx="0"/>
            <a:fillRef idx="0"/>
            <a:effectRef idx="0"/>
            <a:fontRef idx="minor"/>
          </p:style>
        </p:sp>
        <p:sp>
          <p:nvSpPr>
            <p:cNvPr id="6862" name="Google Shape;7829;p56"/>
            <p:cNvSpPr/>
            <p:nvPr/>
          </p:nvSpPr>
          <p:spPr>
            <a:xfrm>
              <a:off x="3550320" y="2661840"/>
              <a:ext cx="250200" cy="40320"/>
            </a:xfrm>
            <a:custGeom>
              <a:avLst/>
              <a:gdLst/>
              <a:ahLst/>
              <a:rect l="l" t="t" r="r" b="b"/>
              <a:pathLst>
                <a:path w="8476" h="1387">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w="0">
              <a:noFill/>
            </a:ln>
          </p:spPr>
          <p:style>
            <a:lnRef idx="0"/>
            <a:fillRef idx="0"/>
            <a:effectRef idx="0"/>
            <a:fontRef idx="minor"/>
          </p:style>
        </p:sp>
        <p:sp>
          <p:nvSpPr>
            <p:cNvPr id="6863" name="Google Shape;7830;p56"/>
            <p:cNvSpPr/>
            <p:nvPr/>
          </p:nvSpPr>
          <p:spPr>
            <a:xfrm>
              <a:off x="3672360" y="2430720"/>
              <a:ext cx="115920" cy="209880"/>
            </a:xfrm>
            <a:custGeom>
              <a:avLst/>
              <a:gdLst/>
              <a:ahLst/>
              <a:rect l="l" t="t" r="r" b="b"/>
              <a:pathLst>
                <a:path w="3939" h="7121">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w="0">
              <a:noFill/>
            </a:ln>
          </p:spPr>
          <p:style>
            <a:lnRef idx="0"/>
            <a:fillRef idx="0"/>
            <a:effectRef idx="0"/>
            <a:fontRef idx="minor"/>
          </p:style>
        </p:sp>
      </p:grpSp>
      <p:grpSp>
        <p:nvGrpSpPr>
          <p:cNvPr id="6864" name="Google Shape;7831;p56"/>
          <p:cNvGrpSpPr/>
          <p:nvPr/>
        </p:nvGrpSpPr>
        <p:grpSpPr>
          <a:xfrm>
            <a:off x="2205720" y="2905560"/>
            <a:ext cx="354600" cy="354960"/>
            <a:chOff x="2205720" y="2905560"/>
            <a:chExt cx="354600" cy="354960"/>
          </a:xfrm>
        </p:grpSpPr>
        <p:sp>
          <p:nvSpPr>
            <p:cNvPr id="6865" name="Google Shape;7832;p56"/>
            <p:cNvSpPr/>
            <p:nvPr/>
          </p:nvSpPr>
          <p:spPr>
            <a:xfrm>
              <a:off x="2267280" y="2905560"/>
              <a:ext cx="43920" cy="102960"/>
            </a:xfrm>
            <a:custGeom>
              <a:avLst/>
              <a:gdLst/>
              <a:ahLst/>
              <a:rect l="l" t="t" r="r" b="b"/>
              <a:pathLst>
                <a:path w="1513" h="3498">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w="0">
              <a:noFill/>
            </a:ln>
          </p:spPr>
          <p:style>
            <a:lnRef idx="0"/>
            <a:fillRef idx="0"/>
            <a:effectRef idx="0"/>
            <a:fontRef idx="minor"/>
          </p:style>
        </p:sp>
        <p:sp>
          <p:nvSpPr>
            <p:cNvPr id="6866" name="Google Shape;7833;p56"/>
            <p:cNvSpPr/>
            <p:nvPr/>
          </p:nvSpPr>
          <p:spPr>
            <a:xfrm>
              <a:off x="2328120" y="2905560"/>
              <a:ext cx="45000" cy="103680"/>
            </a:xfrm>
            <a:custGeom>
              <a:avLst/>
              <a:gdLst/>
              <a:ahLst/>
              <a:rect l="l" t="t" r="r" b="b"/>
              <a:pathLst>
                <a:path w="1545" h="353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w="0">
              <a:noFill/>
            </a:ln>
          </p:spPr>
          <p:style>
            <a:lnRef idx="0"/>
            <a:fillRef idx="0"/>
            <a:effectRef idx="0"/>
            <a:fontRef idx="minor"/>
          </p:style>
        </p:sp>
        <p:sp>
          <p:nvSpPr>
            <p:cNvPr id="6867" name="Google Shape;7834;p56"/>
            <p:cNvSpPr/>
            <p:nvPr/>
          </p:nvSpPr>
          <p:spPr>
            <a:xfrm>
              <a:off x="2391480" y="2905560"/>
              <a:ext cx="45000" cy="102960"/>
            </a:xfrm>
            <a:custGeom>
              <a:avLst/>
              <a:gdLst/>
              <a:ahLst/>
              <a:rect l="l" t="t" r="r" b="b"/>
              <a:pathLst>
                <a:path w="1544" h="3498">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w="0">
              <a:noFill/>
            </a:ln>
          </p:spPr>
          <p:style>
            <a:lnRef idx="0"/>
            <a:fillRef idx="0"/>
            <a:effectRef idx="0"/>
            <a:fontRef idx="minor"/>
          </p:style>
        </p:sp>
        <p:sp>
          <p:nvSpPr>
            <p:cNvPr id="6868" name="Google Shape;7835;p56"/>
            <p:cNvSpPr/>
            <p:nvPr/>
          </p:nvSpPr>
          <p:spPr>
            <a:xfrm>
              <a:off x="2205720" y="3029760"/>
              <a:ext cx="354600" cy="166320"/>
            </a:xfrm>
            <a:custGeom>
              <a:avLst/>
              <a:gdLst/>
              <a:ahLst/>
              <a:rect l="l" t="t" r="r" b="b"/>
              <a:pathLst>
                <a:path w="12004" h="5641">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w="0">
              <a:noFill/>
            </a:ln>
          </p:spPr>
          <p:style>
            <a:lnRef idx="0"/>
            <a:fillRef idx="0"/>
            <a:effectRef idx="0"/>
            <a:fontRef idx="minor"/>
          </p:style>
        </p:sp>
        <p:sp>
          <p:nvSpPr>
            <p:cNvPr id="6869" name="Google Shape;7836;p56"/>
            <p:cNvSpPr/>
            <p:nvPr/>
          </p:nvSpPr>
          <p:spPr>
            <a:xfrm>
              <a:off x="2216880" y="3219120"/>
              <a:ext cx="266760" cy="41400"/>
            </a:xfrm>
            <a:custGeom>
              <a:avLst/>
              <a:gdLst/>
              <a:ahLst/>
              <a:rect l="l" t="t" r="r" b="b"/>
              <a:pathLst>
                <a:path w="9043" h="1419">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w="0">
              <a:noFill/>
            </a:ln>
          </p:spPr>
          <p:style>
            <a:lnRef idx="0"/>
            <a:fillRef idx="0"/>
            <a:effectRef idx="0"/>
            <a:fontRef idx="minor"/>
          </p:style>
        </p:sp>
      </p:grpSp>
      <p:grpSp>
        <p:nvGrpSpPr>
          <p:cNvPr id="6870" name="Google Shape;7837;p56"/>
          <p:cNvGrpSpPr/>
          <p:nvPr/>
        </p:nvGrpSpPr>
        <p:grpSpPr>
          <a:xfrm>
            <a:off x="2205720" y="3341160"/>
            <a:ext cx="354600" cy="355320"/>
            <a:chOff x="2205720" y="3341160"/>
            <a:chExt cx="354600" cy="355320"/>
          </a:xfrm>
        </p:grpSpPr>
        <p:sp>
          <p:nvSpPr>
            <p:cNvPr id="6871" name="Google Shape;7838;p56"/>
            <p:cNvSpPr/>
            <p:nvPr/>
          </p:nvSpPr>
          <p:spPr>
            <a:xfrm>
              <a:off x="2412720" y="3341160"/>
              <a:ext cx="20880" cy="61920"/>
            </a:xfrm>
            <a:custGeom>
              <a:avLst/>
              <a:gdLst/>
              <a:ahLst/>
              <a:rect l="l" t="t" r="r" b="b"/>
              <a:pathLst>
                <a:path w="725" h="2112">
                  <a:moveTo>
                    <a:pt x="0" y="1"/>
                  </a:moveTo>
                  <a:lnTo>
                    <a:pt x="0" y="2111"/>
                  </a:lnTo>
                  <a:lnTo>
                    <a:pt x="725" y="2111"/>
                  </a:lnTo>
                  <a:lnTo>
                    <a:pt x="725" y="1"/>
                  </a:lnTo>
                  <a:close/>
                </a:path>
              </a:pathLst>
            </a:custGeom>
            <a:solidFill>
              <a:srgbClr val="5f7d95"/>
            </a:solidFill>
            <a:ln w="0">
              <a:noFill/>
            </a:ln>
          </p:spPr>
          <p:style>
            <a:lnRef idx="0"/>
            <a:fillRef idx="0"/>
            <a:effectRef idx="0"/>
            <a:fontRef idx="minor"/>
          </p:style>
        </p:sp>
        <p:sp>
          <p:nvSpPr>
            <p:cNvPr id="6872" name="Google Shape;7839;p56"/>
            <p:cNvSpPr/>
            <p:nvPr/>
          </p:nvSpPr>
          <p:spPr>
            <a:xfrm>
              <a:off x="2370960" y="3549960"/>
              <a:ext cx="20880" cy="19800"/>
            </a:xfrm>
            <a:custGeom>
              <a:avLst/>
              <a:gdLst/>
              <a:ahLst/>
              <a:rect l="l" t="t" r="r" b="b"/>
              <a:pathLst>
                <a:path w="726" h="694">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w="0">
              <a:noFill/>
            </a:ln>
          </p:spPr>
          <p:style>
            <a:lnRef idx="0"/>
            <a:fillRef idx="0"/>
            <a:effectRef idx="0"/>
            <a:fontRef idx="minor"/>
          </p:style>
        </p:sp>
        <p:sp>
          <p:nvSpPr>
            <p:cNvPr id="6873" name="Google Shape;7840;p56"/>
            <p:cNvSpPr/>
            <p:nvPr/>
          </p:nvSpPr>
          <p:spPr>
            <a:xfrm>
              <a:off x="2328840" y="3508920"/>
              <a:ext cx="104760" cy="103680"/>
            </a:xfrm>
            <a:custGeom>
              <a:avLst/>
              <a:gdLst/>
              <a:ahLst/>
              <a:rect l="l" t="t" r="r" b="b"/>
              <a:pathLst>
                <a:path w="3561" h="3529">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w="0">
              <a:noFill/>
            </a:ln>
          </p:spPr>
          <p:style>
            <a:lnRef idx="0"/>
            <a:fillRef idx="0"/>
            <a:effectRef idx="0"/>
            <a:fontRef idx="minor"/>
          </p:style>
        </p:sp>
        <p:sp>
          <p:nvSpPr>
            <p:cNvPr id="6874" name="Google Shape;7841;p56"/>
            <p:cNvSpPr/>
            <p:nvPr/>
          </p:nvSpPr>
          <p:spPr>
            <a:xfrm>
              <a:off x="2205720" y="3341880"/>
              <a:ext cx="354600" cy="354600"/>
            </a:xfrm>
            <a:custGeom>
              <a:avLst/>
              <a:gdLst/>
              <a:ahLst/>
              <a:rect l="l" t="t" r="r" b="b"/>
              <a:pathLst>
                <a:path w="12004" h="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w="0">
              <a:noFill/>
            </a:ln>
          </p:spPr>
          <p:style>
            <a:lnRef idx="0"/>
            <a:fillRef idx="0"/>
            <a:effectRef idx="0"/>
            <a:fontRef idx="minor"/>
          </p:style>
        </p:sp>
        <p:sp>
          <p:nvSpPr>
            <p:cNvPr id="6875" name="Google Shape;7842;p56"/>
            <p:cNvSpPr/>
            <p:nvPr/>
          </p:nvSpPr>
          <p:spPr>
            <a:xfrm>
              <a:off x="2287080" y="3341160"/>
              <a:ext cx="187560" cy="102960"/>
            </a:xfrm>
            <a:custGeom>
              <a:avLst/>
              <a:gdLst/>
              <a:ahLst/>
              <a:rect l="l" t="t" r="r" b="b"/>
              <a:pathLst>
                <a:path w="6365" h="3498">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w="0">
              <a:noFill/>
            </a:ln>
          </p:spPr>
          <p:style>
            <a:lnRef idx="0"/>
            <a:fillRef idx="0"/>
            <a:effectRef idx="0"/>
            <a:fontRef idx="minor"/>
          </p:style>
        </p:sp>
      </p:grpSp>
      <p:grpSp>
        <p:nvGrpSpPr>
          <p:cNvPr id="6876" name="Google Shape;7843;p56"/>
          <p:cNvGrpSpPr/>
          <p:nvPr/>
        </p:nvGrpSpPr>
        <p:grpSpPr>
          <a:xfrm>
            <a:off x="2193840" y="3776400"/>
            <a:ext cx="378720" cy="357480"/>
            <a:chOff x="2193840" y="3776400"/>
            <a:chExt cx="378720" cy="357480"/>
          </a:xfrm>
        </p:grpSpPr>
        <p:sp>
          <p:nvSpPr>
            <p:cNvPr id="6877" name="Google Shape;7844;p56"/>
            <p:cNvSpPr/>
            <p:nvPr/>
          </p:nvSpPr>
          <p:spPr>
            <a:xfrm>
              <a:off x="2392200" y="3776400"/>
              <a:ext cx="180360" cy="355320"/>
            </a:xfrm>
            <a:custGeom>
              <a:avLst/>
              <a:gdLst/>
              <a:ahLst/>
              <a:rect l="l" t="t" r="r" b="b"/>
              <a:pathLst>
                <a:path w="6113" h="12036">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w="0">
              <a:noFill/>
            </a:ln>
          </p:spPr>
          <p:style>
            <a:lnRef idx="0"/>
            <a:fillRef idx="0"/>
            <a:effectRef idx="0"/>
            <a:fontRef idx="minor"/>
          </p:style>
        </p:sp>
        <p:sp>
          <p:nvSpPr>
            <p:cNvPr id="6878" name="Google Shape;7845;p56"/>
            <p:cNvSpPr/>
            <p:nvPr/>
          </p:nvSpPr>
          <p:spPr>
            <a:xfrm>
              <a:off x="2193840" y="3778560"/>
              <a:ext cx="179280" cy="355320"/>
            </a:xfrm>
            <a:custGeom>
              <a:avLst/>
              <a:gdLst/>
              <a:ahLst/>
              <a:rect l="l" t="t" r="r" b="b"/>
              <a:pathLst>
                <a:path w="6081" h="12036">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w="0">
              <a:noFill/>
            </a:ln>
          </p:spPr>
          <p:style>
            <a:lnRef idx="0"/>
            <a:fillRef idx="0"/>
            <a:effectRef idx="0"/>
            <a:fontRef idx="minor"/>
          </p:style>
        </p:sp>
      </p:grpSp>
      <p:grpSp>
        <p:nvGrpSpPr>
          <p:cNvPr id="6879" name="Google Shape;7846;p56"/>
          <p:cNvGrpSpPr/>
          <p:nvPr/>
        </p:nvGrpSpPr>
        <p:grpSpPr>
          <a:xfrm>
            <a:off x="3971160" y="3330720"/>
            <a:ext cx="355320" cy="354600"/>
            <a:chOff x="3971160" y="3330720"/>
            <a:chExt cx="355320" cy="354600"/>
          </a:xfrm>
        </p:grpSpPr>
        <p:sp>
          <p:nvSpPr>
            <p:cNvPr id="6880" name="Google Shape;7847;p56"/>
            <p:cNvSpPr/>
            <p:nvPr/>
          </p:nvSpPr>
          <p:spPr>
            <a:xfrm>
              <a:off x="3971160" y="3330720"/>
              <a:ext cx="355320" cy="354600"/>
            </a:xfrm>
            <a:custGeom>
              <a:avLst/>
              <a:gdLst/>
              <a:ahLst/>
              <a:rect l="l" t="t" r="r" b="b"/>
              <a:pathLst>
                <a:path w="12036" h="12004">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w="0">
              <a:noFill/>
            </a:ln>
          </p:spPr>
          <p:style>
            <a:lnRef idx="0"/>
            <a:fillRef idx="0"/>
            <a:effectRef idx="0"/>
            <a:fontRef idx="minor"/>
          </p:style>
        </p:sp>
        <p:sp>
          <p:nvSpPr>
            <p:cNvPr id="6881" name="Google Shape;7848;p56"/>
            <p:cNvSpPr/>
            <p:nvPr/>
          </p:nvSpPr>
          <p:spPr>
            <a:xfrm>
              <a:off x="4034880" y="3415680"/>
              <a:ext cx="228600" cy="172800"/>
            </a:xfrm>
            <a:custGeom>
              <a:avLst/>
              <a:gdLst/>
              <a:ahLst/>
              <a:rect l="l" t="t" r="r" b="b"/>
              <a:pathLst>
                <a:path w="7752" h="5861">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w="0">
              <a:noFill/>
            </a:ln>
          </p:spPr>
          <p:style>
            <a:lnRef idx="0"/>
            <a:fillRef idx="0"/>
            <a:effectRef idx="0"/>
            <a:fontRef idx="minor"/>
          </p:style>
        </p:sp>
        <p:sp>
          <p:nvSpPr>
            <p:cNvPr id="6882" name="Google Shape;7849;p56"/>
            <p:cNvSpPr/>
            <p:nvPr/>
          </p:nvSpPr>
          <p:spPr>
            <a:xfrm>
              <a:off x="4138200" y="3466800"/>
              <a:ext cx="20880" cy="19800"/>
            </a:xfrm>
            <a:custGeom>
              <a:avLst/>
              <a:gdLst/>
              <a:ahLst/>
              <a:rect l="l" t="t" r="r" b="b"/>
              <a:pathLst>
                <a:path w="725" h="694">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w="0">
              <a:noFill/>
            </a:ln>
          </p:spPr>
          <p:style>
            <a:lnRef idx="0"/>
            <a:fillRef idx="0"/>
            <a:effectRef idx="0"/>
            <a:fontRef idx="minor"/>
          </p:style>
        </p:sp>
        <p:sp>
          <p:nvSpPr>
            <p:cNvPr id="6883" name="Google Shape;7850;p56"/>
            <p:cNvSpPr/>
            <p:nvPr/>
          </p:nvSpPr>
          <p:spPr>
            <a:xfrm>
              <a:off x="4165200" y="3545280"/>
              <a:ext cx="83160" cy="56160"/>
            </a:xfrm>
            <a:custGeom>
              <a:avLst/>
              <a:gdLst/>
              <a:ahLst/>
              <a:rect l="l" t="t" r="r" b="b"/>
              <a:pathLst>
                <a:path w="2836" h="1922">
                  <a:moveTo>
                    <a:pt x="883" y="0"/>
                  </a:moveTo>
                  <a:lnTo>
                    <a:pt x="1" y="945"/>
                  </a:lnTo>
                  <a:lnTo>
                    <a:pt x="1009" y="1922"/>
                  </a:lnTo>
                  <a:lnTo>
                    <a:pt x="2836" y="1922"/>
                  </a:lnTo>
                  <a:lnTo>
                    <a:pt x="883" y="0"/>
                  </a:lnTo>
                  <a:close/>
                </a:path>
              </a:pathLst>
            </a:custGeom>
            <a:solidFill>
              <a:srgbClr val="5f7d95"/>
            </a:solidFill>
            <a:ln w="0">
              <a:noFill/>
            </a:ln>
          </p:spPr>
          <p:style>
            <a:lnRef idx="0"/>
            <a:fillRef idx="0"/>
            <a:effectRef idx="0"/>
            <a:fontRef idx="minor"/>
          </p:style>
        </p:sp>
        <p:sp>
          <p:nvSpPr>
            <p:cNvPr id="6884" name="Google Shape;7851;p56"/>
            <p:cNvSpPr/>
            <p:nvPr/>
          </p:nvSpPr>
          <p:spPr>
            <a:xfrm>
              <a:off x="4049640" y="3543480"/>
              <a:ext cx="114840" cy="57960"/>
            </a:xfrm>
            <a:custGeom>
              <a:avLst/>
              <a:gdLst/>
              <a:ahLst/>
              <a:rect l="l" t="t" r="r" b="b"/>
              <a:pathLst>
                <a:path w="3907" h="1985">
                  <a:moveTo>
                    <a:pt x="1985" y="0"/>
                  </a:moveTo>
                  <a:lnTo>
                    <a:pt x="0" y="1985"/>
                  </a:lnTo>
                  <a:lnTo>
                    <a:pt x="3907" y="1985"/>
                  </a:lnTo>
                  <a:lnTo>
                    <a:pt x="1985" y="0"/>
                  </a:lnTo>
                  <a:close/>
                </a:path>
              </a:pathLst>
            </a:custGeom>
            <a:solidFill>
              <a:srgbClr val="5f7d95"/>
            </a:solidFill>
            <a:ln w="0">
              <a:noFill/>
            </a:ln>
          </p:spPr>
          <p:style>
            <a:lnRef idx="0"/>
            <a:fillRef idx="0"/>
            <a:effectRef idx="0"/>
            <a:fontRef idx="minor"/>
          </p:style>
        </p:sp>
      </p:grpSp>
      <p:grpSp>
        <p:nvGrpSpPr>
          <p:cNvPr id="6885" name="Google Shape;7852;p56"/>
          <p:cNvGrpSpPr/>
          <p:nvPr/>
        </p:nvGrpSpPr>
        <p:grpSpPr>
          <a:xfrm>
            <a:off x="1726200" y="1539360"/>
            <a:ext cx="353880" cy="353520"/>
            <a:chOff x="1726200" y="1539360"/>
            <a:chExt cx="353880" cy="353520"/>
          </a:xfrm>
        </p:grpSpPr>
        <p:sp>
          <p:nvSpPr>
            <p:cNvPr id="6886" name="Google Shape;7853;p56"/>
            <p:cNvSpPr/>
            <p:nvPr/>
          </p:nvSpPr>
          <p:spPr>
            <a:xfrm>
              <a:off x="1913760" y="1598760"/>
              <a:ext cx="82440" cy="121320"/>
            </a:xfrm>
            <a:custGeom>
              <a:avLst/>
              <a:gdLst/>
              <a:ahLst/>
              <a:rect l="l" t="t" r="r" b="b"/>
              <a:pathLst>
                <a:path w="2805" h="4128">
                  <a:moveTo>
                    <a:pt x="2805" y="1"/>
                  </a:moveTo>
                  <a:lnTo>
                    <a:pt x="1" y="1355"/>
                  </a:lnTo>
                  <a:lnTo>
                    <a:pt x="1" y="4128"/>
                  </a:lnTo>
                  <a:lnTo>
                    <a:pt x="2805" y="2710"/>
                  </a:lnTo>
                  <a:lnTo>
                    <a:pt x="2805" y="1"/>
                  </a:lnTo>
                  <a:close/>
                </a:path>
              </a:pathLst>
            </a:custGeom>
            <a:solidFill>
              <a:srgbClr val="5f7d95"/>
            </a:solidFill>
            <a:ln w="0">
              <a:noFill/>
            </a:ln>
          </p:spPr>
          <p:style>
            <a:lnRef idx="0"/>
            <a:fillRef idx="0"/>
            <a:effectRef idx="0"/>
            <a:fontRef idx="minor"/>
          </p:style>
        </p:sp>
        <p:sp>
          <p:nvSpPr>
            <p:cNvPr id="6887" name="Google Shape;7854;p56"/>
            <p:cNvSpPr/>
            <p:nvPr/>
          </p:nvSpPr>
          <p:spPr>
            <a:xfrm>
              <a:off x="1830960" y="1753560"/>
              <a:ext cx="60840" cy="139320"/>
            </a:xfrm>
            <a:custGeom>
              <a:avLst/>
              <a:gdLst/>
              <a:ahLst/>
              <a:rect l="l" t="t" r="r" b="b"/>
              <a:pathLst>
                <a:path w="2080" h="4727">
                  <a:moveTo>
                    <a:pt x="2080" y="0"/>
                  </a:moveTo>
                  <a:lnTo>
                    <a:pt x="1" y="1072"/>
                  </a:lnTo>
                  <a:lnTo>
                    <a:pt x="1" y="4726"/>
                  </a:lnTo>
                  <a:lnTo>
                    <a:pt x="2080" y="3529"/>
                  </a:lnTo>
                  <a:lnTo>
                    <a:pt x="2080" y="0"/>
                  </a:lnTo>
                  <a:close/>
                </a:path>
              </a:pathLst>
            </a:custGeom>
            <a:solidFill>
              <a:srgbClr val="5f7d95"/>
            </a:solidFill>
            <a:ln w="0">
              <a:noFill/>
            </a:ln>
          </p:spPr>
          <p:style>
            <a:lnRef idx="0"/>
            <a:fillRef idx="0"/>
            <a:effectRef idx="0"/>
            <a:fontRef idx="minor"/>
          </p:style>
        </p:sp>
        <p:sp>
          <p:nvSpPr>
            <p:cNvPr id="6888" name="Google Shape;7855;p56"/>
            <p:cNvSpPr/>
            <p:nvPr/>
          </p:nvSpPr>
          <p:spPr>
            <a:xfrm>
              <a:off x="1810440" y="1598760"/>
              <a:ext cx="81360" cy="121320"/>
            </a:xfrm>
            <a:custGeom>
              <a:avLst/>
              <a:gdLst/>
              <a:ahLst/>
              <a:rect l="l" t="t" r="r" b="b"/>
              <a:pathLst>
                <a:path w="2773" h="4128">
                  <a:moveTo>
                    <a:pt x="1" y="1"/>
                  </a:moveTo>
                  <a:lnTo>
                    <a:pt x="1" y="2710"/>
                  </a:lnTo>
                  <a:lnTo>
                    <a:pt x="2773" y="4128"/>
                  </a:lnTo>
                  <a:lnTo>
                    <a:pt x="2773" y="1355"/>
                  </a:lnTo>
                  <a:lnTo>
                    <a:pt x="1" y="1"/>
                  </a:lnTo>
                  <a:close/>
                </a:path>
              </a:pathLst>
            </a:custGeom>
            <a:solidFill>
              <a:srgbClr val="5f7d95"/>
            </a:solidFill>
            <a:ln w="0">
              <a:noFill/>
            </a:ln>
          </p:spPr>
          <p:style>
            <a:lnRef idx="0"/>
            <a:fillRef idx="0"/>
            <a:effectRef idx="0"/>
            <a:fontRef idx="minor"/>
          </p:style>
        </p:sp>
        <p:sp>
          <p:nvSpPr>
            <p:cNvPr id="6889" name="Google Shape;7856;p56"/>
            <p:cNvSpPr/>
            <p:nvPr/>
          </p:nvSpPr>
          <p:spPr>
            <a:xfrm>
              <a:off x="1736640" y="1694880"/>
              <a:ext cx="142920" cy="72000"/>
            </a:xfrm>
            <a:custGeom>
              <a:avLst/>
              <a:gdLst/>
              <a:ahLst/>
              <a:rect l="l" t="t" r="r" b="b"/>
              <a:pathLst>
                <a:path w="4853" h="2458">
                  <a:moveTo>
                    <a:pt x="2048" y="1"/>
                  </a:moveTo>
                  <a:lnTo>
                    <a:pt x="1" y="1040"/>
                  </a:lnTo>
                  <a:lnTo>
                    <a:pt x="2836" y="2458"/>
                  </a:lnTo>
                  <a:lnTo>
                    <a:pt x="4852" y="1418"/>
                  </a:lnTo>
                  <a:lnTo>
                    <a:pt x="2048" y="1"/>
                  </a:lnTo>
                  <a:close/>
                </a:path>
              </a:pathLst>
            </a:custGeom>
            <a:solidFill>
              <a:srgbClr val="5f7d95"/>
            </a:solidFill>
            <a:ln w="0">
              <a:noFill/>
            </a:ln>
          </p:spPr>
          <p:style>
            <a:lnRef idx="0"/>
            <a:fillRef idx="0"/>
            <a:effectRef idx="0"/>
            <a:fontRef idx="minor"/>
          </p:style>
        </p:sp>
        <p:sp>
          <p:nvSpPr>
            <p:cNvPr id="6890" name="Google Shape;7857;p56"/>
            <p:cNvSpPr/>
            <p:nvPr/>
          </p:nvSpPr>
          <p:spPr>
            <a:xfrm>
              <a:off x="1913760" y="1753560"/>
              <a:ext cx="60840" cy="139320"/>
            </a:xfrm>
            <a:custGeom>
              <a:avLst/>
              <a:gdLst/>
              <a:ahLst/>
              <a:rect l="l" t="t" r="r" b="b"/>
              <a:pathLst>
                <a:path w="2080" h="4727">
                  <a:moveTo>
                    <a:pt x="1" y="0"/>
                  </a:moveTo>
                  <a:lnTo>
                    <a:pt x="1" y="3529"/>
                  </a:lnTo>
                  <a:lnTo>
                    <a:pt x="2080" y="4726"/>
                  </a:lnTo>
                  <a:lnTo>
                    <a:pt x="2080" y="1072"/>
                  </a:lnTo>
                  <a:lnTo>
                    <a:pt x="1" y="0"/>
                  </a:lnTo>
                  <a:close/>
                </a:path>
              </a:pathLst>
            </a:custGeom>
            <a:solidFill>
              <a:srgbClr val="5f7d95"/>
            </a:solidFill>
            <a:ln w="0">
              <a:noFill/>
            </a:ln>
          </p:spPr>
          <p:style>
            <a:lnRef idx="0"/>
            <a:fillRef idx="0"/>
            <a:effectRef idx="0"/>
            <a:fontRef idx="minor"/>
          </p:style>
        </p:sp>
        <p:sp>
          <p:nvSpPr>
            <p:cNvPr id="6891" name="Google Shape;7858;p56"/>
            <p:cNvSpPr/>
            <p:nvPr/>
          </p:nvSpPr>
          <p:spPr>
            <a:xfrm>
              <a:off x="1926720" y="1694880"/>
              <a:ext cx="142920" cy="72000"/>
            </a:xfrm>
            <a:custGeom>
              <a:avLst/>
              <a:gdLst/>
              <a:ahLst/>
              <a:rect l="l" t="t" r="r" b="b"/>
              <a:pathLst>
                <a:path w="4853" h="2458">
                  <a:moveTo>
                    <a:pt x="2773" y="1"/>
                  </a:moveTo>
                  <a:lnTo>
                    <a:pt x="1" y="1418"/>
                  </a:lnTo>
                  <a:lnTo>
                    <a:pt x="1985" y="2458"/>
                  </a:lnTo>
                  <a:lnTo>
                    <a:pt x="4852" y="1040"/>
                  </a:lnTo>
                  <a:lnTo>
                    <a:pt x="2773" y="1"/>
                  </a:lnTo>
                  <a:close/>
                </a:path>
              </a:pathLst>
            </a:custGeom>
            <a:solidFill>
              <a:srgbClr val="5f7d95"/>
            </a:solidFill>
            <a:ln w="0">
              <a:noFill/>
            </a:ln>
          </p:spPr>
          <p:style>
            <a:lnRef idx="0"/>
            <a:fillRef idx="0"/>
            <a:effectRef idx="0"/>
            <a:fontRef idx="minor"/>
          </p:style>
        </p:sp>
        <p:sp>
          <p:nvSpPr>
            <p:cNvPr id="6892" name="Google Shape;7859;p56"/>
            <p:cNvSpPr/>
            <p:nvPr/>
          </p:nvSpPr>
          <p:spPr>
            <a:xfrm>
              <a:off x="1726200" y="1743480"/>
              <a:ext cx="82440" cy="149400"/>
            </a:xfrm>
            <a:custGeom>
              <a:avLst/>
              <a:gdLst/>
              <a:ahLst/>
              <a:rect l="l" t="t" r="r" b="b"/>
              <a:pathLst>
                <a:path w="2804" h="5074">
                  <a:moveTo>
                    <a:pt x="0" y="1"/>
                  </a:moveTo>
                  <a:lnTo>
                    <a:pt x="0" y="3309"/>
                  </a:lnTo>
                  <a:cubicBezTo>
                    <a:pt x="0" y="3403"/>
                    <a:pt x="63" y="3529"/>
                    <a:pt x="189" y="3624"/>
                  </a:cubicBezTo>
                  <a:lnTo>
                    <a:pt x="2804" y="5073"/>
                  </a:lnTo>
                  <a:lnTo>
                    <a:pt x="2804" y="1419"/>
                  </a:lnTo>
                  <a:lnTo>
                    <a:pt x="0" y="1"/>
                  </a:lnTo>
                  <a:close/>
                </a:path>
              </a:pathLst>
            </a:custGeom>
            <a:solidFill>
              <a:srgbClr val="5f7d95"/>
            </a:solidFill>
            <a:ln w="0">
              <a:noFill/>
            </a:ln>
          </p:spPr>
          <p:style>
            <a:lnRef idx="0"/>
            <a:fillRef idx="0"/>
            <a:effectRef idx="0"/>
            <a:fontRef idx="minor"/>
          </p:style>
        </p:sp>
        <p:sp>
          <p:nvSpPr>
            <p:cNvPr id="6893" name="Google Shape;7860;p56"/>
            <p:cNvSpPr/>
            <p:nvPr/>
          </p:nvSpPr>
          <p:spPr>
            <a:xfrm>
              <a:off x="1997640" y="1743480"/>
              <a:ext cx="82440" cy="149400"/>
            </a:xfrm>
            <a:custGeom>
              <a:avLst/>
              <a:gdLst/>
              <a:ahLst/>
              <a:rect l="l" t="t" r="r" b="b"/>
              <a:pathLst>
                <a:path w="2804" h="507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w="0">
              <a:noFill/>
            </a:ln>
          </p:spPr>
          <p:style>
            <a:lnRef idx="0"/>
            <a:fillRef idx="0"/>
            <a:effectRef idx="0"/>
            <a:fontRef idx="minor"/>
          </p:style>
        </p:sp>
        <p:sp>
          <p:nvSpPr>
            <p:cNvPr id="6894" name="Google Shape;7861;p56"/>
            <p:cNvSpPr/>
            <p:nvPr/>
          </p:nvSpPr>
          <p:spPr>
            <a:xfrm>
              <a:off x="1820520" y="1539360"/>
              <a:ext cx="165240" cy="82080"/>
            </a:xfrm>
            <a:custGeom>
              <a:avLst/>
              <a:gdLst/>
              <a:ahLst/>
              <a:rect l="l" t="t" r="r" b="b"/>
              <a:pathLst>
                <a:path w="5608" h="2797">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w="0">
              <a:noFill/>
            </a:ln>
          </p:spPr>
          <p:style>
            <a:lnRef idx="0"/>
            <a:fillRef idx="0"/>
            <a:effectRef idx="0"/>
            <a:fontRef idx="minor"/>
          </p:style>
        </p:sp>
      </p:grpSp>
      <p:grpSp>
        <p:nvGrpSpPr>
          <p:cNvPr id="6895" name="Google Shape;7862;p56"/>
          <p:cNvGrpSpPr/>
          <p:nvPr/>
        </p:nvGrpSpPr>
        <p:grpSpPr>
          <a:xfrm>
            <a:off x="1726200" y="1974960"/>
            <a:ext cx="353880" cy="355320"/>
            <a:chOff x="1726200" y="1974960"/>
            <a:chExt cx="353880" cy="355320"/>
          </a:xfrm>
        </p:grpSpPr>
        <p:sp>
          <p:nvSpPr>
            <p:cNvPr id="6896" name="Google Shape;7863;p56"/>
            <p:cNvSpPr/>
            <p:nvPr/>
          </p:nvSpPr>
          <p:spPr>
            <a:xfrm>
              <a:off x="1726200" y="2100600"/>
              <a:ext cx="41400" cy="20880"/>
            </a:xfrm>
            <a:custGeom>
              <a:avLst/>
              <a:gdLst/>
              <a:ahLst/>
              <a:rect l="l" t="t" r="r" b="b"/>
              <a:pathLst>
                <a:path w="1418" h="725">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w="0">
              <a:noFill/>
            </a:ln>
          </p:spPr>
          <p:style>
            <a:lnRef idx="0"/>
            <a:fillRef idx="0"/>
            <a:effectRef idx="0"/>
            <a:fontRef idx="minor"/>
          </p:style>
        </p:sp>
        <p:sp>
          <p:nvSpPr>
            <p:cNvPr id="6897" name="Google Shape;7864;p56"/>
            <p:cNvSpPr/>
            <p:nvPr/>
          </p:nvSpPr>
          <p:spPr>
            <a:xfrm>
              <a:off x="1728360" y="2030760"/>
              <a:ext cx="36720" cy="34560"/>
            </a:xfrm>
            <a:custGeom>
              <a:avLst/>
              <a:gdLst/>
              <a:ahLst/>
              <a:rect l="l" t="t" r="r" b="b"/>
              <a:pathLst>
                <a:path w="1261" h="1198">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w="0">
              <a:noFill/>
            </a:ln>
          </p:spPr>
          <p:style>
            <a:lnRef idx="0"/>
            <a:fillRef idx="0"/>
            <a:effectRef idx="0"/>
            <a:fontRef idx="minor"/>
          </p:style>
        </p:sp>
        <p:sp>
          <p:nvSpPr>
            <p:cNvPr id="6898" name="Google Shape;7865;p56"/>
            <p:cNvSpPr/>
            <p:nvPr/>
          </p:nvSpPr>
          <p:spPr>
            <a:xfrm>
              <a:off x="1728360" y="2155680"/>
              <a:ext cx="36720" cy="35280"/>
            </a:xfrm>
            <a:custGeom>
              <a:avLst/>
              <a:gdLst/>
              <a:ahLst/>
              <a:rect l="l" t="t" r="r" b="b"/>
              <a:pathLst>
                <a:path w="1261" h="1222">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w="0">
              <a:noFill/>
            </a:ln>
          </p:spPr>
          <p:style>
            <a:lnRef idx="0"/>
            <a:fillRef idx="0"/>
            <a:effectRef idx="0"/>
            <a:fontRef idx="minor"/>
          </p:style>
        </p:sp>
        <p:sp>
          <p:nvSpPr>
            <p:cNvPr id="6899" name="Google Shape;7866;p56"/>
            <p:cNvSpPr/>
            <p:nvPr/>
          </p:nvSpPr>
          <p:spPr>
            <a:xfrm>
              <a:off x="2038680" y="2100600"/>
              <a:ext cx="41400" cy="20880"/>
            </a:xfrm>
            <a:custGeom>
              <a:avLst/>
              <a:gdLst/>
              <a:ahLst/>
              <a:rect l="l" t="t" r="r" b="b"/>
              <a:pathLst>
                <a:path w="1418" h="725">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w="0">
              <a:noFill/>
            </a:ln>
          </p:spPr>
          <p:style>
            <a:lnRef idx="0"/>
            <a:fillRef idx="0"/>
            <a:effectRef idx="0"/>
            <a:fontRef idx="minor"/>
          </p:style>
        </p:sp>
        <p:sp>
          <p:nvSpPr>
            <p:cNvPr id="6900" name="Google Shape;7867;p56"/>
            <p:cNvSpPr/>
            <p:nvPr/>
          </p:nvSpPr>
          <p:spPr>
            <a:xfrm>
              <a:off x="2040480" y="2030760"/>
              <a:ext cx="36720" cy="35280"/>
            </a:xfrm>
            <a:custGeom>
              <a:avLst/>
              <a:gdLst/>
              <a:ahLst/>
              <a:rect l="l" t="t" r="r" b="b"/>
              <a:pathLst>
                <a:path w="1261" h="1222">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w="0">
              <a:noFill/>
            </a:ln>
          </p:spPr>
          <p:style>
            <a:lnRef idx="0"/>
            <a:fillRef idx="0"/>
            <a:effectRef idx="0"/>
            <a:fontRef idx="minor"/>
          </p:style>
        </p:sp>
        <p:sp>
          <p:nvSpPr>
            <p:cNvPr id="6901" name="Google Shape;7868;p56"/>
            <p:cNvSpPr/>
            <p:nvPr/>
          </p:nvSpPr>
          <p:spPr>
            <a:xfrm>
              <a:off x="2040480" y="2156400"/>
              <a:ext cx="36720" cy="34560"/>
            </a:xfrm>
            <a:custGeom>
              <a:avLst/>
              <a:gdLst/>
              <a:ahLst/>
              <a:rect l="l" t="t" r="r" b="b"/>
              <a:pathLst>
                <a:path w="1261" h="1198">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w="0">
              <a:noFill/>
            </a:ln>
          </p:spPr>
          <p:style>
            <a:lnRef idx="0"/>
            <a:fillRef idx="0"/>
            <a:effectRef idx="0"/>
            <a:fontRef idx="minor"/>
          </p:style>
        </p:sp>
        <p:sp>
          <p:nvSpPr>
            <p:cNvPr id="6902" name="Google Shape;7869;p56"/>
            <p:cNvSpPr/>
            <p:nvPr/>
          </p:nvSpPr>
          <p:spPr>
            <a:xfrm>
              <a:off x="1773000" y="1974960"/>
              <a:ext cx="253800" cy="248760"/>
            </a:xfrm>
            <a:custGeom>
              <a:avLst/>
              <a:gdLst/>
              <a:ahLst/>
              <a:rect l="l" t="t" r="r" b="b"/>
              <a:pathLst>
                <a:path w="8602" h="8435">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w="0">
              <a:noFill/>
            </a:ln>
          </p:spPr>
          <p:style>
            <a:lnRef idx="0"/>
            <a:fillRef idx="0"/>
            <a:effectRef idx="0"/>
            <a:fontRef idx="minor"/>
          </p:style>
        </p:sp>
        <p:sp>
          <p:nvSpPr>
            <p:cNvPr id="6903" name="Google Shape;7870;p56"/>
            <p:cNvSpPr/>
            <p:nvPr/>
          </p:nvSpPr>
          <p:spPr>
            <a:xfrm>
              <a:off x="1882080" y="2148120"/>
              <a:ext cx="41400" cy="76680"/>
            </a:xfrm>
            <a:custGeom>
              <a:avLst/>
              <a:gdLst/>
              <a:ahLst/>
              <a:rect l="l" t="t" r="r" b="b"/>
              <a:pathLst>
                <a:path w="1419" h="2616">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w="0">
              <a:noFill/>
            </a:ln>
          </p:spPr>
          <p:style>
            <a:lnRef idx="0"/>
            <a:fillRef idx="0"/>
            <a:effectRef idx="0"/>
            <a:fontRef idx="minor"/>
          </p:style>
        </p:sp>
        <p:sp>
          <p:nvSpPr>
            <p:cNvPr id="6904" name="Google Shape;7871;p56"/>
            <p:cNvSpPr/>
            <p:nvPr/>
          </p:nvSpPr>
          <p:spPr>
            <a:xfrm>
              <a:off x="1830960" y="2246760"/>
              <a:ext cx="145800" cy="40320"/>
            </a:xfrm>
            <a:custGeom>
              <a:avLst/>
              <a:gdLst/>
              <a:ahLst/>
              <a:rect l="l" t="t" r="r" b="b"/>
              <a:pathLst>
                <a:path w="4947" h="138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w="0">
              <a:noFill/>
            </a:ln>
          </p:spPr>
          <p:style>
            <a:lnRef idx="0"/>
            <a:fillRef idx="0"/>
            <a:effectRef idx="0"/>
            <a:fontRef idx="minor"/>
          </p:style>
        </p:sp>
        <p:sp>
          <p:nvSpPr>
            <p:cNvPr id="6905" name="Google Shape;7872;p56"/>
            <p:cNvSpPr/>
            <p:nvPr/>
          </p:nvSpPr>
          <p:spPr>
            <a:xfrm>
              <a:off x="1885680" y="2094120"/>
              <a:ext cx="33840" cy="36360"/>
            </a:xfrm>
            <a:custGeom>
              <a:avLst/>
              <a:gdLst/>
              <a:ahLst/>
              <a:rect l="l" t="t" r="r" b="b"/>
              <a:pathLst>
                <a:path w="1166" h="1253">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w="0">
              <a:noFill/>
            </a:ln>
          </p:spPr>
          <p:style>
            <a:lnRef idx="0"/>
            <a:fillRef idx="0"/>
            <a:effectRef idx="0"/>
            <a:fontRef idx="minor"/>
          </p:style>
        </p:sp>
        <p:sp>
          <p:nvSpPr>
            <p:cNvPr id="6906" name="Google Shape;7873;p56"/>
            <p:cNvSpPr/>
            <p:nvPr/>
          </p:nvSpPr>
          <p:spPr>
            <a:xfrm>
              <a:off x="1853280" y="2309400"/>
              <a:ext cx="100080" cy="20880"/>
            </a:xfrm>
            <a:custGeom>
              <a:avLst/>
              <a:gdLst/>
              <a:ahLst/>
              <a:rect l="l" t="t" r="r" b="b"/>
              <a:pathLst>
                <a:path w="3404" h="725">
                  <a:moveTo>
                    <a:pt x="1" y="0"/>
                  </a:moveTo>
                  <a:cubicBezTo>
                    <a:pt x="158" y="410"/>
                    <a:pt x="536" y="725"/>
                    <a:pt x="977" y="725"/>
                  </a:cubicBezTo>
                  <a:lnTo>
                    <a:pt x="2395" y="725"/>
                  </a:lnTo>
                  <a:cubicBezTo>
                    <a:pt x="2868" y="725"/>
                    <a:pt x="3246" y="410"/>
                    <a:pt x="3403" y="0"/>
                  </a:cubicBezTo>
                  <a:close/>
                </a:path>
              </a:pathLst>
            </a:custGeom>
            <a:solidFill>
              <a:srgbClr val="5f7d95"/>
            </a:solidFill>
            <a:ln w="0">
              <a:noFill/>
            </a:ln>
          </p:spPr>
          <p:style>
            <a:lnRef idx="0"/>
            <a:fillRef idx="0"/>
            <a:effectRef idx="0"/>
            <a:fontRef idx="minor"/>
          </p:style>
        </p:sp>
      </p:grpSp>
      <p:grpSp>
        <p:nvGrpSpPr>
          <p:cNvPr id="6907" name="Google Shape;7874;p56"/>
          <p:cNvGrpSpPr/>
          <p:nvPr/>
        </p:nvGrpSpPr>
        <p:grpSpPr>
          <a:xfrm>
            <a:off x="1724040" y="2411640"/>
            <a:ext cx="358200" cy="354960"/>
            <a:chOff x="1724040" y="2411640"/>
            <a:chExt cx="358200" cy="354960"/>
          </a:xfrm>
        </p:grpSpPr>
        <p:sp>
          <p:nvSpPr>
            <p:cNvPr id="6908" name="Google Shape;7875;p56"/>
            <p:cNvSpPr/>
            <p:nvPr/>
          </p:nvSpPr>
          <p:spPr>
            <a:xfrm>
              <a:off x="1725840" y="2411640"/>
              <a:ext cx="269640" cy="104760"/>
            </a:xfrm>
            <a:custGeom>
              <a:avLst/>
              <a:gdLst/>
              <a:ahLst/>
              <a:rect l="l" t="t" r="r" b="b"/>
              <a:pathLst>
                <a:path w="9137" h="3569">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w="0">
              <a:noFill/>
            </a:ln>
          </p:spPr>
          <p:style>
            <a:lnRef idx="0"/>
            <a:fillRef idx="0"/>
            <a:effectRef idx="0"/>
            <a:fontRef idx="minor"/>
          </p:style>
        </p:sp>
        <p:sp>
          <p:nvSpPr>
            <p:cNvPr id="6909" name="Google Shape;7876;p56"/>
            <p:cNvSpPr/>
            <p:nvPr/>
          </p:nvSpPr>
          <p:spPr>
            <a:xfrm>
              <a:off x="1725840" y="2504160"/>
              <a:ext cx="167040" cy="136440"/>
            </a:xfrm>
            <a:custGeom>
              <a:avLst/>
              <a:gdLst/>
              <a:ahLst/>
              <a:rect l="l" t="t" r="r" b="b"/>
              <a:pathLst>
                <a:path w="5671" h="4632">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w="0">
              <a:noFill/>
            </a:ln>
          </p:spPr>
          <p:style>
            <a:lnRef idx="0"/>
            <a:fillRef idx="0"/>
            <a:effectRef idx="0"/>
            <a:fontRef idx="minor"/>
          </p:style>
        </p:sp>
        <p:sp>
          <p:nvSpPr>
            <p:cNvPr id="6910" name="Google Shape;7877;p56"/>
            <p:cNvSpPr/>
            <p:nvPr/>
          </p:nvSpPr>
          <p:spPr>
            <a:xfrm>
              <a:off x="1888920" y="2501640"/>
              <a:ext cx="193320" cy="174600"/>
            </a:xfrm>
            <a:custGeom>
              <a:avLst/>
              <a:gdLst/>
              <a:ahLst/>
              <a:rect l="l" t="t" r="r" b="b"/>
              <a:pathLst>
                <a:path w="6554" h="592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w="0">
              <a:noFill/>
            </a:ln>
          </p:spPr>
          <p:style>
            <a:lnRef idx="0"/>
            <a:fillRef idx="0"/>
            <a:effectRef idx="0"/>
            <a:fontRef idx="minor"/>
          </p:style>
        </p:sp>
        <p:sp>
          <p:nvSpPr>
            <p:cNvPr id="6911" name="Google Shape;7878;p56"/>
            <p:cNvSpPr/>
            <p:nvPr/>
          </p:nvSpPr>
          <p:spPr>
            <a:xfrm>
              <a:off x="1724040" y="2579040"/>
              <a:ext cx="271440" cy="187560"/>
            </a:xfrm>
            <a:custGeom>
              <a:avLst/>
              <a:gdLst/>
              <a:ahLst/>
              <a:rect l="l" t="t" r="r" b="b"/>
              <a:pathLst>
                <a:path w="9200" h="6365">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w="0">
              <a:noFill/>
            </a:ln>
          </p:spPr>
          <p:style>
            <a:lnRef idx="0"/>
            <a:fillRef idx="0"/>
            <a:effectRef idx="0"/>
            <a:fontRef idx="minor"/>
          </p:style>
        </p:sp>
      </p:grpSp>
      <p:grpSp>
        <p:nvGrpSpPr>
          <p:cNvPr id="6912" name="Google Shape;7879;p56"/>
          <p:cNvGrpSpPr/>
          <p:nvPr/>
        </p:nvGrpSpPr>
        <p:grpSpPr>
          <a:xfrm>
            <a:off x="3939480" y="1559880"/>
            <a:ext cx="356400" cy="353520"/>
            <a:chOff x="3939480" y="1559880"/>
            <a:chExt cx="356400" cy="353520"/>
          </a:xfrm>
        </p:grpSpPr>
        <p:sp>
          <p:nvSpPr>
            <p:cNvPr id="6913" name="Google Shape;7880;p56"/>
            <p:cNvSpPr/>
            <p:nvPr/>
          </p:nvSpPr>
          <p:spPr>
            <a:xfrm>
              <a:off x="3939480" y="1559880"/>
              <a:ext cx="356400" cy="209160"/>
            </a:xfrm>
            <a:custGeom>
              <a:avLst/>
              <a:gdLst/>
              <a:ahLst/>
              <a:rect l="l" t="t" r="r" b="b"/>
              <a:pathLst>
                <a:path w="12067" h="7089">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w="0">
              <a:noFill/>
            </a:ln>
          </p:spPr>
          <p:style>
            <a:lnRef idx="0"/>
            <a:fillRef idx="0"/>
            <a:effectRef idx="0"/>
            <a:fontRef idx="minor"/>
          </p:style>
        </p:sp>
        <p:sp>
          <p:nvSpPr>
            <p:cNvPr id="6914" name="Google Shape;7881;p56"/>
            <p:cNvSpPr/>
            <p:nvPr/>
          </p:nvSpPr>
          <p:spPr>
            <a:xfrm>
              <a:off x="4106520" y="1684800"/>
              <a:ext cx="19800" cy="20880"/>
            </a:xfrm>
            <a:custGeom>
              <a:avLst/>
              <a:gdLst/>
              <a:ahLst/>
              <a:rect l="l" t="t" r="r" b="b"/>
              <a:pathLst>
                <a:path w="694" h="726">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w="0">
              <a:noFill/>
            </a:ln>
          </p:spPr>
          <p:style>
            <a:lnRef idx="0"/>
            <a:fillRef idx="0"/>
            <a:effectRef idx="0"/>
            <a:fontRef idx="minor"/>
          </p:style>
        </p:sp>
        <p:sp>
          <p:nvSpPr>
            <p:cNvPr id="6915" name="Google Shape;7882;p56"/>
            <p:cNvSpPr/>
            <p:nvPr/>
          </p:nvSpPr>
          <p:spPr>
            <a:xfrm>
              <a:off x="4065480" y="1789920"/>
              <a:ext cx="102960" cy="19800"/>
            </a:xfrm>
            <a:custGeom>
              <a:avLst/>
              <a:gdLst/>
              <a:ahLst/>
              <a:rect l="l" t="t" r="r" b="b"/>
              <a:pathLst>
                <a:path w="3498" h="694">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w="0">
              <a:noFill/>
            </a:ln>
          </p:spPr>
          <p:style>
            <a:lnRef idx="0"/>
            <a:fillRef idx="0"/>
            <a:effectRef idx="0"/>
            <a:fontRef idx="minor"/>
          </p:style>
        </p:sp>
        <p:sp>
          <p:nvSpPr>
            <p:cNvPr id="6916" name="Google Shape;7883;p56"/>
            <p:cNvSpPr/>
            <p:nvPr/>
          </p:nvSpPr>
          <p:spPr>
            <a:xfrm>
              <a:off x="4176360" y="1643760"/>
              <a:ext cx="119520" cy="165240"/>
            </a:xfrm>
            <a:custGeom>
              <a:avLst/>
              <a:gdLst/>
              <a:ahLst/>
              <a:rect l="l" t="t" r="r" b="b"/>
              <a:pathLst>
                <a:path w="4065" h="5609">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w="0">
              <a:noFill/>
            </a:ln>
          </p:spPr>
          <p:style>
            <a:lnRef idx="0"/>
            <a:fillRef idx="0"/>
            <a:effectRef idx="0"/>
            <a:fontRef idx="minor"/>
          </p:style>
        </p:sp>
        <p:sp>
          <p:nvSpPr>
            <p:cNvPr id="6917" name="Google Shape;7884;p56"/>
            <p:cNvSpPr/>
            <p:nvPr/>
          </p:nvSpPr>
          <p:spPr>
            <a:xfrm>
              <a:off x="3941280" y="1645560"/>
              <a:ext cx="117720" cy="165240"/>
            </a:xfrm>
            <a:custGeom>
              <a:avLst/>
              <a:gdLst/>
              <a:ahLst/>
              <a:rect l="l" t="t" r="r" b="b"/>
              <a:pathLst>
                <a:path w="4002" h="5609">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w="0">
              <a:noFill/>
            </a:ln>
          </p:spPr>
          <p:style>
            <a:lnRef idx="0"/>
            <a:fillRef idx="0"/>
            <a:effectRef idx="0"/>
            <a:fontRef idx="minor"/>
          </p:style>
        </p:sp>
        <p:sp>
          <p:nvSpPr>
            <p:cNvPr id="6918" name="Google Shape;7885;p56"/>
            <p:cNvSpPr/>
            <p:nvPr/>
          </p:nvSpPr>
          <p:spPr>
            <a:xfrm>
              <a:off x="3939480" y="1830240"/>
              <a:ext cx="354600" cy="83160"/>
            </a:xfrm>
            <a:custGeom>
              <a:avLst/>
              <a:gdLst/>
              <a:ahLst/>
              <a:rect l="l" t="t" r="r" b="b"/>
              <a:pathLst>
                <a:path w="12004" h="2837">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w="0">
              <a:noFill/>
            </a:ln>
          </p:spPr>
          <p:style>
            <a:lnRef idx="0"/>
            <a:fillRef idx="0"/>
            <a:effectRef idx="0"/>
            <a:fontRef idx="minor"/>
          </p:style>
        </p:sp>
      </p:grpSp>
      <p:grpSp>
        <p:nvGrpSpPr>
          <p:cNvPr id="6919" name="Google Shape;7886;p56"/>
          <p:cNvGrpSpPr/>
          <p:nvPr/>
        </p:nvGrpSpPr>
        <p:grpSpPr>
          <a:xfrm>
            <a:off x="4003560" y="1996200"/>
            <a:ext cx="228600" cy="354600"/>
            <a:chOff x="4003560" y="1996200"/>
            <a:chExt cx="228600" cy="354600"/>
          </a:xfrm>
        </p:grpSpPr>
        <p:sp>
          <p:nvSpPr>
            <p:cNvPr id="6920" name="Google Shape;7887;p56"/>
            <p:cNvSpPr/>
            <p:nvPr/>
          </p:nvSpPr>
          <p:spPr>
            <a:xfrm>
              <a:off x="4065840" y="2100600"/>
              <a:ext cx="59760" cy="59760"/>
            </a:xfrm>
            <a:custGeom>
              <a:avLst/>
              <a:gdLst/>
              <a:ahLst/>
              <a:rect l="l" t="t" r="r" b="b"/>
              <a:pathLst>
                <a:path w="2049" h="2048">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w="0">
              <a:noFill/>
            </a:ln>
          </p:spPr>
          <p:style>
            <a:lnRef idx="0"/>
            <a:fillRef idx="0"/>
            <a:effectRef idx="0"/>
            <a:fontRef idx="minor"/>
          </p:style>
        </p:sp>
        <p:sp>
          <p:nvSpPr>
            <p:cNvPr id="6921" name="Google Shape;7888;p56"/>
            <p:cNvSpPr/>
            <p:nvPr/>
          </p:nvSpPr>
          <p:spPr>
            <a:xfrm>
              <a:off x="4107960" y="2142360"/>
              <a:ext cx="18000" cy="18000"/>
            </a:xfrm>
            <a:custGeom>
              <a:avLst/>
              <a:gdLst/>
              <a:ahLst/>
              <a:rect l="l" t="t" r="r" b="b"/>
              <a:pathLst>
                <a:path w="631" h="631">
                  <a:moveTo>
                    <a:pt x="0" y="1"/>
                  </a:moveTo>
                  <a:lnTo>
                    <a:pt x="0" y="631"/>
                  </a:lnTo>
                  <a:cubicBezTo>
                    <a:pt x="315" y="536"/>
                    <a:pt x="504" y="284"/>
                    <a:pt x="630" y="1"/>
                  </a:cubicBezTo>
                  <a:close/>
                </a:path>
              </a:pathLst>
            </a:custGeom>
            <a:solidFill>
              <a:srgbClr val="5f7d95"/>
            </a:solidFill>
            <a:ln w="0">
              <a:noFill/>
            </a:ln>
          </p:spPr>
          <p:style>
            <a:lnRef idx="0"/>
            <a:fillRef idx="0"/>
            <a:effectRef idx="0"/>
            <a:fontRef idx="minor"/>
          </p:style>
        </p:sp>
        <p:sp>
          <p:nvSpPr>
            <p:cNvPr id="6922" name="Google Shape;7889;p56"/>
            <p:cNvSpPr/>
            <p:nvPr/>
          </p:nvSpPr>
          <p:spPr>
            <a:xfrm>
              <a:off x="4004280" y="1996200"/>
              <a:ext cx="227880" cy="41400"/>
            </a:xfrm>
            <a:custGeom>
              <a:avLst/>
              <a:gdLst/>
              <a:ahLst/>
              <a:rect l="l" t="t" r="r" b="b"/>
              <a:pathLst>
                <a:path w="7719" h="14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w="0">
              <a:noFill/>
            </a:ln>
          </p:spPr>
          <p:style>
            <a:lnRef idx="0"/>
            <a:fillRef idx="0"/>
            <a:effectRef idx="0"/>
            <a:fontRef idx="minor"/>
          </p:style>
        </p:sp>
        <p:sp>
          <p:nvSpPr>
            <p:cNvPr id="6923" name="Google Shape;7890;p56"/>
            <p:cNvSpPr/>
            <p:nvPr/>
          </p:nvSpPr>
          <p:spPr>
            <a:xfrm>
              <a:off x="4107960" y="2141640"/>
              <a:ext cx="62640" cy="62640"/>
            </a:xfrm>
            <a:custGeom>
              <a:avLst/>
              <a:gdLst/>
              <a:ahLst/>
              <a:rect l="l" t="t" r="r" b="b"/>
              <a:pathLst>
                <a:path w="2143" h="2143">
                  <a:moveTo>
                    <a:pt x="1386" y="0"/>
                  </a:moveTo>
                  <a:cubicBezTo>
                    <a:pt x="1229" y="662"/>
                    <a:pt x="725" y="1229"/>
                    <a:pt x="0" y="1387"/>
                  </a:cubicBezTo>
                  <a:lnTo>
                    <a:pt x="0" y="2143"/>
                  </a:lnTo>
                  <a:lnTo>
                    <a:pt x="2143" y="2143"/>
                  </a:lnTo>
                  <a:lnTo>
                    <a:pt x="2143" y="0"/>
                  </a:lnTo>
                  <a:close/>
                </a:path>
              </a:pathLst>
            </a:custGeom>
            <a:solidFill>
              <a:srgbClr val="5f7d95"/>
            </a:solidFill>
            <a:ln w="0">
              <a:noFill/>
            </a:ln>
          </p:spPr>
          <p:style>
            <a:lnRef idx="0"/>
            <a:fillRef idx="0"/>
            <a:effectRef idx="0"/>
            <a:fontRef idx="minor"/>
          </p:style>
        </p:sp>
        <p:sp>
          <p:nvSpPr>
            <p:cNvPr id="6924" name="Google Shape;7891;p56"/>
            <p:cNvSpPr/>
            <p:nvPr/>
          </p:nvSpPr>
          <p:spPr>
            <a:xfrm>
              <a:off x="4003560" y="2058480"/>
              <a:ext cx="227880" cy="187560"/>
            </a:xfrm>
            <a:custGeom>
              <a:avLst/>
              <a:gdLst/>
              <a:ahLst/>
              <a:rect l="l" t="t" r="r" b="b"/>
              <a:pathLst>
                <a:path w="7720" h="6365">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w="0">
              <a:noFill/>
            </a:ln>
          </p:spPr>
          <p:style>
            <a:lnRef idx="0"/>
            <a:fillRef idx="0"/>
            <a:effectRef idx="0"/>
            <a:fontRef idx="minor"/>
          </p:style>
        </p:sp>
        <p:sp>
          <p:nvSpPr>
            <p:cNvPr id="6925" name="Google Shape;7892;p56"/>
            <p:cNvSpPr/>
            <p:nvPr/>
          </p:nvSpPr>
          <p:spPr>
            <a:xfrm>
              <a:off x="4003560" y="2268360"/>
              <a:ext cx="227880" cy="82440"/>
            </a:xfrm>
            <a:custGeom>
              <a:avLst/>
              <a:gdLst/>
              <a:ahLst/>
              <a:rect l="l" t="t" r="r" b="b"/>
              <a:pathLst>
                <a:path w="7720" h="2805">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w="0">
              <a:noFill/>
            </a:ln>
          </p:spPr>
          <p:style>
            <a:lnRef idx="0"/>
            <a:fillRef idx="0"/>
            <a:effectRef idx="0"/>
            <a:fontRef idx="minor"/>
          </p:style>
        </p:sp>
      </p:grpSp>
      <p:grpSp>
        <p:nvGrpSpPr>
          <p:cNvPr id="6926" name="Google Shape;7893;p56"/>
          <p:cNvGrpSpPr/>
          <p:nvPr/>
        </p:nvGrpSpPr>
        <p:grpSpPr>
          <a:xfrm>
            <a:off x="3940560" y="2432520"/>
            <a:ext cx="354240" cy="355680"/>
            <a:chOff x="3940560" y="2432520"/>
            <a:chExt cx="354240" cy="355680"/>
          </a:xfrm>
        </p:grpSpPr>
        <p:sp>
          <p:nvSpPr>
            <p:cNvPr id="6927" name="Google Shape;7894;p56"/>
            <p:cNvSpPr/>
            <p:nvPr/>
          </p:nvSpPr>
          <p:spPr>
            <a:xfrm>
              <a:off x="3981600" y="2432520"/>
              <a:ext cx="83160" cy="51480"/>
            </a:xfrm>
            <a:custGeom>
              <a:avLst/>
              <a:gdLst/>
              <a:ahLst/>
              <a:rect l="l" t="t" r="r" b="b"/>
              <a:pathLst>
                <a:path w="2836" h="176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w="0">
              <a:noFill/>
            </a:ln>
          </p:spPr>
          <p:style>
            <a:lnRef idx="0"/>
            <a:fillRef idx="0"/>
            <a:effectRef idx="0"/>
            <a:fontRef idx="minor"/>
          </p:style>
        </p:sp>
        <p:sp>
          <p:nvSpPr>
            <p:cNvPr id="6928" name="Google Shape;7895;p56"/>
            <p:cNvSpPr/>
            <p:nvPr/>
          </p:nvSpPr>
          <p:spPr>
            <a:xfrm>
              <a:off x="3940560" y="2495880"/>
              <a:ext cx="166320" cy="124200"/>
            </a:xfrm>
            <a:custGeom>
              <a:avLst/>
              <a:gdLst/>
              <a:ahLst/>
              <a:rect l="l" t="t" r="r" b="b"/>
              <a:pathLst>
                <a:path w="5640" h="4222">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w="0">
              <a:noFill/>
            </a:ln>
          </p:spPr>
          <p:style>
            <a:lnRef idx="0"/>
            <a:fillRef idx="0"/>
            <a:effectRef idx="0"/>
            <a:fontRef idx="minor"/>
          </p:style>
        </p:sp>
        <p:sp>
          <p:nvSpPr>
            <p:cNvPr id="6929" name="Google Shape;7896;p56"/>
            <p:cNvSpPr/>
            <p:nvPr/>
          </p:nvSpPr>
          <p:spPr>
            <a:xfrm>
              <a:off x="4081320" y="2454840"/>
              <a:ext cx="141120" cy="104760"/>
            </a:xfrm>
            <a:custGeom>
              <a:avLst/>
              <a:gdLst/>
              <a:ahLst/>
              <a:rect l="l" t="t" r="r" b="b"/>
              <a:pathLst>
                <a:path w="4790" h="3561">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w="0">
              <a:noFill/>
            </a:ln>
          </p:spPr>
          <p:style>
            <a:lnRef idx="0"/>
            <a:fillRef idx="0"/>
            <a:effectRef idx="0"/>
            <a:fontRef idx="minor"/>
          </p:style>
        </p:sp>
        <p:sp>
          <p:nvSpPr>
            <p:cNvPr id="6930" name="Google Shape;7897;p56"/>
            <p:cNvSpPr/>
            <p:nvPr/>
          </p:nvSpPr>
          <p:spPr>
            <a:xfrm>
              <a:off x="4169880" y="2557440"/>
              <a:ext cx="84240" cy="83160"/>
            </a:xfrm>
            <a:custGeom>
              <a:avLst/>
              <a:gdLst/>
              <a:ahLst/>
              <a:rect l="l" t="t" r="r" b="b"/>
              <a:pathLst>
                <a:path w="2868" h="2836">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w="0">
              <a:noFill/>
            </a:ln>
          </p:spPr>
          <p:style>
            <a:lnRef idx="0"/>
            <a:fillRef idx="0"/>
            <a:effectRef idx="0"/>
            <a:fontRef idx="minor"/>
          </p:style>
        </p:sp>
        <p:sp>
          <p:nvSpPr>
            <p:cNvPr id="6931" name="Google Shape;7898;p56"/>
            <p:cNvSpPr/>
            <p:nvPr/>
          </p:nvSpPr>
          <p:spPr>
            <a:xfrm>
              <a:off x="4084920" y="2653560"/>
              <a:ext cx="209880" cy="134640"/>
            </a:xfrm>
            <a:custGeom>
              <a:avLst/>
              <a:gdLst/>
              <a:ahLst/>
              <a:rect l="l" t="t" r="r" b="b"/>
              <a:pathLst>
                <a:path w="7121" h="4569">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w="0">
              <a:noFill/>
            </a:ln>
          </p:spPr>
          <p:style>
            <a:lnRef idx="0"/>
            <a:fillRef idx="0"/>
            <a:effectRef idx="0"/>
            <a:fontRef idx="minor"/>
          </p:style>
        </p:sp>
        <p:sp>
          <p:nvSpPr>
            <p:cNvPr id="6932" name="Google Shape;7899;p56"/>
            <p:cNvSpPr/>
            <p:nvPr/>
          </p:nvSpPr>
          <p:spPr>
            <a:xfrm>
              <a:off x="4014000" y="2662920"/>
              <a:ext cx="19800" cy="5148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w="0">
              <a:noFill/>
            </a:ln>
          </p:spPr>
          <p:style>
            <a:lnRef idx="0"/>
            <a:fillRef idx="0"/>
            <a:effectRef idx="0"/>
            <a:fontRef idx="minor"/>
          </p:style>
        </p:sp>
        <p:sp>
          <p:nvSpPr>
            <p:cNvPr id="6933" name="Google Shape;7900;p56"/>
            <p:cNvSpPr/>
            <p:nvPr/>
          </p:nvSpPr>
          <p:spPr>
            <a:xfrm>
              <a:off x="4067280" y="2639160"/>
              <a:ext cx="43920" cy="42120"/>
            </a:xfrm>
            <a:custGeom>
              <a:avLst/>
              <a:gdLst/>
              <a:ahLst/>
              <a:rect l="l" t="t" r="r" b="b"/>
              <a:pathLst>
                <a:path w="1513" h="145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w="0">
              <a:noFill/>
            </a:ln>
          </p:spPr>
          <p:style>
            <a:lnRef idx="0"/>
            <a:fillRef idx="0"/>
            <a:effectRef idx="0"/>
            <a:fontRef idx="minor"/>
          </p:style>
        </p:sp>
        <p:sp>
          <p:nvSpPr>
            <p:cNvPr id="6934" name="Google Shape;7901;p56"/>
            <p:cNvSpPr/>
            <p:nvPr/>
          </p:nvSpPr>
          <p:spPr>
            <a:xfrm>
              <a:off x="3940560" y="2639520"/>
              <a:ext cx="43920" cy="42120"/>
            </a:xfrm>
            <a:custGeom>
              <a:avLst/>
              <a:gdLst/>
              <a:ahLst/>
              <a:rect l="l" t="t" r="r" b="b"/>
              <a:pathLst>
                <a:path w="1513" h="145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w="0">
              <a:noFill/>
            </a:ln>
          </p:spPr>
          <p:style>
            <a:lnRef idx="0"/>
            <a:fillRef idx="0"/>
            <a:effectRef idx="0"/>
            <a:fontRef idx="minor"/>
          </p:style>
        </p:sp>
      </p:grpSp>
      <p:grpSp>
        <p:nvGrpSpPr>
          <p:cNvPr id="6935" name="Google Shape;7902;p56"/>
          <p:cNvGrpSpPr/>
          <p:nvPr/>
        </p:nvGrpSpPr>
        <p:grpSpPr>
          <a:xfrm>
            <a:off x="2645640" y="2926080"/>
            <a:ext cx="354960" cy="310680"/>
            <a:chOff x="2645640" y="2926080"/>
            <a:chExt cx="354960" cy="310680"/>
          </a:xfrm>
        </p:grpSpPr>
        <p:sp>
          <p:nvSpPr>
            <p:cNvPr id="6936" name="Google Shape;7903;p56"/>
            <p:cNvSpPr/>
            <p:nvPr/>
          </p:nvSpPr>
          <p:spPr>
            <a:xfrm>
              <a:off x="2645640" y="3025800"/>
              <a:ext cx="41400" cy="153000"/>
            </a:xfrm>
            <a:custGeom>
              <a:avLst/>
              <a:gdLst/>
              <a:ahLst/>
              <a:rect l="l" t="t" r="r" b="b"/>
              <a:pathLst>
                <a:path w="1419" h="5200">
                  <a:moveTo>
                    <a:pt x="1" y="1"/>
                  </a:moveTo>
                  <a:lnTo>
                    <a:pt x="1" y="5199"/>
                  </a:lnTo>
                  <a:lnTo>
                    <a:pt x="1418" y="4506"/>
                  </a:lnTo>
                  <a:lnTo>
                    <a:pt x="1418" y="726"/>
                  </a:lnTo>
                  <a:lnTo>
                    <a:pt x="1" y="1"/>
                  </a:lnTo>
                  <a:close/>
                </a:path>
              </a:pathLst>
            </a:custGeom>
            <a:solidFill>
              <a:srgbClr val="5f7d95"/>
            </a:solidFill>
            <a:ln w="0">
              <a:noFill/>
            </a:ln>
          </p:spPr>
          <p:style>
            <a:lnRef idx="0"/>
            <a:fillRef idx="0"/>
            <a:effectRef idx="0"/>
            <a:fontRef idx="minor"/>
          </p:style>
        </p:sp>
        <p:sp>
          <p:nvSpPr>
            <p:cNvPr id="6937" name="Google Shape;7904;p56"/>
            <p:cNvSpPr/>
            <p:nvPr/>
          </p:nvSpPr>
          <p:spPr>
            <a:xfrm>
              <a:off x="2792160" y="3071520"/>
              <a:ext cx="62640" cy="61920"/>
            </a:xfrm>
            <a:custGeom>
              <a:avLst/>
              <a:gdLst/>
              <a:ahLst/>
              <a:rect l="l" t="t" r="r" b="b"/>
              <a:pathLst>
                <a:path w="2144" h="2112">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w="0">
              <a:noFill/>
            </a:ln>
          </p:spPr>
          <p:style>
            <a:lnRef idx="0"/>
            <a:fillRef idx="0"/>
            <a:effectRef idx="0"/>
            <a:fontRef idx="minor"/>
          </p:style>
        </p:sp>
        <p:sp>
          <p:nvSpPr>
            <p:cNvPr id="6938" name="Google Shape;7905;p56"/>
            <p:cNvSpPr/>
            <p:nvPr/>
          </p:nvSpPr>
          <p:spPr>
            <a:xfrm>
              <a:off x="2959200" y="3025800"/>
              <a:ext cx="41400" cy="153000"/>
            </a:xfrm>
            <a:custGeom>
              <a:avLst/>
              <a:gdLst/>
              <a:ahLst/>
              <a:rect l="l" t="t" r="r" b="b"/>
              <a:pathLst>
                <a:path w="1418" h="5200">
                  <a:moveTo>
                    <a:pt x="1418" y="1"/>
                  </a:moveTo>
                  <a:lnTo>
                    <a:pt x="0" y="726"/>
                  </a:lnTo>
                  <a:lnTo>
                    <a:pt x="0" y="4506"/>
                  </a:lnTo>
                  <a:lnTo>
                    <a:pt x="1418" y="5199"/>
                  </a:lnTo>
                  <a:lnTo>
                    <a:pt x="1418" y="1"/>
                  </a:lnTo>
                  <a:close/>
                </a:path>
              </a:pathLst>
            </a:custGeom>
            <a:solidFill>
              <a:srgbClr val="5f7d95"/>
            </a:solidFill>
            <a:ln w="0">
              <a:noFill/>
            </a:ln>
          </p:spPr>
          <p:style>
            <a:lnRef idx="0"/>
            <a:fillRef idx="0"/>
            <a:effectRef idx="0"/>
            <a:fontRef idx="minor"/>
          </p:style>
        </p:sp>
        <p:sp>
          <p:nvSpPr>
            <p:cNvPr id="6939" name="Google Shape;7906;p56"/>
            <p:cNvSpPr/>
            <p:nvPr/>
          </p:nvSpPr>
          <p:spPr>
            <a:xfrm>
              <a:off x="2645640" y="2946600"/>
              <a:ext cx="354600" cy="290160"/>
            </a:xfrm>
            <a:custGeom>
              <a:avLst/>
              <a:gdLst/>
              <a:ahLst/>
              <a:rect l="l" t="t" r="r" b="b"/>
              <a:pathLst>
                <a:path w="12004" h="983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w="0">
              <a:noFill/>
            </a:ln>
          </p:spPr>
          <p:style>
            <a:lnRef idx="0"/>
            <a:fillRef idx="0"/>
            <a:effectRef idx="0"/>
            <a:fontRef idx="minor"/>
          </p:style>
        </p:sp>
        <p:sp>
          <p:nvSpPr>
            <p:cNvPr id="6940" name="Google Shape;7907;p56"/>
            <p:cNvSpPr/>
            <p:nvPr/>
          </p:nvSpPr>
          <p:spPr>
            <a:xfrm>
              <a:off x="2752200" y="3029760"/>
              <a:ext cx="144000" cy="144000"/>
            </a:xfrm>
            <a:custGeom>
              <a:avLst/>
              <a:gdLst/>
              <a:ahLst/>
              <a:rect l="l" t="t" r="r" b="b"/>
              <a:pathLst>
                <a:path w="4884" h="4885">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w="0">
              <a:noFill/>
            </a:ln>
          </p:spPr>
          <p:style>
            <a:lnRef idx="0"/>
            <a:fillRef idx="0"/>
            <a:effectRef idx="0"/>
            <a:fontRef idx="minor"/>
          </p:style>
        </p:sp>
        <p:sp>
          <p:nvSpPr>
            <p:cNvPr id="6941" name="Google Shape;7908;p56"/>
            <p:cNvSpPr/>
            <p:nvPr/>
          </p:nvSpPr>
          <p:spPr>
            <a:xfrm>
              <a:off x="2766240" y="2926080"/>
              <a:ext cx="115920" cy="19800"/>
            </a:xfrm>
            <a:custGeom>
              <a:avLst/>
              <a:gdLst/>
              <a:ahLst/>
              <a:rect l="l" t="t" r="r" b="b"/>
              <a:pathLst>
                <a:path w="3939" h="695">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w="0">
              <a:noFill/>
            </a:ln>
          </p:spPr>
          <p:style>
            <a:lnRef idx="0"/>
            <a:fillRef idx="0"/>
            <a:effectRef idx="0"/>
            <a:fontRef idx="minor"/>
          </p:style>
        </p:sp>
      </p:grpSp>
      <p:grpSp>
        <p:nvGrpSpPr>
          <p:cNvPr id="6942" name="Google Shape;7909;p56"/>
          <p:cNvGrpSpPr/>
          <p:nvPr/>
        </p:nvGrpSpPr>
        <p:grpSpPr>
          <a:xfrm>
            <a:off x="2645640" y="3340440"/>
            <a:ext cx="354960" cy="322560"/>
            <a:chOff x="2645640" y="3340440"/>
            <a:chExt cx="354960" cy="322560"/>
          </a:xfrm>
        </p:grpSpPr>
        <p:sp>
          <p:nvSpPr>
            <p:cNvPr id="6943" name="Google Shape;7910;p56"/>
            <p:cNvSpPr/>
            <p:nvPr/>
          </p:nvSpPr>
          <p:spPr>
            <a:xfrm>
              <a:off x="2645640" y="3564720"/>
              <a:ext cx="135360" cy="98280"/>
            </a:xfrm>
            <a:custGeom>
              <a:avLst/>
              <a:gdLst/>
              <a:ahLst/>
              <a:rect l="l" t="t" r="r" b="b"/>
              <a:pathLst>
                <a:path w="4601" h="334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w="0">
              <a:noFill/>
            </a:ln>
          </p:spPr>
          <p:style>
            <a:lnRef idx="0"/>
            <a:fillRef idx="0"/>
            <a:effectRef idx="0"/>
            <a:fontRef idx="minor"/>
          </p:style>
        </p:sp>
        <p:sp>
          <p:nvSpPr>
            <p:cNvPr id="6944" name="Google Shape;7911;p56"/>
            <p:cNvSpPr/>
            <p:nvPr/>
          </p:nvSpPr>
          <p:spPr>
            <a:xfrm>
              <a:off x="2854800" y="3441960"/>
              <a:ext cx="43920" cy="43920"/>
            </a:xfrm>
            <a:custGeom>
              <a:avLst/>
              <a:gdLst/>
              <a:ahLst/>
              <a:rect l="l" t="t" r="r" b="b"/>
              <a:pathLst>
                <a:path w="1513" h="1513">
                  <a:moveTo>
                    <a:pt x="1009" y="0"/>
                  </a:moveTo>
                  <a:lnTo>
                    <a:pt x="1" y="1008"/>
                  </a:lnTo>
                  <a:lnTo>
                    <a:pt x="505" y="1512"/>
                  </a:lnTo>
                  <a:lnTo>
                    <a:pt x="1513" y="504"/>
                  </a:lnTo>
                  <a:lnTo>
                    <a:pt x="1009" y="0"/>
                  </a:lnTo>
                  <a:close/>
                </a:path>
              </a:pathLst>
            </a:custGeom>
            <a:solidFill>
              <a:srgbClr val="5f7d95"/>
            </a:solidFill>
            <a:ln w="0">
              <a:noFill/>
            </a:ln>
          </p:spPr>
          <p:style>
            <a:lnRef idx="0"/>
            <a:fillRef idx="0"/>
            <a:effectRef idx="0"/>
            <a:fontRef idx="minor"/>
          </p:style>
        </p:sp>
        <p:sp>
          <p:nvSpPr>
            <p:cNvPr id="6945" name="Google Shape;7912;p56"/>
            <p:cNvSpPr/>
            <p:nvPr/>
          </p:nvSpPr>
          <p:spPr>
            <a:xfrm>
              <a:off x="2899440" y="3412800"/>
              <a:ext cx="29160" cy="29160"/>
            </a:xfrm>
            <a:custGeom>
              <a:avLst/>
              <a:gdLst/>
              <a:ahLst/>
              <a:rect l="l" t="t" r="r" b="b"/>
              <a:pathLst>
                <a:path w="1009" h="1009">
                  <a:moveTo>
                    <a:pt x="505" y="0"/>
                  </a:moveTo>
                  <a:lnTo>
                    <a:pt x="1" y="505"/>
                  </a:lnTo>
                  <a:lnTo>
                    <a:pt x="505" y="1009"/>
                  </a:lnTo>
                  <a:lnTo>
                    <a:pt x="1009" y="505"/>
                  </a:lnTo>
                  <a:lnTo>
                    <a:pt x="505" y="0"/>
                  </a:lnTo>
                  <a:close/>
                </a:path>
              </a:pathLst>
            </a:custGeom>
            <a:solidFill>
              <a:srgbClr val="5f7d95"/>
            </a:solidFill>
            <a:ln w="0">
              <a:noFill/>
            </a:ln>
          </p:spPr>
          <p:style>
            <a:lnRef idx="0"/>
            <a:fillRef idx="0"/>
            <a:effectRef idx="0"/>
            <a:fontRef idx="minor"/>
          </p:style>
        </p:sp>
        <p:sp>
          <p:nvSpPr>
            <p:cNvPr id="6946" name="Google Shape;7913;p56"/>
            <p:cNvSpPr/>
            <p:nvPr/>
          </p:nvSpPr>
          <p:spPr>
            <a:xfrm>
              <a:off x="2720520" y="3340440"/>
              <a:ext cx="280080" cy="280800"/>
            </a:xfrm>
            <a:custGeom>
              <a:avLst/>
              <a:gdLst/>
              <a:ahLst/>
              <a:rect l="l" t="t" r="r" b="b"/>
              <a:pathLst>
                <a:path w="9484" h="9512">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w="0">
              <a:noFill/>
            </a:ln>
          </p:spPr>
          <p:style>
            <a:lnRef idx="0"/>
            <a:fillRef idx="0"/>
            <a:effectRef idx="0"/>
            <a:fontRef idx="minor"/>
          </p:style>
        </p:sp>
      </p:grpSp>
      <p:grpSp>
        <p:nvGrpSpPr>
          <p:cNvPr id="6947" name="Google Shape;7914;p56"/>
          <p:cNvGrpSpPr/>
          <p:nvPr/>
        </p:nvGrpSpPr>
        <p:grpSpPr>
          <a:xfrm>
            <a:off x="2687760" y="3777480"/>
            <a:ext cx="270720" cy="355680"/>
            <a:chOff x="2687760" y="3777480"/>
            <a:chExt cx="270720" cy="355680"/>
          </a:xfrm>
        </p:grpSpPr>
        <p:sp>
          <p:nvSpPr>
            <p:cNvPr id="6948" name="Google Shape;7915;p56"/>
            <p:cNvSpPr/>
            <p:nvPr/>
          </p:nvSpPr>
          <p:spPr>
            <a:xfrm>
              <a:off x="2917080" y="3839760"/>
              <a:ext cx="41400" cy="19800"/>
            </a:xfrm>
            <a:custGeom>
              <a:avLst/>
              <a:gdLst/>
              <a:ahLst/>
              <a:rect l="l" t="t" r="r" b="b"/>
              <a:pathLst>
                <a:path w="1419" h="694">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w="0">
              <a:noFill/>
            </a:ln>
          </p:spPr>
          <p:style>
            <a:lnRef idx="0"/>
            <a:fillRef idx="0"/>
            <a:effectRef idx="0"/>
            <a:fontRef idx="minor"/>
          </p:style>
        </p:sp>
        <p:sp>
          <p:nvSpPr>
            <p:cNvPr id="6949" name="Google Shape;7916;p56"/>
            <p:cNvSpPr/>
            <p:nvPr/>
          </p:nvSpPr>
          <p:spPr>
            <a:xfrm>
              <a:off x="2687760" y="3839760"/>
              <a:ext cx="41400" cy="19800"/>
            </a:xfrm>
            <a:custGeom>
              <a:avLst/>
              <a:gdLst/>
              <a:ahLst/>
              <a:rect l="l" t="t" r="r" b="b"/>
              <a:pathLst>
                <a:path w="1418" h="694">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w="0">
              <a:noFill/>
            </a:ln>
          </p:spPr>
          <p:style>
            <a:lnRef idx="0"/>
            <a:fillRef idx="0"/>
            <a:effectRef idx="0"/>
            <a:fontRef idx="minor"/>
          </p:style>
        </p:sp>
        <p:sp>
          <p:nvSpPr>
            <p:cNvPr id="6950" name="Google Shape;7917;p56"/>
            <p:cNvSpPr/>
            <p:nvPr/>
          </p:nvSpPr>
          <p:spPr>
            <a:xfrm>
              <a:off x="2901240" y="3777480"/>
              <a:ext cx="41400" cy="30960"/>
            </a:xfrm>
            <a:custGeom>
              <a:avLst/>
              <a:gdLst/>
              <a:ahLst/>
              <a:rect l="l" t="t" r="r" b="b"/>
              <a:pathLst>
                <a:path w="1419" h="107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w="0">
              <a:noFill/>
            </a:ln>
          </p:spPr>
          <p:style>
            <a:lnRef idx="0"/>
            <a:fillRef idx="0"/>
            <a:effectRef idx="0"/>
            <a:fontRef idx="minor"/>
          </p:style>
        </p:sp>
        <p:sp>
          <p:nvSpPr>
            <p:cNvPr id="6951" name="Google Shape;7918;p56"/>
            <p:cNvSpPr/>
            <p:nvPr/>
          </p:nvSpPr>
          <p:spPr>
            <a:xfrm>
              <a:off x="2703600" y="3892320"/>
              <a:ext cx="41400" cy="29880"/>
            </a:xfrm>
            <a:custGeom>
              <a:avLst/>
              <a:gdLst/>
              <a:ahLst/>
              <a:rect l="l" t="t" r="r" b="b"/>
              <a:pathLst>
                <a:path w="1419" h="1034">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w="0">
              <a:noFill/>
            </a:ln>
          </p:spPr>
          <p:style>
            <a:lnRef idx="0"/>
            <a:fillRef idx="0"/>
            <a:effectRef idx="0"/>
            <a:fontRef idx="minor"/>
          </p:style>
        </p:sp>
        <p:sp>
          <p:nvSpPr>
            <p:cNvPr id="6952" name="Google Shape;7919;p56"/>
            <p:cNvSpPr/>
            <p:nvPr/>
          </p:nvSpPr>
          <p:spPr>
            <a:xfrm>
              <a:off x="2903040" y="3892320"/>
              <a:ext cx="40320" cy="29880"/>
            </a:xfrm>
            <a:custGeom>
              <a:avLst/>
              <a:gdLst/>
              <a:ahLst/>
              <a:rect l="l" t="t" r="r" b="b"/>
              <a:pathLst>
                <a:path w="1387" h="1029">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w="0">
              <a:noFill/>
            </a:ln>
          </p:spPr>
          <p:style>
            <a:lnRef idx="0"/>
            <a:fillRef idx="0"/>
            <a:effectRef idx="0"/>
            <a:fontRef idx="minor"/>
          </p:style>
        </p:sp>
        <p:sp>
          <p:nvSpPr>
            <p:cNvPr id="6953" name="Google Shape;7920;p56"/>
            <p:cNvSpPr/>
            <p:nvPr/>
          </p:nvSpPr>
          <p:spPr>
            <a:xfrm>
              <a:off x="2705400" y="3777840"/>
              <a:ext cx="39240" cy="29520"/>
            </a:xfrm>
            <a:custGeom>
              <a:avLst/>
              <a:gdLst/>
              <a:ahLst/>
              <a:rect l="l" t="t" r="r" b="b"/>
              <a:pathLst>
                <a:path w="1356" h="1021">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w="0">
              <a:noFill/>
            </a:ln>
          </p:spPr>
          <p:style>
            <a:lnRef idx="0"/>
            <a:fillRef idx="0"/>
            <a:effectRef idx="0"/>
            <a:fontRef idx="minor"/>
          </p:style>
        </p:sp>
        <p:sp>
          <p:nvSpPr>
            <p:cNvPr id="6954" name="Google Shape;7921;p56"/>
            <p:cNvSpPr/>
            <p:nvPr/>
          </p:nvSpPr>
          <p:spPr>
            <a:xfrm>
              <a:off x="2751120" y="3944520"/>
              <a:ext cx="144720" cy="41400"/>
            </a:xfrm>
            <a:custGeom>
              <a:avLst/>
              <a:gdLst/>
              <a:ahLst/>
              <a:rect l="l" t="t" r="r" b="b"/>
              <a:pathLst>
                <a:path w="4916" h="1418">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w="0">
              <a:noFill/>
            </a:ln>
          </p:spPr>
          <p:style>
            <a:lnRef idx="0"/>
            <a:fillRef idx="0"/>
            <a:effectRef idx="0"/>
            <a:fontRef idx="minor"/>
          </p:style>
        </p:sp>
        <p:sp>
          <p:nvSpPr>
            <p:cNvPr id="6955" name="Google Shape;7922;p56"/>
            <p:cNvSpPr/>
            <p:nvPr/>
          </p:nvSpPr>
          <p:spPr>
            <a:xfrm>
              <a:off x="2748240" y="3778200"/>
              <a:ext cx="148320" cy="145080"/>
            </a:xfrm>
            <a:custGeom>
              <a:avLst/>
              <a:gdLst/>
              <a:ahLst/>
              <a:rect l="l" t="t" r="r" b="b"/>
              <a:pathLst>
                <a:path w="5041" h="4923">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w="0">
              <a:noFill/>
            </a:ln>
          </p:spPr>
          <p:style>
            <a:lnRef idx="0"/>
            <a:fillRef idx="0"/>
            <a:effectRef idx="0"/>
            <a:fontRef idx="minor"/>
          </p:style>
        </p:sp>
        <p:sp>
          <p:nvSpPr>
            <p:cNvPr id="6956" name="Google Shape;7923;p56"/>
            <p:cNvSpPr/>
            <p:nvPr/>
          </p:nvSpPr>
          <p:spPr>
            <a:xfrm>
              <a:off x="2782080" y="4007880"/>
              <a:ext cx="82440" cy="46080"/>
            </a:xfrm>
            <a:custGeom>
              <a:avLst/>
              <a:gdLst/>
              <a:ahLst/>
              <a:rect l="l" t="t" r="r" b="b"/>
              <a:pathLst>
                <a:path w="2805" h="1576">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w="0">
              <a:noFill/>
            </a:ln>
          </p:spPr>
          <p:style>
            <a:lnRef idx="0"/>
            <a:fillRef idx="0"/>
            <a:effectRef idx="0"/>
            <a:fontRef idx="minor"/>
          </p:style>
        </p:sp>
        <p:sp>
          <p:nvSpPr>
            <p:cNvPr id="6957" name="Google Shape;7924;p56"/>
            <p:cNvSpPr/>
            <p:nvPr/>
          </p:nvSpPr>
          <p:spPr>
            <a:xfrm>
              <a:off x="2789280" y="4060800"/>
              <a:ext cx="69120" cy="72360"/>
            </a:xfrm>
            <a:custGeom>
              <a:avLst/>
              <a:gdLst/>
              <a:ahLst/>
              <a:rect l="l" t="t" r="r" b="b"/>
              <a:pathLst>
                <a:path w="2364" h="2466">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w="0">
              <a:noFill/>
            </a:ln>
          </p:spPr>
          <p:style>
            <a:lnRef idx="0"/>
            <a:fillRef idx="0"/>
            <a:effectRef idx="0"/>
            <a:fontRef idx="minor"/>
          </p:style>
        </p:sp>
      </p:grpSp>
      <p:grpSp>
        <p:nvGrpSpPr>
          <p:cNvPr id="6958" name="Google Shape;7925;p56"/>
          <p:cNvGrpSpPr/>
          <p:nvPr/>
        </p:nvGrpSpPr>
        <p:grpSpPr>
          <a:xfrm>
            <a:off x="3993120" y="3767760"/>
            <a:ext cx="311760" cy="356760"/>
            <a:chOff x="3993120" y="3767760"/>
            <a:chExt cx="311760" cy="356760"/>
          </a:xfrm>
        </p:grpSpPr>
        <p:sp>
          <p:nvSpPr>
            <p:cNvPr id="6959" name="Google Shape;7926;p56"/>
            <p:cNvSpPr/>
            <p:nvPr/>
          </p:nvSpPr>
          <p:spPr>
            <a:xfrm>
              <a:off x="4090320" y="3970440"/>
              <a:ext cx="119520" cy="59040"/>
            </a:xfrm>
            <a:custGeom>
              <a:avLst/>
              <a:gdLst/>
              <a:ahLst/>
              <a:rect l="l" t="t" r="r" b="b"/>
              <a:pathLst>
                <a:path w="4065" h="2017">
                  <a:moveTo>
                    <a:pt x="2017" y="0"/>
                  </a:moveTo>
                  <a:lnTo>
                    <a:pt x="0" y="977"/>
                  </a:lnTo>
                  <a:lnTo>
                    <a:pt x="2017" y="2017"/>
                  </a:lnTo>
                  <a:lnTo>
                    <a:pt x="4064" y="977"/>
                  </a:lnTo>
                  <a:lnTo>
                    <a:pt x="2017" y="0"/>
                  </a:lnTo>
                  <a:close/>
                </a:path>
              </a:pathLst>
            </a:custGeom>
            <a:solidFill>
              <a:srgbClr val="5f7d95"/>
            </a:solidFill>
            <a:ln w="0">
              <a:noFill/>
            </a:ln>
          </p:spPr>
          <p:style>
            <a:lnRef idx="0"/>
            <a:fillRef idx="0"/>
            <a:effectRef idx="0"/>
            <a:fontRef idx="minor"/>
          </p:style>
        </p:sp>
        <p:sp>
          <p:nvSpPr>
            <p:cNvPr id="6960" name="Google Shape;7927;p56"/>
            <p:cNvSpPr/>
            <p:nvPr/>
          </p:nvSpPr>
          <p:spPr>
            <a:xfrm>
              <a:off x="4005360" y="3767760"/>
              <a:ext cx="288360" cy="103320"/>
            </a:xfrm>
            <a:custGeom>
              <a:avLst/>
              <a:gdLst/>
              <a:ahLst/>
              <a:rect l="l" t="t" r="r" b="b"/>
              <a:pathLst>
                <a:path w="9767" h="3513">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w="0">
              <a:noFill/>
            </a:ln>
          </p:spPr>
          <p:style>
            <a:lnRef idx="0"/>
            <a:fillRef idx="0"/>
            <a:effectRef idx="0"/>
            <a:fontRef idx="minor"/>
          </p:style>
        </p:sp>
        <p:sp>
          <p:nvSpPr>
            <p:cNvPr id="6961" name="Google Shape;7928;p56"/>
            <p:cNvSpPr/>
            <p:nvPr/>
          </p:nvSpPr>
          <p:spPr>
            <a:xfrm>
              <a:off x="4077000" y="3858480"/>
              <a:ext cx="60840" cy="124200"/>
            </a:xfrm>
            <a:custGeom>
              <a:avLst/>
              <a:gdLst/>
              <a:ahLst/>
              <a:rect l="l" t="t" r="r" b="b"/>
              <a:pathLst>
                <a:path w="2080" h="4223">
                  <a:moveTo>
                    <a:pt x="2080" y="1"/>
                  </a:moveTo>
                  <a:lnTo>
                    <a:pt x="0" y="1009"/>
                  </a:lnTo>
                  <a:lnTo>
                    <a:pt x="0" y="4222"/>
                  </a:lnTo>
                  <a:lnTo>
                    <a:pt x="2080" y="3151"/>
                  </a:lnTo>
                  <a:lnTo>
                    <a:pt x="2080" y="1"/>
                  </a:lnTo>
                  <a:close/>
                </a:path>
              </a:pathLst>
            </a:custGeom>
            <a:solidFill>
              <a:srgbClr val="5f7d95"/>
            </a:solidFill>
            <a:ln w="0">
              <a:noFill/>
            </a:ln>
          </p:spPr>
          <p:style>
            <a:lnRef idx="0"/>
            <a:fillRef idx="0"/>
            <a:effectRef idx="0"/>
            <a:fontRef idx="minor"/>
          </p:style>
        </p:sp>
        <p:sp>
          <p:nvSpPr>
            <p:cNvPr id="6962" name="Google Shape;7929;p56"/>
            <p:cNvSpPr/>
            <p:nvPr/>
          </p:nvSpPr>
          <p:spPr>
            <a:xfrm>
              <a:off x="4160160" y="3857760"/>
              <a:ext cx="144720" cy="263160"/>
            </a:xfrm>
            <a:custGeom>
              <a:avLst/>
              <a:gdLst/>
              <a:ahLst/>
              <a:rect l="l" t="t" r="r" b="b"/>
              <a:pathLst>
                <a:path w="4915" h="8917">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w="0">
              <a:noFill/>
            </a:ln>
          </p:spPr>
          <p:style>
            <a:lnRef idx="0"/>
            <a:fillRef idx="0"/>
            <a:effectRef idx="0"/>
            <a:fontRef idx="minor"/>
          </p:style>
        </p:sp>
        <p:sp>
          <p:nvSpPr>
            <p:cNvPr id="6963" name="Google Shape;7930;p56"/>
            <p:cNvSpPr/>
            <p:nvPr/>
          </p:nvSpPr>
          <p:spPr>
            <a:xfrm>
              <a:off x="4160160" y="3858480"/>
              <a:ext cx="61920" cy="124200"/>
            </a:xfrm>
            <a:custGeom>
              <a:avLst/>
              <a:gdLst/>
              <a:ahLst/>
              <a:rect l="l" t="t" r="r" b="b"/>
              <a:pathLst>
                <a:path w="2111" h="4223">
                  <a:moveTo>
                    <a:pt x="0" y="1"/>
                  </a:moveTo>
                  <a:lnTo>
                    <a:pt x="0" y="3151"/>
                  </a:lnTo>
                  <a:lnTo>
                    <a:pt x="2111" y="4222"/>
                  </a:lnTo>
                  <a:lnTo>
                    <a:pt x="2111" y="1009"/>
                  </a:lnTo>
                  <a:lnTo>
                    <a:pt x="0" y="1"/>
                  </a:lnTo>
                  <a:close/>
                </a:path>
              </a:pathLst>
            </a:custGeom>
            <a:solidFill>
              <a:srgbClr val="5f7d95"/>
            </a:solidFill>
            <a:ln w="0">
              <a:noFill/>
            </a:ln>
          </p:spPr>
          <p:style>
            <a:lnRef idx="0"/>
            <a:fillRef idx="0"/>
            <a:effectRef idx="0"/>
            <a:fontRef idx="minor"/>
          </p:style>
        </p:sp>
        <p:sp>
          <p:nvSpPr>
            <p:cNvPr id="6964" name="Google Shape;7931;p56"/>
            <p:cNvSpPr/>
            <p:nvPr/>
          </p:nvSpPr>
          <p:spPr>
            <a:xfrm>
              <a:off x="3993120" y="3858480"/>
              <a:ext cx="144720" cy="266040"/>
            </a:xfrm>
            <a:custGeom>
              <a:avLst/>
              <a:gdLst/>
              <a:ahLst/>
              <a:rect l="l" t="t" r="r" b="b"/>
              <a:pathLst>
                <a:path w="4916" h="9012">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w="0">
              <a:noFill/>
            </a:ln>
          </p:spPr>
          <p:style>
            <a:lnRef idx="0"/>
            <a:fillRef idx="0"/>
            <a:effectRef idx="0"/>
            <a:fontRef idx="minor"/>
          </p:style>
        </p:sp>
      </p:grpSp>
      <p:grpSp>
        <p:nvGrpSpPr>
          <p:cNvPr id="6965" name="Google Shape;7932;p56"/>
          <p:cNvGrpSpPr/>
          <p:nvPr/>
        </p:nvGrpSpPr>
        <p:grpSpPr>
          <a:xfrm>
            <a:off x="2167200" y="1550520"/>
            <a:ext cx="355320" cy="332280"/>
            <a:chOff x="2167200" y="1550520"/>
            <a:chExt cx="355320" cy="332280"/>
          </a:xfrm>
        </p:grpSpPr>
        <p:sp>
          <p:nvSpPr>
            <p:cNvPr id="6966" name="Google Shape;7933;p56"/>
            <p:cNvSpPr/>
            <p:nvPr/>
          </p:nvSpPr>
          <p:spPr>
            <a:xfrm>
              <a:off x="2251800" y="1675080"/>
              <a:ext cx="75960" cy="68400"/>
            </a:xfrm>
            <a:custGeom>
              <a:avLst/>
              <a:gdLst/>
              <a:ahLst/>
              <a:rect l="l" t="t" r="r" b="b"/>
              <a:pathLst>
                <a:path w="2585" h="234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w="0">
              <a:noFill/>
            </a:ln>
          </p:spPr>
          <p:style>
            <a:lnRef idx="0"/>
            <a:fillRef idx="0"/>
            <a:effectRef idx="0"/>
            <a:fontRef idx="minor"/>
          </p:style>
        </p:sp>
        <p:sp>
          <p:nvSpPr>
            <p:cNvPr id="6967" name="Google Shape;7934;p56"/>
            <p:cNvSpPr/>
            <p:nvPr/>
          </p:nvSpPr>
          <p:spPr>
            <a:xfrm>
              <a:off x="2227680" y="1550520"/>
              <a:ext cx="235080" cy="122400"/>
            </a:xfrm>
            <a:custGeom>
              <a:avLst/>
              <a:gdLst/>
              <a:ahLst/>
              <a:rect l="l" t="t" r="r" b="b"/>
              <a:pathLst>
                <a:path w="7972" h="4159">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w="0">
              <a:noFill/>
            </a:ln>
          </p:spPr>
          <p:style>
            <a:lnRef idx="0"/>
            <a:fillRef idx="0"/>
            <a:effectRef idx="0"/>
            <a:fontRef idx="minor"/>
          </p:style>
        </p:sp>
        <p:sp>
          <p:nvSpPr>
            <p:cNvPr id="6968" name="Google Shape;7935;p56"/>
            <p:cNvSpPr/>
            <p:nvPr/>
          </p:nvSpPr>
          <p:spPr>
            <a:xfrm>
              <a:off x="2314440" y="1774080"/>
              <a:ext cx="61920" cy="62640"/>
            </a:xfrm>
            <a:custGeom>
              <a:avLst/>
              <a:gdLst/>
              <a:ahLst/>
              <a:rect l="l" t="t" r="r" b="b"/>
              <a:pathLst>
                <a:path w="2112" h="2143">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w="0">
              <a:noFill/>
            </a:ln>
          </p:spPr>
          <p:style>
            <a:lnRef idx="0"/>
            <a:fillRef idx="0"/>
            <a:effectRef idx="0"/>
            <a:fontRef idx="minor"/>
          </p:style>
        </p:sp>
        <p:sp>
          <p:nvSpPr>
            <p:cNvPr id="6969" name="Google Shape;7936;p56"/>
            <p:cNvSpPr/>
            <p:nvPr/>
          </p:nvSpPr>
          <p:spPr>
            <a:xfrm>
              <a:off x="2363040" y="1675440"/>
              <a:ext cx="73800" cy="68400"/>
            </a:xfrm>
            <a:custGeom>
              <a:avLst/>
              <a:gdLst/>
              <a:ahLst/>
              <a:rect l="l" t="t" r="r" b="b"/>
              <a:pathLst>
                <a:path w="2522" h="2336">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w="0">
              <a:noFill/>
            </a:ln>
          </p:spPr>
          <p:style>
            <a:lnRef idx="0"/>
            <a:fillRef idx="0"/>
            <a:effectRef idx="0"/>
            <a:fontRef idx="minor"/>
          </p:style>
        </p:sp>
        <p:sp>
          <p:nvSpPr>
            <p:cNvPr id="6970" name="Google Shape;7937;p56"/>
            <p:cNvSpPr/>
            <p:nvPr/>
          </p:nvSpPr>
          <p:spPr>
            <a:xfrm>
              <a:off x="2315160" y="1698840"/>
              <a:ext cx="57240" cy="58320"/>
            </a:xfrm>
            <a:custGeom>
              <a:avLst/>
              <a:gdLst/>
              <a:ahLst/>
              <a:rect l="l" t="t" r="r" b="b"/>
              <a:pathLst>
                <a:path w="1954" h="199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w="0">
              <a:noFill/>
            </a:ln>
          </p:spPr>
          <p:style>
            <a:lnRef idx="0"/>
            <a:fillRef idx="0"/>
            <a:effectRef idx="0"/>
            <a:fontRef idx="minor"/>
          </p:style>
        </p:sp>
        <p:sp>
          <p:nvSpPr>
            <p:cNvPr id="6971" name="Google Shape;7938;p56"/>
            <p:cNvSpPr/>
            <p:nvPr/>
          </p:nvSpPr>
          <p:spPr>
            <a:xfrm>
              <a:off x="2346120" y="1667160"/>
              <a:ext cx="176400" cy="215640"/>
            </a:xfrm>
            <a:custGeom>
              <a:avLst/>
              <a:gdLst/>
              <a:ahLst/>
              <a:rect l="l" t="t" r="r" b="b"/>
              <a:pathLst>
                <a:path w="5987" h="731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w="0">
              <a:noFill/>
            </a:ln>
          </p:spPr>
          <p:style>
            <a:lnRef idx="0"/>
            <a:fillRef idx="0"/>
            <a:effectRef idx="0"/>
            <a:fontRef idx="minor"/>
          </p:style>
        </p:sp>
        <p:sp>
          <p:nvSpPr>
            <p:cNvPr id="6972" name="Google Shape;7939;p56"/>
            <p:cNvSpPr/>
            <p:nvPr/>
          </p:nvSpPr>
          <p:spPr>
            <a:xfrm>
              <a:off x="2167200" y="1667160"/>
              <a:ext cx="176400" cy="215640"/>
            </a:xfrm>
            <a:custGeom>
              <a:avLst/>
              <a:gdLst/>
              <a:ahLst/>
              <a:rect l="l" t="t" r="r" b="b"/>
              <a:pathLst>
                <a:path w="5987" h="731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w="0">
              <a:noFill/>
            </a:ln>
          </p:spPr>
          <p:style>
            <a:lnRef idx="0"/>
            <a:fillRef idx="0"/>
            <a:effectRef idx="0"/>
            <a:fontRef idx="minor"/>
          </p:style>
        </p:sp>
      </p:grpSp>
      <p:grpSp>
        <p:nvGrpSpPr>
          <p:cNvPr id="6973" name="Google Shape;7940;p56"/>
          <p:cNvGrpSpPr/>
          <p:nvPr/>
        </p:nvGrpSpPr>
        <p:grpSpPr>
          <a:xfrm>
            <a:off x="2193120" y="1974600"/>
            <a:ext cx="303480" cy="355680"/>
            <a:chOff x="2193120" y="1974600"/>
            <a:chExt cx="303480" cy="355680"/>
          </a:xfrm>
        </p:grpSpPr>
        <p:sp>
          <p:nvSpPr>
            <p:cNvPr id="6974" name="Google Shape;7941;p56"/>
            <p:cNvSpPr/>
            <p:nvPr/>
          </p:nvSpPr>
          <p:spPr>
            <a:xfrm>
              <a:off x="2363760" y="2078280"/>
              <a:ext cx="69120" cy="69120"/>
            </a:xfrm>
            <a:custGeom>
              <a:avLst/>
              <a:gdLst/>
              <a:ahLst/>
              <a:rect l="l" t="t" r="r" b="b"/>
              <a:pathLst>
                <a:path w="2364" h="2363">
                  <a:moveTo>
                    <a:pt x="1" y="0"/>
                  </a:moveTo>
                  <a:lnTo>
                    <a:pt x="1513" y="2363"/>
                  </a:lnTo>
                  <a:lnTo>
                    <a:pt x="2364" y="0"/>
                  </a:lnTo>
                  <a:close/>
                </a:path>
              </a:pathLst>
            </a:custGeom>
            <a:solidFill>
              <a:srgbClr val="5f7d95"/>
            </a:solidFill>
            <a:ln w="0">
              <a:noFill/>
            </a:ln>
          </p:spPr>
          <p:style>
            <a:lnRef idx="0"/>
            <a:fillRef idx="0"/>
            <a:effectRef idx="0"/>
            <a:fontRef idx="minor"/>
          </p:style>
        </p:sp>
        <p:sp>
          <p:nvSpPr>
            <p:cNvPr id="6975" name="Google Shape;7942;p56"/>
            <p:cNvSpPr/>
            <p:nvPr/>
          </p:nvSpPr>
          <p:spPr>
            <a:xfrm>
              <a:off x="2292840" y="2182680"/>
              <a:ext cx="102960" cy="145800"/>
            </a:xfrm>
            <a:custGeom>
              <a:avLst/>
              <a:gdLst/>
              <a:ahLst/>
              <a:rect l="l" t="t" r="r" b="b"/>
              <a:pathLst>
                <a:path w="3498" h="4947">
                  <a:moveTo>
                    <a:pt x="1" y="1"/>
                  </a:moveTo>
                  <a:lnTo>
                    <a:pt x="1733" y="4947"/>
                  </a:lnTo>
                  <a:lnTo>
                    <a:pt x="3498" y="1"/>
                  </a:lnTo>
                  <a:close/>
                </a:path>
              </a:pathLst>
            </a:custGeom>
            <a:solidFill>
              <a:srgbClr val="5f7d95"/>
            </a:solidFill>
            <a:ln w="0">
              <a:noFill/>
            </a:ln>
          </p:spPr>
          <p:style>
            <a:lnRef idx="0"/>
            <a:fillRef idx="0"/>
            <a:effectRef idx="0"/>
            <a:fontRef idx="minor"/>
          </p:style>
        </p:sp>
        <p:sp>
          <p:nvSpPr>
            <p:cNvPr id="6976" name="Google Shape;7943;p56"/>
            <p:cNvSpPr/>
            <p:nvPr/>
          </p:nvSpPr>
          <p:spPr>
            <a:xfrm>
              <a:off x="2296800" y="2088360"/>
              <a:ext cx="95400" cy="72000"/>
            </a:xfrm>
            <a:custGeom>
              <a:avLst/>
              <a:gdLst/>
              <a:ahLst/>
              <a:rect l="l" t="t" r="r" b="b"/>
              <a:pathLst>
                <a:path w="3246" h="2458">
                  <a:moveTo>
                    <a:pt x="1607" y="1"/>
                  </a:moveTo>
                  <a:lnTo>
                    <a:pt x="1" y="2458"/>
                  </a:lnTo>
                  <a:lnTo>
                    <a:pt x="3246" y="2458"/>
                  </a:lnTo>
                  <a:lnTo>
                    <a:pt x="1607" y="1"/>
                  </a:lnTo>
                  <a:close/>
                </a:path>
              </a:pathLst>
            </a:custGeom>
            <a:solidFill>
              <a:srgbClr val="5f7d95"/>
            </a:solidFill>
            <a:ln w="0">
              <a:noFill/>
            </a:ln>
          </p:spPr>
          <p:style>
            <a:lnRef idx="0"/>
            <a:fillRef idx="0"/>
            <a:effectRef idx="0"/>
            <a:fontRef idx="minor"/>
          </p:style>
        </p:sp>
        <p:sp>
          <p:nvSpPr>
            <p:cNvPr id="6977" name="Google Shape;7944;p56"/>
            <p:cNvSpPr/>
            <p:nvPr/>
          </p:nvSpPr>
          <p:spPr>
            <a:xfrm>
              <a:off x="2193120" y="2090160"/>
              <a:ext cx="69120" cy="70200"/>
            </a:xfrm>
            <a:custGeom>
              <a:avLst/>
              <a:gdLst/>
              <a:ahLst/>
              <a:rect l="l" t="t" r="r" b="b"/>
              <a:pathLst>
                <a:path w="2364" h="2395">
                  <a:moveTo>
                    <a:pt x="1513" y="1"/>
                  </a:moveTo>
                  <a:lnTo>
                    <a:pt x="1" y="2395"/>
                  </a:lnTo>
                  <a:lnTo>
                    <a:pt x="2363" y="2395"/>
                  </a:lnTo>
                  <a:lnTo>
                    <a:pt x="1513" y="1"/>
                  </a:lnTo>
                  <a:close/>
                </a:path>
              </a:pathLst>
            </a:custGeom>
            <a:solidFill>
              <a:srgbClr val="5f7d95"/>
            </a:solidFill>
            <a:ln w="0">
              <a:noFill/>
            </a:ln>
          </p:spPr>
          <p:style>
            <a:lnRef idx="0"/>
            <a:fillRef idx="0"/>
            <a:effectRef idx="0"/>
            <a:fontRef idx="minor"/>
          </p:style>
        </p:sp>
        <p:sp>
          <p:nvSpPr>
            <p:cNvPr id="6978" name="Google Shape;7945;p56"/>
            <p:cNvSpPr/>
            <p:nvPr/>
          </p:nvSpPr>
          <p:spPr>
            <a:xfrm>
              <a:off x="2366640" y="2182680"/>
              <a:ext cx="128880" cy="147600"/>
            </a:xfrm>
            <a:custGeom>
              <a:avLst/>
              <a:gdLst/>
              <a:ahLst/>
              <a:rect l="l" t="t" r="r" b="b"/>
              <a:pathLst>
                <a:path w="4380" h="5010">
                  <a:moveTo>
                    <a:pt x="1765" y="1"/>
                  </a:moveTo>
                  <a:lnTo>
                    <a:pt x="0" y="5010"/>
                  </a:lnTo>
                  <a:lnTo>
                    <a:pt x="4380" y="1"/>
                  </a:lnTo>
                  <a:close/>
                </a:path>
              </a:pathLst>
            </a:custGeom>
            <a:solidFill>
              <a:srgbClr val="5f7d95"/>
            </a:solidFill>
            <a:ln w="0">
              <a:noFill/>
            </a:ln>
          </p:spPr>
          <p:style>
            <a:lnRef idx="0"/>
            <a:fillRef idx="0"/>
            <a:effectRef idx="0"/>
            <a:fontRef idx="minor"/>
          </p:style>
        </p:sp>
        <p:sp>
          <p:nvSpPr>
            <p:cNvPr id="6979" name="Google Shape;7946;p56"/>
            <p:cNvSpPr/>
            <p:nvPr/>
          </p:nvSpPr>
          <p:spPr>
            <a:xfrm>
              <a:off x="2426400" y="2090160"/>
              <a:ext cx="70200" cy="70200"/>
            </a:xfrm>
            <a:custGeom>
              <a:avLst/>
              <a:gdLst/>
              <a:ahLst/>
              <a:rect l="l" t="t" r="r" b="b"/>
              <a:pathLst>
                <a:path w="2396" h="2395">
                  <a:moveTo>
                    <a:pt x="851" y="1"/>
                  </a:moveTo>
                  <a:lnTo>
                    <a:pt x="1" y="2395"/>
                  </a:lnTo>
                  <a:lnTo>
                    <a:pt x="2395" y="2395"/>
                  </a:lnTo>
                  <a:lnTo>
                    <a:pt x="851" y="1"/>
                  </a:lnTo>
                  <a:close/>
                </a:path>
              </a:pathLst>
            </a:custGeom>
            <a:solidFill>
              <a:srgbClr val="5f7d95"/>
            </a:solidFill>
            <a:ln w="0">
              <a:noFill/>
            </a:ln>
          </p:spPr>
          <p:style>
            <a:lnRef idx="0"/>
            <a:fillRef idx="0"/>
            <a:effectRef idx="0"/>
            <a:fontRef idx="minor"/>
          </p:style>
        </p:sp>
        <p:sp>
          <p:nvSpPr>
            <p:cNvPr id="6980" name="Google Shape;7947;p56"/>
            <p:cNvSpPr/>
            <p:nvPr/>
          </p:nvSpPr>
          <p:spPr>
            <a:xfrm>
              <a:off x="2255760" y="2078280"/>
              <a:ext cx="69120" cy="69120"/>
            </a:xfrm>
            <a:custGeom>
              <a:avLst/>
              <a:gdLst/>
              <a:ahLst/>
              <a:rect l="l" t="t" r="r" b="b"/>
              <a:pathLst>
                <a:path w="2364" h="2363">
                  <a:moveTo>
                    <a:pt x="0" y="0"/>
                  </a:moveTo>
                  <a:lnTo>
                    <a:pt x="819" y="2363"/>
                  </a:lnTo>
                  <a:lnTo>
                    <a:pt x="2363" y="0"/>
                  </a:lnTo>
                  <a:close/>
                </a:path>
              </a:pathLst>
            </a:custGeom>
            <a:solidFill>
              <a:srgbClr val="5f7d95"/>
            </a:solidFill>
            <a:ln w="0">
              <a:noFill/>
            </a:ln>
          </p:spPr>
          <p:style>
            <a:lnRef idx="0"/>
            <a:fillRef idx="0"/>
            <a:effectRef idx="0"/>
            <a:fontRef idx="minor"/>
          </p:style>
        </p:sp>
        <p:sp>
          <p:nvSpPr>
            <p:cNvPr id="6981" name="Google Shape;7948;p56"/>
            <p:cNvSpPr/>
            <p:nvPr/>
          </p:nvSpPr>
          <p:spPr>
            <a:xfrm>
              <a:off x="2194200" y="2182680"/>
              <a:ext cx="127800" cy="147600"/>
            </a:xfrm>
            <a:custGeom>
              <a:avLst/>
              <a:gdLst/>
              <a:ahLst/>
              <a:rect l="l" t="t" r="r" b="b"/>
              <a:pathLst>
                <a:path w="4348" h="5010">
                  <a:moveTo>
                    <a:pt x="0" y="1"/>
                  </a:moveTo>
                  <a:lnTo>
                    <a:pt x="4348" y="5010"/>
                  </a:lnTo>
                  <a:lnTo>
                    <a:pt x="2583" y="1"/>
                  </a:lnTo>
                  <a:close/>
                </a:path>
              </a:pathLst>
            </a:custGeom>
            <a:solidFill>
              <a:srgbClr val="5f7d95"/>
            </a:solidFill>
            <a:ln w="0">
              <a:noFill/>
            </a:ln>
          </p:spPr>
          <p:style>
            <a:lnRef idx="0"/>
            <a:fillRef idx="0"/>
            <a:effectRef idx="0"/>
            <a:fontRef idx="minor"/>
          </p:style>
        </p:sp>
        <p:sp>
          <p:nvSpPr>
            <p:cNvPr id="6982" name="Google Shape;7949;p56"/>
            <p:cNvSpPr/>
            <p:nvPr/>
          </p:nvSpPr>
          <p:spPr>
            <a:xfrm>
              <a:off x="2333880" y="1974600"/>
              <a:ext cx="19800" cy="62640"/>
            </a:xfrm>
            <a:custGeom>
              <a:avLst/>
              <a:gdLst/>
              <a:ahLst/>
              <a:rect l="l" t="t" r="r" b="b"/>
              <a:pathLst>
                <a:path w="694" h="214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w="0">
              <a:noFill/>
            </a:ln>
          </p:spPr>
          <p:style>
            <a:lnRef idx="0"/>
            <a:fillRef idx="0"/>
            <a:effectRef idx="0"/>
            <a:fontRef idx="minor"/>
          </p:style>
        </p:sp>
        <p:sp>
          <p:nvSpPr>
            <p:cNvPr id="6983" name="Google Shape;7950;p56"/>
            <p:cNvSpPr/>
            <p:nvPr/>
          </p:nvSpPr>
          <p:spPr>
            <a:xfrm>
              <a:off x="2255760" y="2004120"/>
              <a:ext cx="50760" cy="37800"/>
            </a:xfrm>
            <a:custGeom>
              <a:avLst/>
              <a:gdLst/>
              <a:ahLst/>
              <a:rect l="l" t="t" r="r" b="b"/>
              <a:pathLst>
                <a:path w="1734" h="1306">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w="0">
              <a:noFill/>
            </a:ln>
          </p:spPr>
          <p:style>
            <a:lnRef idx="0"/>
            <a:fillRef idx="0"/>
            <a:effectRef idx="0"/>
            <a:fontRef idx="minor"/>
          </p:style>
        </p:sp>
        <p:sp>
          <p:nvSpPr>
            <p:cNvPr id="6984" name="Google Shape;7951;p56"/>
            <p:cNvSpPr/>
            <p:nvPr/>
          </p:nvSpPr>
          <p:spPr>
            <a:xfrm>
              <a:off x="2380680" y="2003760"/>
              <a:ext cx="52560" cy="38160"/>
            </a:xfrm>
            <a:custGeom>
              <a:avLst/>
              <a:gdLst/>
              <a:ahLst/>
              <a:rect l="l" t="t" r="r" b="b"/>
              <a:pathLst>
                <a:path w="1796" h="1319">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w="0">
              <a:noFill/>
            </a:ln>
          </p:spPr>
          <p:style>
            <a:lnRef idx="0"/>
            <a:fillRef idx="0"/>
            <a:effectRef idx="0"/>
            <a:fontRef idx="minor"/>
          </p:style>
        </p:sp>
      </p:grpSp>
      <p:grpSp>
        <p:nvGrpSpPr>
          <p:cNvPr id="6985" name="Google Shape;7952;p56"/>
          <p:cNvGrpSpPr/>
          <p:nvPr/>
        </p:nvGrpSpPr>
        <p:grpSpPr>
          <a:xfrm>
            <a:off x="2188440" y="2412000"/>
            <a:ext cx="312840" cy="355320"/>
            <a:chOff x="2188440" y="2412000"/>
            <a:chExt cx="312840" cy="355320"/>
          </a:xfrm>
        </p:grpSpPr>
        <p:sp>
          <p:nvSpPr>
            <p:cNvPr id="6986" name="Google Shape;7953;p56"/>
            <p:cNvSpPr/>
            <p:nvPr/>
          </p:nvSpPr>
          <p:spPr>
            <a:xfrm>
              <a:off x="2313360" y="2725200"/>
              <a:ext cx="83160" cy="41400"/>
            </a:xfrm>
            <a:custGeom>
              <a:avLst/>
              <a:gdLst/>
              <a:ahLst/>
              <a:rect l="l" t="t" r="r" b="b"/>
              <a:pathLst>
                <a:path w="2837" h="1419">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w="0">
              <a:noFill/>
            </a:ln>
          </p:spPr>
          <p:style>
            <a:lnRef idx="0"/>
            <a:fillRef idx="0"/>
            <a:effectRef idx="0"/>
            <a:fontRef idx="minor"/>
          </p:style>
        </p:sp>
        <p:sp>
          <p:nvSpPr>
            <p:cNvPr id="6987" name="Google Shape;7954;p56"/>
            <p:cNvSpPr/>
            <p:nvPr/>
          </p:nvSpPr>
          <p:spPr>
            <a:xfrm>
              <a:off x="2188440" y="2412000"/>
              <a:ext cx="102600" cy="355320"/>
            </a:xfrm>
            <a:custGeom>
              <a:avLst/>
              <a:gdLst/>
              <a:ahLst/>
              <a:rect l="l" t="t" r="r" b="b"/>
              <a:pathLst>
                <a:path w="3497" h="12036">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w="0">
              <a:noFill/>
            </a:ln>
          </p:spPr>
          <p:style>
            <a:lnRef idx="0"/>
            <a:fillRef idx="0"/>
            <a:effectRef idx="0"/>
            <a:fontRef idx="minor"/>
          </p:style>
        </p:sp>
        <p:sp>
          <p:nvSpPr>
            <p:cNvPr id="6988" name="Google Shape;7955;p56"/>
            <p:cNvSpPr/>
            <p:nvPr/>
          </p:nvSpPr>
          <p:spPr>
            <a:xfrm>
              <a:off x="2417040" y="2412000"/>
              <a:ext cx="84240" cy="102960"/>
            </a:xfrm>
            <a:custGeom>
              <a:avLst/>
              <a:gdLst/>
              <a:ahLst/>
              <a:rect l="l" t="t" r="r" b="b"/>
              <a:pathLst>
                <a:path w="2868" h="349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w="0">
              <a:noFill/>
            </a:ln>
          </p:spPr>
          <p:style>
            <a:lnRef idx="0"/>
            <a:fillRef idx="0"/>
            <a:effectRef idx="0"/>
            <a:fontRef idx="minor"/>
          </p:style>
        </p:sp>
        <p:sp>
          <p:nvSpPr>
            <p:cNvPr id="6989" name="Google Shape;7956;p56"/>
            <p:cNvSpPr/>
            <p:nvPr/>
          </p:nvSpPr>
          <p:spPr>
            <a:xfrm>
              <a:off x="2420640" y="2529360"/>
              <a:ext cx="75960" cy="49680"/>
            </a:xfrm>
            <a:custGeom>
              <a:avLst/>
              <a:gdLst/>
              <a:ahLst/>
              <a:rect l="l" t="t" r="r" b="b"/>
              <a:pathLst>
                <a:path w="2585" h="1702">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w="0">
              <a:noFill/>
            </a:ln>
          </p:spPr>
          <p:style>
            <a:lnRef idx="0"/>
            <a:fillRef idx="0"/>
            <a:effectRef idx="0"/>
            <a:fontRef idx="minor"/>
          </p:style>
        </p:sp>
        <p:sp>
          <p:nvSpPr>
            <p:cNvPr id="6990" name="Google Shape;7957;p56"/>
            <p:cNvSpPr/>
            <p:nvPr/>
          </p:nvSpPr>
          <p:spPr>
            <a:xfrm>
              <a:off x="2417040" y="2599200"/>
              <a:ext cx="83160" cy="167040"/>
            </a:xfrm>
            <a:custGeom>
              <a:avLst/>
              <a:gdLst/>
              <a:ahLst/>
              <a:rect l="l" t="t" r="r" b="b"/>
              <a:pathLst>
                <a:path w="2837" h="5672">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w="0">
              <a:noFill/>
            </a:ln>
          </p:spPr>
          <p:style>
            <a:lnRef idx="0"/>
            <a:fillRef idx="0"/>
            <a:effectRef idx="0"/>
            <a:fontRef idx="minor"/>
          </p:style>
        </p:sp>
        <p:sp>
          <p:nvSpPr>
            <p:cNvPr id="6991" name="Google Shape;7958;p56"/>
            <p:cNvSpPr/>
            <p:nvPr/>
          </p:nvSpPr>
          <p:spPr>
            <a:xfrm>
              <a:off x="2315160" y="2412000"/>
              <a:ext cx="76680" cy="82440"/>
            </a:xfrm>
            <a:custGeom>
              <a:avLst/>
              <a:gdLst/>
              <a:ahLst/>
              <a:rect l="l" t="t" r="r" b="b"/>
              <a:pathLst>
                <a:path w="2616" h="2805">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w="0">
              <a:noFill/>
            </a:ln>
          </p:spPr>
          <p:style>
            <a:lnRef idx="0"/>
            <a:fillRef idx="0"/>
            <a:effectRef idx="0"/>
            <a:fontRef idx="minor"/>
          </p:style>
        </p:sp>
        <p:sp>
          <p:nvSpPr>
            <p:cNvPr id="6992" name="Google Shape;7959;p56"/>
            <p:cNvSpPr/>
            <p:nvPr/>
          </p:nvSpPr>
          <p:spPr>
            <a:xfrm>
              <a:off x="2313360" y="2515320"/>
              <a:ext cx="82440" cy="188640"/>
            </a:xfrm>
            <a:custGeom>
              <a:avLst/>
              <a:gdLst/>
              <a:ahLst/>
              <a:rect l="l" t="t" r="r" b="b"/>
              <a:pathLst>
                <a:path w="2805" h="6397">
                  <a:moveTo>
                    <a:pt x="1" y="1"/>
                  </a:moveTo>
                  <a:lnTo>
                    <a:pt x="1" y="6396"/>
                  </a:lnTo>
                  <a:lnTo>
                    <a:pt x="2805" y="6396"/>
                  </a:lnTo>
                  <a:lnTo>
                    <a:pt x="2805" y="1"/>
                  </a:lnTo>
                  <a:close/>
                </a:path>
              </a:pathLst>
            </a:custGeom>
            <a:solidFill>
              <a:srgbClr val="5f7d95"/>
            </a:solidFill>
            <a:ln w="0">
              <a:noFill/>
            </a:ln>
          </p:spPr>
          <p:style>
            <a:lnRef idx="0"/>
            <a:fillRef idx="0"/>
            <a:effectRef idx="0"/>
            <a:fontRef idx="minor"/>
          </p:style>
        </p:sp>
      </p:grpSp>
      <p:grpSp>
        <p:nvGrpSpPr>
          <p:cNvPr id="6993" name="Google Shape;7960;p56"/>
          <p:cNvGrpSpPr/>
          <p:nvPr/>
        </p:nvGrpSpPr>
        <p:grpSpPr>
          <a:xfrm>
            <a:off x="907560" y="2904840"/>
            <a:ext cx="311760" cy="356400"/>
            <a:chOff x="907560" y="2904840"/>
            <a:chExt cx="311760" cy="356400"/>
          </a:xfrm>
        </p:grpSpPr>
        <p:sp>
          <p:nvSpPr>
            <p:cNvPr id="6994" name="Google Shape;7961;p56"/>
            <p:cNvSpPr/>
            <p:nvPr/>
          </p:nvSpPr>
          <p:spPr>
            <a:xfrm>
              <a:off x="1053000" y="3029760"/>
              <a:ext cx="61920" cy="62640"/>
            </a:xfrm>
            <a:custGeom>
              <a:avLst/>
              <a:gdLst/>
              <a:ahLst/>
              <a:rect l="l" t="t" r="r" b="b"/>
              <a:pathLst>
                <a:path w="2112" h="2144">
                  <a:moveTo>
                    <a:pt x="1387" y="1"/>
                  </a:moveTo>
                  <a:cubicBezTo>
                    <a:pt x="1198" y="726"/>
                    <a:pt x="694" y="1261"/>
                    <a:pt x="1" y="1387"/>
                  </a:cubicBezTo>
                  <a:lnTo>
                    <a:pt x="1" y="2143"/>
                  </a:lnTo>
                  <a:lnTo>
                    <a:pt x="2111" y="2143"/>
                  </a:lnTo>
                  <a:lnTo>
                    <a:pt x="2111" y="1"/>
                  </a:lnTo>
                  <a:close/>
                </a:path>
              </a:pathLst>
            </a:custGeom>
            <a:solidFill>
              <a:srgbClr val="5f7d95"/>
            </a:solidFill>
            <a:ln w="0">
              <a:noFill/>
            </a:ln>
          </p:spPr>
          <p:style>
            <a:lnRef idx="0"/>
            <a:fillRef idx="0"/>
            <a:effectRef idx="0"/>
            <a:fontRef idx="minor"/>
          </p:style>
        </p:sp>
        <p:sp>
          <p:nvSpPr>
            <p:cNvPr id="6995" name="Google Shape;7962;p56"/>
            <p:cNvSpPr/>
            <p:nvPr/>
          </p:nvSpPr>
          <p:spPr>
            <a:xfrm>
              <a:off x="1053000" y="3029760"/>
              <a:ext cx="18000" cy="18000"/>
            </a:xfrm>
            <a:custGeom>
              <a:avLst/>
              <a:gdLst/>
              <a:ahLst/>
              <a:rect l="l" t="t" r="r" b="b"/>
              <a:pathLst>
                <a:path w="631" h="632">
                  <a:moveTo>
                    <a:pt x="1" y="1"/>
                  </a:moveTo>
                  <a:lnTo>
                    <a:pt x="1" y="631"/>
                  </a:lnTo>
                  <a:cubicBezTo>
                    <a:pt x="316" y="568"/>
                    <a:pt x="536" y="316"/>
                    <a:pt x="631" y="1"/>
                  </a:cubicBezTo>
                  <a:close/>
                </a:path>
              </a:pathLst>
            </a:custGeom>
            <a:solidFill>
              <a:srgbClr val="5f7d95"/>
            </a:solidFill>
            <a:ln w="0">
              <a:noFill/>
            </a:ln>
          </p:spPr>
          <p:style>
            <a:lnRef idx="0"/>
            <a:fillRef idx="0"/>
            <a:effectRef idx="0"/>
            <a:fontRef idx="minor"/>
          </p:style>
        </p:sp>
        <p:sp>
          <p:nvSpPr>
            <p:cNvPr id="6996" name="Google Shape;7963;p56"/>
            <p:cNvSpPr/>
            <p:nvPr/>
          </p:nvSpPr>
          <p:spPr>
            <a:xfrm>
              <a:off x="928080" y="2904840"/>
              <a:ext cx="248400" cy="356400"/>
            </a:xfrm>
            <a:custGeom>
              <a:avLst/>
              <a:gdLst/>
              <a:ahLst/>
              <a:rect l="l" t="t" r="r" b="b"/>
              <a:pathLst>
                <a:path w="8413" h="12067">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w="0">
              <a:noFill/>
            </a:ln>
          </p:spPr>
          <p:style>
            <a:lnRef idx="0"/>
            <a:fillRef idx="0"/>
            <a:effectRef idx="0"/>
            <a:fontRef idx="minor"/>
          </p:style>
        </p:sp>
        <p:sp>
          <p:nvSpPr>
            <p:cNvPr id="6997" name="Google Shape;7964;p56"/>
            <p:cNvSpPr/>
            <p:nvPr/>
          </p:nvSpPr>
          <p:spPr>
            <a:xfrm>
              <a:off x="1010880" y="2988720"/>
              <a:ext cx="59760" cy="59760"/>
            </a:xfrm>
            <a:custGeom>
              <a:avLst/>
              <a:gdLst/>
              <a:ahLst/>
              <a:rect l="l" t="t" r="r" b="b"/>
              <a:pathLst>
                <a:path w="2049" h="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w="0">
              <a:noFill/>
            </a:ln>
          </p:spPr>
          <p:style>
            <a:lnRef idx="0"/>
            <a:fillRef idx="0"/>
            <a:effectRef idx="0"/>
            <a:fontRef idx="minor"/>
          </p:style>
        </p:sp>
        <p:sp>
          <p:nvSpPr>
            <p:cNvPr id="6998" name="Google Shape;7965;p56"/>
            <p:cNvSpPr/>
            <p:nvPr/>
          </p:nvSpPr>
          <p:spPr>
            <a:xfrm>
              <a:off x="907560" y="2946600"/>
              <a:ext cx="19800" cy="20880"/>
            </a:xfrm>
            <a:custGeom>
              <a:avLst/>
              <a:gdLst/>
              <a:ahLst/>
              <a:rect l="l" t="t" r="r" b="b"/>
              <a:pathLst>
                <a:path w="694" h="725">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w="0">
              <a:noFill/>
            </a:ln>
          </p:spPr>
          <p:style>
            <a:lnRef idx="0"/>
            <a:fillRef idx="0"/>
            <a:effectRef idx="0"/>
            <a:fontRef idx="minor"/>
          </p:style>
        </p:sp>
        <p:sp>
          <p:nvSpPr>
            <p:cNvPr id="6999" name="Google Shape;7966;p56"/>
            <p:cNvSpPr/>
            <p:nvPr/>
          </p:nvSpPr>
          <p:spPr>
            <a:xfrm>
              <a:off x="907560" y="3196440"/>
              <a:ext cx="19800" cy="1980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w="0">
              <a:noFill/>
            </a:ln>
          </p:spPr>
          <p:style>
            <a:lnRef idx="0"/>
            <a:fillRef idx="0"/>
            <a:effectRef idx="0"/>
            <a:fontRef idx="minor"/>
          </p:style>
        </p:sp>
        <p:sp>
          <p:nvSpPr>
            <p:cNvPr id="7000" name="Google Shape;7967;p56"/>
            <p:cNvSpPr/>
            <p:nvPr/>
          </p:nvSpPr>
          <p:spPr>
            <a:xfrm>
              <a:off x="907560" y="3134160"/>
              <a:ext cx="19800" cy="20880"/>
            </a:xfrm>
            <a:custGeom>
              <a:avLst/>
              <a:gdLst/>
              <a:ahLst/>
              <a:rect l="l" t="t" r="r" b="b"/>
              <a:pathLst>
                <a:path w="694" h="726">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w="0">
              <a:noFill/>
            </a:ln>
          </p:spPr>
          <p:style>
            <a:lnRef idx="0"/>
            <a:fillRef idx="0"/>
            <a:effectRef idx="0"/>
            <a:fontRef idx="minor"/>
          </p:style>
        </p:sp>
        <p:sp>
          <p:nvSpPr>
            <p:cNvPr id="7001" name="Google Shape;7968;p56"/>
            <p:cNvSpPr/>
            <p:nvPr/>
          </p:nvSpPr>
          <p:spPr>
            <a:xfrm>
              <a:off x="907560" y="3071520"/>
              <a:ext cx="19800" cy="20880"/>
            </a:xfrm>
            <a:custGeom>
              <a:avLst/>
              <a:gdLst/>
              <a:ahLst/>
              <a:rect l="l" t="t" r="r" b="b"/>
              <a:pathLst>
                <a:path w="694" h="726">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w="0">
              <a:noFill/>
            </a:ln>
          </p:spPr>
          <p:style>
            <a:lnRef idx="0"/>
            <a:fillRef idx="0"/>
            <a:effectRef idx="0"/>
            <a:fontRef idx="minor"/>
          </p:style>
        </p:sp>
        <p:sp>
          <p:nvSpPr>
            <p:cNvPr id="7002" name="Google Shape;7969;p56"/>
            <p:cNvSpPr/>
            <p:nvPr/>
          </p:nvSpPr>
          <p:spPr>
            <a:xfrm>
              <a:off x="907560" y="3009960"/>
              <a:ext cx="19800" cy="1980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w="0">
              <a:noFill/>
            </a:ln>
          </p:spPr>
          <p:style>
            <a:lnRef idx="0"/>
            <a:fillRef idx="0"/>
            <a:effectRef idx="0"/>
            <a:fontRef idx="minor"/>
          </p:style>
        </p:sp>
        <p:sp>
          <p:nvSpPr>
            <p:cNvPr id="7003" name="Google Shape;7970;p56"/>
            <p:cNvSpPr/>
            <p:nvPr/>
          </p:nvSpPr>
          <p:spPr>
            <a:xfrm>
              <a:off x="1198440" y="3154680"/>
              <a:ext cx="20880" cy="59760"/>
            </a:xfrm>
            <a:custGeom>
              <a:avLst/>
              <a:gdLst/>
              <a:ahLst/>
              <a:rect l="l" t="t" r="r" b="b"/>
              <a:pathLst>
                <a:path w="725" h="2049">
                  <a:moveTo>
                    <a:pt x="0" y="1"/>
                  </a:moveTo>
                  <a:lnTo>
                    <a:pt x="0" y="2048"/>
                  </a:lnTo>
                  <a:cubicBezTo>
                    <a:pt x="410" y="1891"/>
                    <a:pt x="725" y="1481"/>
                    <a:pt x="725" y="1072"/>
                  </a:cubicBezTo>
                  <a:lnTo>
                    <a:pt x="725" y="1"/>
                  </a:lnTo>
                  <a:close/>
                </a:path>
              </a:pathLst>
            </a:custGeom>
            <a:solidFill>
              <a:srgbClr val="5f7d95"/>
            </a:solidFill>
            <a:ln w="0">
              <a:noFill/>
            </a:ln>
          </p:spPr>
          <p:style>
            <a:lnRef idx="0"/>
            <a:fillRef idx="0"/>
            <a:effectRef idx="0"/>
            <a:fontRef idx="minor"/>
          </p:style>
        </p:sp>
        <p:sp>
          <p:nvSpPr>
            <p:cNvPr id="7004" name="Google Shape;7971;p56"/>
            <p:cNvSpPr/>
            <p:nvPr/>
          </p:nvSpPr>
          <p:spPr>
            <a:xfrm>
              <a:off x="1198440" y="3029760"/>
              <a:ext cx="20880" cy="41400"/>
            </a:xfrm>
            <a:custGeom>
              <a:avLst/>
              <a:gdLst/>
              <a:ahLst/>
              <a:rect l="l" t="t" r="r" b="b"/>
              <a:pathLst>
                <a:path w="725" h="1419">
                  <a:moveTo>
                    <a:pt x="0" y="1"/>
                  </a:moveTo>
                  <a:lnTo>
                    <a:pt x="0" y="1419"/>
                  </a:lnTo>
                  <a:lnTo>
                    <a:pt x="725" y="1419"/>
                  </a:lnTo>
                  <a:lnTo>
                    <a:pt x="725" y="1"/>
                  </a:lnTo>
                  <a:close/>
                </a:path>
              </a:pathLst>
            </a:custGeom>
            <a:solidFill>
              <a:srgbClr val="5f7d95"/>
            </a:solidFill>
            <a:ln w="0">
              <a:noFill/>
            </a:ln>
          </p:spPr>
          <p:style>
            <a:lnRef idx="0"/>
            <a:fillRef idx="0"/>
            <a:effectRef idx="0"/>
            <a:fontRef idx="minor"/>
          </p:style>
        </p:sp>
        <p:sp>
          <p:nvSpPr>
            <p:cNvPr id="7005" name="Google Shape;7972;p56"/>
            <p:cNvSpPr/>
            <p:nvPr/>
          </p:nvSpPr>
          <p:spPr>
            <a:xfrm>
              <a:off x="1198440" y="3093120"/>
              <a:ext cx="20880" cy="40320"/>
            </a:xfrm>
            <a:custGeom>
              <a:avLst/>
              <a:gdLst/>
              <a:ahLst/>
              <a:rect l="l" t="t" r="r" b="b"/>
              <a:pathLst>
                <a:path w="725" h="1387">
                  <a:moveTo>
                    <a:pt x="0" y="0"/>
                  </a:moveTo>
                  <a:lnTo>
                    <a:pt x="0" y="1387"/>
                  </a:lnTo>
                  <a:lnTo>
                    <a:pt x="725" y="1387"/>
                  </a:lnTo>
                  <a:lnTo>
                    <a:pt x="725" y="0"/>
                  </a:lnTo>
                  <a:close/>
                </a:path>
              </a:pathLst>
            </a:custGeom>
            <a:solidFill>
              <a:srgbClr val="5f7d95"/>
            </a:solidFill>
            <a:ln w="0">
              <a:noFill/>
            </a:ln>
          </p:spPr>
          <p:style>
            <a:lnRef idx="0"/>
            <a:fillRef idx="0"/>
            <a:effectRef idx="0"/>
            <a:fontRef idx="minor"/>
          </p:style>
        </p:sp>
        <p:sp>
          <p:nvSpPr>
            <p:cNvPr id="7006" name="Google Shape;7973;p56"/>
            <p:cNvSpPr/>
            <p:nvPr/>
          </p:nvSpPr>
          <p:spPr>
            <a:xfrm>
              <a:off x="1198440" y="2949480"/>
              <a:ext cx="20880" cy="59760"/>
            </a:xfrm>
            <a:custGeom>
              <a:avLst/>
              <a:gdLst/>
              <a:ahLst/>
              <a:rect l="l" t="t" r="r" b="b"/>
              <a:pathLst>
                <a:path w="725" h="2049">
                  <a:moveTo>
                    <a:pt x="0" y="1"/>
                  </a:moveTo>
                  <a:lnTo>
                    <a:pt x="0" y="2048"/>
                  </a:lnTo>
                  <a:lnTo>
                    <a:pt x="725" y="2048"/>
                  </a:lnTo>
                  <a:lnTo>
                    <a:pt x="725" y="977"/>
                  </a:lnTo>
                  <a:cubicBezTo>
                    <a:pt x="693" y="505"/>
                    <a:pt x="410" y="127"/>
                    <a:pt x="0" y="1"/>
                  </a:cubicBezTo>
                  <a:close/>
                </a:path>
              </a:pathLst>
            </a:custGeom>
            <a:solidFill>
              <a:srgbClr val="5f7d95"/>
            </a:solidFill>
            <a:ln w="0">
              <a:noFill/>
            </a:ln>
          </p:spPr>
          <p:style>
            <a:lnRef idx="0"/>
            <a:fillRef idx="0"/>
            <a:effectRef idx="0"/>
            <a:fontRef idx="minor"/>
          </p:style>
        </p:sp>
      </p:grpSp>
      <p:grpSp>
        <p:nvGrpSpPr>
          <p:cNvPr id="7007" name="Google Shape;7974;p56"/>
          <p:cNvGrpSpPr/>
          <p:nvPr/>
        </p:nvGrpSpPr>
        <p:grpSpPr>
          <a:xfrm>
            <a:off x="885600" y="3341160"/>
            <a:ext cx="355320" cy="354240"/>
            <a:chOff x="885600" y="3341160"/>
            <a:chExt cx="355320" cy="354240"/>
          </a:xfrm>
        </p:grpSpPr>
        <p:sp>
          <p:nvSpPr>
            <p:cNvPr id="7008" name="Google Shape;7975;p56"/>
            <p:cNvSpPr/>
            <p:nvPr/>
          </p:nvSpPr>
          <p:spPr>
            <a:xfrm>
              <a:off x="885600" y="3562200"/>
              <a:ext cx="135360" cy="133200"/>
            </a:xfrm>
            <a:custGeom>
              <a:avLst/>
              <a:gdLst/>
              <a:ahLst/>
              <a:rect l="l" t="t" r="r" b="b"/>
              <a:pathLst>
                <a:path w="4600" h="453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w="0">
              <a:noFill/>
            </a:ln>
          </p:spPr>
          <p:style>
            <a:lnRef idx="0"/>
            <a:fillRef idx="0"/>
            <a:effectRef idx="0"/>
            <a:fontRef idx="minor"/>
          </p:style>
        </p:sp>
        <p:sp>
          <p:nvSpPr>
            <p:cNvPr id="7009" name="Google Shape;7976;p56"/>
            <p:cNvSpPr/>
            <p:nvPr/>
          </p:nvSpPr>
          <p:spPr>
            <a:xfrm>
              <a:off x="1097280" y="3466080"/>
              <a:ext cx="18000" cy="18000"/>
            </a:xfrm>
            <a:custGeom>
              <a:avLst/>
              <a:gdLst/>
              <a:ahLst/>
              <a:rect l="l" t="t" r="r" b="b"/>
              <a:pathLst>
                <a:path w="631" h="631">
                  <a:moveTo>
                    <a:pt x="1" y="0"/>
                  </a:moveTo>
                  <a:lnTo>
                    <a:pt x="1" y="630"/>
                  </a:lnTo>
                  <a:cubicBezTo>
                    <a:pt x="284" y="536"/>
                    <a:pt x="505" y="315"/>
                    <a:pt x="631" y="0"/>
                  </a:cubicBezTo>
                  <a:close/>
                </a:path>
              </a:pathLst>
            </a:custGeom>
            <a:solidFill>
              <a:srgbClr val="5f7d95"/>
            </a:solidFill>
            <a:ln w="0">
              <a:noFill/>
            </a:ln>
          </p:spPr>
          <p:style>
            <a:lnRef idx="0"/>
            <a:fillRef idx="0"/>
            <a:effectRef idx="0"/>
            <a:fontRef idx="minor"/>
          </p:style>
        </p:sp>
        <p:sp>
          <p:nvSpPr>
            <p:cNvPr id="7010" name="Google Shape;7977;p56"/>
            <p:cNvSpPr/>
            <p:nvPr/>
          </p:nvSpPr>
          <p:spPr>
            <a:xfrm>
              <a:off x="1054440" y="3425040"/>
              <a:ext cx="59760" cy="59760"/>
            </a:xfrm>
            <a:custGeom>
              <a:avLst/>
              <a:gdLst/>
              <a:ahLst/>
              <a:rect l="l" t="t" r="r" b="b"/>
              <a:pathLst>
                <a:path w="2049" h="2048">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w="0">
              <a:noFill/>
            </a:ln>
          </p:spPr>
          <p:style>
            <a:lnRef idx="0"/>
            <a:fillRef idx="0"/>
            <a:effectRef idx="0"/>
            <a:fontRef idx="minor"/>
          </p:style>
        </p:sp>
        <p:sp>
          <p:nvSpPr>
            <p:cNvPr id="7011" name="Google Shape;7978;p56"/>
            <p:cNvSpPr/>
            <p:nvPr/>
          </p:nvSpPr>
          <p:spPr>
            <a:xfrm>
              <a:off x="1096200" y="3466080"/>
              <a:ext cx="61920" cy="61920"/>
            </a:xfrm>
            <a:custGeom>
              <a:avLst/>
              <a:gdLst/>
              <a:ahLst/>
              <a:rect l="l" t="t" r="r" b="b"/>
              <a:pathLst>
                <a:path w="2112" h="2112">
                  <a:moveTo>
                    <a:pt x="1355" y="0"/>
                  </a:moveTo>
                  <a:cubicBezTo>
                    <a:pt x="1261" y="693"/>
                    <a:pt x="693" y="1260"/>
                    <a:pt x="0" y="1355"/>
                  </a:cubicBezTo>
                  <a:lnTo>
                    <a:pt x="0" y="2111"/>
                  </a:lnTo>
                  <a:lnTo>
                    <a:pt x="2111" y="2111"/>
                  </a:lnTo>
                  <a:lnTo>
                    <a:pt x="2111" y="0"/>
                  </a:lnTo>
                  <a:close/>
                </a:path>
              </a:pathLst>
            </a:custGeom>
            <a:solidFill>
              <a:srgbClr val="5f7d95"/>
            </a:solidFill>
            <a:ln w="0">
              <a:noFill/>
            </a:ln>
          </p:spPr>
          <p:style>
            <a:lnRef idx="0"/>
            <a:fillRef idx="0"/>
            <a:effectRef idx="0"/>
            <a:fontRef idx="minor"/>
          </p:style>
        </p:sp>
        <p:sp>
          <p:nvSpPr>
            <p:cNvPr id="7012" name="Google Shape;7979;p56"/>
            <p:cNvSpPr/>
            <p:nvPr/>
          </p:nvSpPr>
          <p:spPr>
            <a:xfrm>
              <a:off x="971280" y="3341160"/>
              <a:ext cx="269640" cy="269640"/>
            </a:xfrm>
            <a:custGeom>
              <a:avLst/>
              <a:gdLst/>
              <a:ahLst/>
              <a:rect l="l" t="t" r="r" b="b"/>
              <a:pathLst>
                <a:path w="9137" h="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w="0">
              <a:noFill/>
            </a:ln>
          </p:spPr>
          <p:style>
            <a:lnRef idx="0"/>
            <a:fillRef idx="0"/>
            <a:effectRef idx="0"/>
            <a:fontRef idx="minor"/>
          </p:style>
        </p:sp>
      </p:grpSp>
      <p:grpSp>
        <p:nvGrpSpPr>
          <p:cNvPr id="7013" name="Google Shape;7980;p56"/>
          <p:cNvGrpSpPr/>
          <p:nvPr/>
        </p:nvGrpSpPr>
        <p:grpSpPr>
          <a:xfrm>
            <a:off x="885960" y="3820320"/>
            <a:ext cx="354600" cy="270000"/>
            <a:chOff x="885960" y="3820320"/>
            <a:chExt cx="354600" cy="270000"/>
          </a:xfrm>
        </p:grpSpPr>
        <p:sp>
          <p:nvSpPr>
            <p:cNvPr id="7014" name="Google Shape;7981;p56"/>
            <p:cNvSpPr/>
            <p:nvPr/>
          </p:nvSpPr>
          <p:spPr>
            <a:xfrm>
              <a:off x="1011960" y="3924000"/>
              <a:ext cx="18000" cy="18000"/>
            </a:xfrm>
            <a:custGeom>
              <a:avLst/>
              <a:gdLst/>
              <a:ahLst/>
              <a:rect l="l" t="t" r="r" b="b"/>
              <a:pathLst>
                <a:path w="631" h="631">
                  <a:moveTo>
                    <a:pt x="0" y="0"/>
                  </a:moveTo>
                  <a:lnTo>
                    <a:pt x="0" y="630"/>
                  </a:lnTo>
                  <a:cubicBezTo>
                    <a:pt x="284" y="536"/>
                    <a:pt x="504" y="315"/>
                    <a:pt x="630" y="0"/>
                  </a:cubicBezTo>
                  <a:close/>
                </a:path>
              </a:pathLst>
            </a:custGeom>
            <a:solidFill>
              <a:srgbClr val="5f7d95"/>
            </a:solidFill>
            <a:ln w="0">
              <a:noFill/>
            </a:ln>
          </p:spPr>
          <p:style>
            <a:lnRef idx="0"/>
            <a:fillRef idx="0"/>
            <a:effectRef idx="0"/>
            <a:fontRef idx="minor"/>
          </p:style>
        </p:sp>
        <p:sp>
          <p:nvSpPr>
            <p:cNvPr id="7015" name="Google Shape;7982;p56"/>
            <p:cNvSpPr/>
            <p:nvPr/>
          </p:nvSpPr>
          <p:spPr>
            <a:xfrm>
              <a:off x="1010880" y="3924000"/>
              <a:ext cx="61920" cy="61920"/>
            </a:xfrm>
            <a:custGeom>
              <a:avLst/>
              <a:gdLst/>
              <a:ahLst/>
              <a:rect l="l" t="t" r="r" b="b"/>
              <a:pathLst>
                <a:path w="2112" h="2111">
                  <a:moveTo>
                    <a:pt x="1356" y="0"/>
                  </a:moveTo>
                  <a:cubicBezTo>
                    <a:pt x="1261" y="693"/>
                    <a:pt x="694" y="1260"/>
                    <a:pt x="1" y="1386"/>
                  </a:cubicBezTo>
                  <a:lnTo>
                    <a:pt x="1" y="2111"/>
                  </a:lnTo>
                  <a:lnTo>
                    <a:pt x="2112" y="2111"/>
                  </a:lnTo>
                  <a:lnTo>
                    <a:pt x="2112" y="0"/>
                  </a:lnTo>
                  <a:close/>
                </a:path>
              </a:pathLst>
            </a:custGeom>
            <a:solidFill>
              <a:srgbClr val="5f7d95"/>
            </a:solidFill>
            <a:ln w="0">
              <a:noFill/>
            </a:ln>
          </p:spPr>
          <p:style>
            <a:lnRef idx="0"/>
            <a:fillRef idx="0"/>
            <a:effectRef idx="0"/>
            <a:fontRef idx="minor"/>
          </p:style>
        </p:sp>
        <p:sp>
          <p:nvSpPr>
            <p:cNvPr id="7016" name="Google Shape;7983;p56"/>
            <p:cNvSpPr/>
            <p:nvPr/>
          </p:nvSpPr>
          <p:spPr>
            <a:xfrm>
              <a:off x="969120" y="3882960"/>
              <a:ext cx="59760" cy="59760"/>
            </a:xfrm>
            <a:custGeom>
              <a:avLst/>
              <a:gdLst/>
              <a:ahLst/>
              <a:rect l="l" t="t" r="r" b="b"/>
              <a:pathLst>
                <a:path w="2048" h="2049">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w="0">
              <a:noFill/>
            </a:ln>
          </p:spPr>
          <p:style>
            <a:lnRef idx="0"/>
            <a:fillRef idx="0"/>
            <a:effectRef idx="0"/>
            <a:fontRef idx="minor"/>
          </p:style>
        </p:sp>
        <p:sp>
          <p:nvSpPr>
            <p:cNvPr id="7017" name="Google Shape;7984;p56"/>
            <p:cNvSpPr/>
            <p:nvPr/>
          </p:nvSpPr>
          <p:spPr>
            <a:xfrm>
              <a:off x="905760" y="3820320"/>
              <a:ext cx="312480" cy="206280"/>
            </a:xfrm>
            <a:custGeom>
              <a:avLst/>
              <a:gdLst/>
              <a:ahLst/>
              <a:rect l="l" t="t" r="r" b="b"/>
              <a:pathLst>
                <a:path w="10587" h="6995">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w="0">
              <a:noFill/>
            </a:ln>
          </p:spPr>
          <p:style>
            <a:lnRef idx="0"/>
            <a:fillRef idx="0"/>
            <a:effectRef idx="0"/>
            <a:fontRef idx="minor"/>
          </p:style>
        </p:sp>
        <p:sp>
          <p:nvSpPr>
            <p:cNvPr id="7018" name="Google Shape;7985;p56"/>
            <p:cNvSpPr/>
            <p:nvPr/>
          </p:nvSpPr>
          <p:spPr>
            <a:xfrm>
              <a:off x="885960" y="4048920"/>
              <a:ext cx="354600" cy="41400"/>
            </a:xfrm>
            <a:custGeom>
              <a:avLst/>
              <a:gdLst/>
              <a:ahLst/>
              <a:rect l="l" t="t" r="r" b="b"/>
              <a:pathLst>
                <a:path w="12004" h="1419">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w="0">
              <a:noFill/>
            </a:ln>
          </p:spPr>
          <p:style>
            <a:lnRef idx="0"/>
            <a:fillRef idx="0"/>
            <a:effectRef idx="0"/>
            <a:fontRef idx="minor"/>
          </p:style>
        </p:sp>
      </p:grpSp>
      <p:grpSp>
        <p:nvGrpSpPr>
          <p:cNvPr id="7019" name="Google Shape;7986;p56"/>
          <p:cNvGrpSpPr/>
          <p:nvPr/>
        </p:nvGrpSpPr>
        <p:grpSpPr>
          <a:xfrm>
            <a:off x="3091320" y="2903400"/>
            <a:ext cx="353520" cy="356760"/>
            <a:chOff x="3091320" y="2903400"/>
            <a:chExt cx="353520" cy="356760"/>
          </a:xfrm>
        </p:grpSpPr>
        <p:sp>
          <p:nvSpPr>
            <p:cNvPr id="7020" name="Google Shape;7987;p56"/>
            <p:cNvSpPr/>
            <p:nvPr/>
          </p:nvSpPr>
          <p:spPr>
            <a:xfrm>
              <a:off x="3092040" y="2903400"/>
              <a:ext cx="352800" cy="229320"/>
            </a:xfrm>
            <a:custGeom>
              <a:avLst/>
              <a:gdLst/>
              <a:ahLst/>
              <a:rect l="l" t="t" r="r" b="b"/>
              <a:pathLst>
                <a:path w="11942" h="7767">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w="0">
              <a:noFill/>
            </a:ln>
          </p:spPr>
          <p:style>
            <a:lnRef idx="0"/>
            <a:fillRef idx="0"/>
            <a:effectRef idx="0"/>
            <a:fontRef idx="minor"/>
          </p:style>
        </p:sp>
        <p:sp>
          <p:nvSpPr>
            <p:cNvPr id="7021" name="Google Shape;7988;p56"/>
            <p:cNvSpPr/>
            <p:nvPr/>
          </p:nvSpPr>
          <p:spPr>
            <a:xfrm>
              <a:off x="3091320" y="3125520"/>
              <a:ext cx="353520" cy="134640"/>
            </a:xfrm>
            <a:custGeom>
              <a:avLst/>
              <a:gdLst/>
              <a:ahLst/>
              <a:rect l="l" t="t" r="r" b="b"/>
              <a:pathLst>
                <a:path w="11973" h="457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w="0">
              <a:noFill/>
            </a:ln>
          </p:spPr>
          <p:style>
            <a:lnRef idx="0"/>
            <a:fillRef idx="0"/>
            <a:effectRef idx="0"/>
            <a:fontRef idx="minor"/>
          </p:style>
        </p:sp>
        <p:sp>
          <p:nvSpPr>
            <p:cNvPr id="7022" name="Google Shape;7989;p56"/>
            <p:cNvSpPr/>
            <p:nvPr/>
          </p:nvSpPr>
          <p:spPr>
            <a:xfrm>
              <a:off x="3091320" y="3063240"/>
              <a:ext cx="353520" cy="133560"/>
            </a:xfrm>
            <a:custGeom>
              <a:avLst/>
              <a:gdLst/>
              <a:ahLst/>
              <a:rect l="l" t="t" r="r" b="b"/>
              <a:pathLst>
                <a:path w="11973" h="4537">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w="0">
              <a:noFill/>
            </a:ln>
          </p:spPr>
          <p:style>
            <a:lnRef idx="0"/>
            <a:fillRef idx="0"/>
            <a:effectRef idx="0"/>
            <a:fontRef idx="minor"/>
          </p:style>
        </p:sp>
      </p:grpSp>
      <p:grpSp>
        <p:nvGrpSpPr>
          <p:cNvPr id="7023" name="Google Shape;7990;p56"/>
          <p:cNvGrpSpPr/>
          <p:nvPr/>
        </p:nvGrpSpPr>
        <p:grpSpPr>
          <a:xfrm>
            <a:off x="3090240" y="3361680"/>
            <a:ext cx="355680" cy="313200"/>
            <a:chOff x="3090240" y="3361680"/>
            <a:chExt cx="355680" cy="313200"/>
          </a:xfrm>
        </p:grpSpPr>
        <p:sp>
          <p:nvSpPr>
            <p:cNvPr id="7024" name="Google Shape;7991;p56"/>
            <p:cNvSpPr/>
            <p:nvPr/>
          </p:nvSpPr>
          <p:spPr>
            <a:xfrm>
              <a:off x="3090240" y="3361680"/>
              <a:ext cx="354600" cy="83160"/>
            </a:xfrm>
            <a:custGeom>
              <a:avLst/>
              <a:gdLst/>
              <a:ahLst/>
              <a:rect l="l" t="t" r="r" b="b"/>
              <a:pathLst>
                <a:path w="12005" h="2837">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w="0">
              <a:noFill/>
            </a:ln>
          </p:spPr>
          <p:style>
            <a:lnRef idx="0"/>
            <a:fillRef idx="0"/>
            <a:effectRef idx="0"/>
            <a:fontRef idx="minor"/>
          </p:style>
        </p:sp>
        <p:sp>
          <p:nvSpPr>
            <p:cNvPr id="7025" name="Google Shape;7992;p56"/>
            <p:cNvSpPr/>
            <p:nvPr/>
          </p:nvSpPr>
          <p:spPr>
            <a:xfrm>
              <a:off x="3091320" y="3466800"/>
              <a:ext cx="354600" cy="208080"/>
            </a:xfrm>
            <a:custGeom>
              <a:avLst/>
              <a:gdLst/>
              <a:ahLst/>
              <a:rect l="l" t="t" r="r" b="b"/>
              <a:pathLst>
                <a:path w="12004" h="7058">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w="0">
              <a:noFill/>
            </a:ln>
          </p:spPr>
          <p:style>
            <a:lnRef idx="0"/>
            <a:fillRef idx="0"/>
            <a:effectRef idx="0"/>
            <a:fontRef idx="minor"/>
          </p:style>
        </p:sp>
      </p:grpSp>
      <p:grpSp>
        <p:nvGrpSpPr>
          <p:cNvPr id="7026" name="Google Shape;7993;p56"/>
          <p:cNvGrpSpPr/>
          <p:nvPr/>
        </p:nvGrpSpPr>
        <p:grpSpPr>
          <a:xfrm>
            <a:off x="3091320" y="3777480"/>
            <a:ext cx="353520" cy="355680"/>
            <a:chOff x="3091320" y="3777480"/>
            <a:chExt cx="353520" cy="355680"/>
          </a:xfrm>
        </p:grpSpPr>
        <p:sp>
          <p:nvSpPr>
            <p:cNvPr id="7027" name="Google Shape;7994;p56"/>
            <p:cNvSpPr/>
            <p:nvPr/>
          </p:nvSpPr>
          <p:spPr>
            <a:xfrm>
              <a:off x="3091320" y="3777480"/>
              <a:ext cx="337680" cy="159840"/>
            </a:xfrm>
            <a:custGeom>
              <a:avLst/>
              <a:gdLst/>
              <a:ahLst/>
              <a:rect l="l" t="t" r="r" b="b"/>
              <a:pathLst>
                <a:path w="11437" h="542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w="0">
              <a:noFill/>
            </a:ln>
          </p:spPr>
          <p:style>
            <a:lnRef idx="0"/>
            <a:fillRef idx="0"/>
            <a:effectRef idx="0"/>
            <a:fontRef idx="minor"/>
          </p:style>
        </p:sp>
        <p:sp>
          <p:nvSpPr>
            <p:cNvPr id="7028" name="Google Shape;7995;p56"/>
            <p:cNvSpPr/>
            <p:nvPr/>
          </p:nvSpPr>
          <p:spPr>
            <a:xfrm>
              <a:off x="3204000" y="3839760"/>
              <a:ext cx="178200" cy="177840"/>
            </a:xfrm>
            <a:custGeom>
              <a:avLst/>
              <a:gdLst/>
              <a:ahLst/>
              <a:rect l="l" t="t" r="r" b="b"/>
              <a:pathLst>
                <a:path w="6050" h="6037">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w="0">
              <a:noFill/>
            </a:ln>
          </p:spPr>
          <p:style>
            <a:lnRef idx="0"/>
            <a:fillRef idx="0"/>
            <a:effectRef idx="0"/>
            <a:fontRef idx="minor"/>
          </p:style>
        </p:sp>
        <p:sp>
          <p:nvSpPr>
            <p:cNvPr id="7029" name="Google Shape;7996;p56"/>
            <p:cNvSpPr/>
            <p:nvPr/>
          </p:nvSpPr>
          <p:spPr>
            <a:xfrm>
              <a:off x="3285000" y="3793320"/>
              <a:ext cx="159840" cy="338760"/>
            </a:xfrm>
            <a:custGeom>
              <a:avLst/>
              <a:gdLst/>
              <a:ahLst/>
              <a:rect l="l" t="t" r="r" b="b"/>
              <a:pathLst>
                <a:path w="5420" h="11469">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w="0">
              <a:noFill/>
            </a:ln>
          </p:spPr>
          <p:style>
            <a:lnRef idx="0"/>
            <a:fillRef idx="0"/>
            <a:effectRef idx="0"/>
            <a:fontRef idx="minor"/>
          </p:style>
        </p:sp>
        <p:sp>
          <p:nvSpPr>
            <p:cNvPr id="7030" name="Google Shape;7997;p56"/>
            <p:cNvSpPr/>
            <p:nvPr/>
          </p:nvSpPr>
          <p:spPr>
            <a:xfrm>
              <a:off x="3093840" y="3986280"/>
              <a:ext cx="84960" cy="82440"/>
            </a:xfrm>
            <a:custGeom>
              <a:avLst/>
              <a:gdLst/>
              <a:ahLst/>
              <a:rect l="l" t="t" r="r" b="b"/>
              <a:pathLst>
                <a:path w="2900" h="2813">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w="0">
              <a:noFill/>
            </a:ln>
          </p:spPr>
          <p:style>
            <a:lnRef idx="0"/>
            <a:fillRef idx="0"/>
            <a:effectRef idx="0"/>
            <a:fontRef idx="minor"/>
          </p:style>
        </p:sp>
        <p:sp>
          <p:nvSpPr>
            <p:cNvPr id="7031" name="Google Shape;7998;p56"/>
            <p:cNvSpPr/>
            <p:nvPr/>
          </p:nvSpPr>
          <p:spPr>
            <a:xfrm>
              <a:off x="3153600" y="4044960"/>
              <a:ext cx="83160" cy="83520"/>
            </a:xfrm>
            <a:custGeom>
              <a:avLst/>
              <a:gdLst/>
              <a:ahLst/>
              <a:rect l="l" t="t" r="r" b="b"/>
              <a:pathLst>
                <a:path w="2836" h="2845">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w="0">
              <a:noFill/>
            </a:ln>
          </p:spPr>
          <p:style>
            <a:lnRef idx="0"/>
            <a:fillRef idx="0"/>
            <a:effectRef idx="0"/>
            <a:fontRef idx="minor"/>
          </p:style>
        </p:sp>
        <p:sp>
          <p:nvSpPr>
            <p:cNvPr id="7032" name="Google Shape;7999;p56"/>
            <p:cNvSpPr/>
            <p:nvPr/>
          </p:nvSpPr>
          <p:spPr>
            <a:xfrm>
              <a:off x="3091320" y="4040280"/>
              <a:ext cx="93600" cy="92880"/>
            </a:xfrm>
            <a:custGeom>
              <a:avLst/>
              <a:gdLst/>
              <a:ahLst/>
              <a:rect l="l" t="t" r="r" b="b"/>
              <a:pathLst>
                <a:path w="3183" h="3159">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w="0">
              <a:noFill/>
            </a:ln>
          </p:spPr>
          <p:style>
            <a:lnRef idx="0"/>
            <a:fillRef idx="0"/>
            <a:effectRef idx="0"/>
            <a:fontRef idx="minor"/>
          </p:style>
        </p:sp>
      </p:grpSp>
      <p:grpSp>
        <p:nvGrpSpPr>
          <p:cNvPr id="7033" name="Google Shape;8000;p56"/>
          <p:cNvGrpSpPr/>
          <p:nvPr/>
        </p:nvGrpSpPr>
        <p:grpSpPr>
          <a:xfrm>
            <a:off x="2205360" y="4270320"/>
            <a:ext cx="355320" cy="355320"/>
            <a:chOff x="2205360" y="4270320"/>
            <a:chExt cx="355320" cy="355320"/>
          </a:xfrm>
        </p:grpSpPr>
        <p:sp>
          <p:nvSpPr>
            <p:cNvPr id="7034" name="Google Shape;8001;p56"/>
            <p:cNvSpPr/>
            <p:nvPr/>
          </p:nvSpPr>
          <p:spPr>
            <a:xfrm>
              <a:off x="2205360" y="4270320"/>
              <a:ext cx="355320" cy="355320"/>
            </a:xfrm>
            <a:custGeom>
              <a:avLst/>
              <a:gdLst/>
              <a:ahLst/>
              <a:rect l="l" t="t" r="r" b="b"/>
              <a:pathLst>
                <a:path w="12036" h="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w="0">
              <a:noFill/>
            </a:ln>
          </p:spPr>
          <p:style>
            <a:lnRef idx="0"/>
            <a:fillRef idx="0"/>
            <a:effectRef idx="0"/>
            <a:fontRef idx="minor"/>
          </p:style>
        </p:sp>
        <p:sp>
          <p:nvSpPr>
            <p:cNvPr id="7035" name="Google Shape;8002;p56"/>
            <p:cNvSpPr/>
            <p:nvPr/>
          </p:nvSpPr>
          <p:spPr>
            <a:xfrm>
              <a:off x="2374200" y="4438080"/>
              <a:ext cx="19800" cy="2088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7036" name="Google Shape;8003;p56"/>
            <p:cNvSpPr/>
            <p:nvPr/>
          </p:nvSpPr>
          <p:spPr>
            <a:xfrm>
              <a:off x="2324880" y="4387680"/>
              <a:ext cx="118800" cy="120600"/>
            </a:xfrm>
            <a:custGeom>
              <a:avLst/>
              <a:gdLst/>
              <a:ahLst/>
              <a:rect l="l" t="t" r="r" b="b"/>
              <a:pathLst>
                <a:path w="4033" h="4096">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w="0">
              <a:noFill/>
            </a:ln>
          </p:spPr>
          <p:style>
            <a:lnRef idx="0"/>
            <a:fillRef idx="0"/>
            <a:effectRef idx="0"/>
            <a:fontRef idx="minor"/>
          </p:style>
        </p:sp>
      </p:grpSp>
      <p:grpSp>
        <p:nvGrpSpPr>
          <p:cNvPr id="7037" name="Google Shape;8004;p56"/>
          <p:cNvGrpSpPr/>
          <p:nvPr/>
        </p:nvGrpSpPr>
        <p:grpSpPr>
          <a:xfrm>
            <a:off x="2608560" y="1539360"/>
            <a:ext cx="353520" cy="353520"/>
            <a:chOff x="2608560" y="1539360"/>
            <a:chExt cx="353520" cy="353520"/>
          </a:xfrm>
        </p:grpSpPr>
        <p:sp>
          <p:nvSpPr>
            <p:cNvPr id="7038" name="Google Shape;8005;p56"/>
            <p:cNvSpPr/>
            <p:nvPr/>
          </p:nvSpPr>
          <p:spPr>
            <a:xfrm>
              <a:off x="2795040" y="1539360"/>
              <a:ext cx="167040" cy="219240"/>
            </a:xfrm>
            <a:custGeom>
              <a:avLst/>
              <a:gdLst/>
              <a:ahLst/>
              <a:rect l="l" t="t" r="r" b="b"/>
              <a:pathLst>
                <a:path w="5672" h="7436">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w="0">
              <a:noFill/>
            </a:ln>
          </p:spPr>
          <p:style>
            <a:lnRef idx="0"/>
            <a:fillRef idx="0"/>
            <a:effectRef idx="0"/>
            <a:fontRef idx="minor"/>
          </p:style>
        </p:sp>
        <p:sp>
          <p:nvSpPr>
            <p:cNvPr id="7039" name="Google Shape;8006;p56"/>
            <p:cNvSpPr/>
            <p:nvPr/>
          </p:nvSpPr>
          <p:spPr>
            <a:xfrm>
              <a:off x="2608560" y="1539360"/>
              <a:ext cx="219240" cy="167040"/>
            </a:xfrm>
            <a:custGeom>
              <a:avLst/>
              <a:gdLst/>
              <a:ahLst/>
              <a:rect l="l" t="t" r="r" b="b"/>
              <a:pathLst>
                <a:path w="7436" h="5672">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w="0">
              <a:noFill/>
            </a:ln>
          </p:spPr>
          <p:style>
            <a:lnRef idx="0"/>
            <a:fillRef idx="0"/>
            <a:effectRef idx="0"/>
            <a:fontRef idx="minor"/>
          </p:style>
        </p:sp>
        <p:sp>
          <p:nvSpPr>
            <p:cNvPr id="7040" name="Google Shape;8007;p56"/>
            <p:cNvSpPr/>
            <p:nvPr/>
          </p:nvSpPr>
          <p:spPr>
            <a:xfrm>
              <a:off x="2608560" y="1672560"/>
              <a:ext cx="167040" cy="220320"/>
            </a:xfrm>
            <a:custGeom>
              <a:avLst/>
              <a:gdLst/>
              <a:ahLst/>
              <a:rect l="l" t="t" r="r" b="b"/>
              <a:pathLst>
                <a:path w="5672" h="7468">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w="0">
              <a:noFill/>
            </a:ln>
          </p:spPr>
          <p:style>
            <a:lnRef idx="0"/>
            <a:fillRef idx="0"/>
            <a:effectRef idx="0"/>
            <a:fontRef idx="minor"/>
          </p:style>
        </p:sp>
        <p:sp>
          <p:nvSpPr>
            <p:cNvPr id="7041" name="Google Shape;8008;p56"/>
            <p:cNvSpPr/>
            <p:nvPr/>
          </p:nvSpPr>
          <p:spPr>
            <a:xfrm>
              <a:off x="2742840" y="1725840"/>
              <a:ext cx="219240" cy="167040"/>
            </a:xfrm>
            <a:custGeom>
              <a:avLst/>
              <a:gdLst/>
              <a:ahLst/>
              <a:rect l="l" t="t" r="r" b="b"/>
              <a:pathLst>
                <a:path w="7436" h="5672">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w="0">
              <a:noFill/>
            </a:ln>
          </p:spPr>
          <p:style>
            <a:lnRef idx="0"/>
            <a:fillRef idx="0"/>
            <a:effectRef idx="0"/>
            <a:fontRef idx="minor"/>
          </p:style>
        </p:sp>
      </p:grpSp>
      <p:grpSp>
        <p:nvGrpSpPr>
          <p:cNvPr id="7042" name="Google Shape;8009;p56"/>
          <p:cNvGrpSpPr/>
          <p:nvPr/>
        </p:nvGrpSpPr>
        <p:grpSpPr>
          <a:xfrm>
            <a:off x="2608200" y="1974600"/>
            <a:ext cx="354600" cy="356400"/>
            <a:chOff x="2608200" y="1974600"/>
            <a:chExt cx="354600" cy="356400"/>
          </a:xfrm>
        </p:grpSpPr>
        <p:sp>
          <p:nvSpPr>
            <p:cNvPr id="7043" name="Google Shape;8010;p56"/>
            <p:cNvSpPr/>
            <p:nvPr/>
          </p:nvSpPr>
          <p:spPr>
            <a:xfrm>
              <a:off x="2710800" y="2048400"/>
              <a:ext cx="87120" cy="30960"/>
            </a:xfrm>
            <a:custGeom>
              <a:avLst/>
              <a:gdLst/>
              <a:ahLst/>
              <a:rect l="l" t="t" r="r" b="b"/>
              <a:pathLst>
                <a:path w="2962" h="1073">
                  <a:moveTo>
                    <a:pt x="1260" y="1"/>
                  </a:moveTo>
                  <a:lnTo>
                    <a:pt x="0" y="1072"/>
                  </a:lnTo>
                  <a:lnTo>
                    <a:pt x="1702" y="1072"/>
                  </a:lnTo>
                  <a:lnTo>
                    <a:pt x="2962" y="1"/>
                  </a:lnTo>
                  <a:close/>
                </a:path>
              </a:pathLst>
            </a:custGeom>
            <a:solidFill>
              <a:srgbClr val="5f7d95"/>
            </a:solidFill>
            <a:ln w="0">
              <a:noFill/>
            </a:ln>
          </p:spPr>
          <p:style>
            <a:lnRef idx="0"/>
            <a:fillRef idx="0"/>
            <a:effectRef idx="0"/>
            <a:fontRef idx="minor"/>
          </p:style>
        </p:sp>
        <p:sp>
          <p:nvSpPr>
            <p:cNvPr id="7044" name="Google Shape;8011;p56"/>
            <p:cNvSpPr/>
            <p:nvPr/>
          </p:nvSpPr>
          <p:spPr>
            <a:xfrm>
              <a:off x="2793960" y="2048400"/>
              <a:ext cx="86040" cy="30960"/>
            </a:xfrm>
            <a:custGeom>
              <a:avLst/>
              <a:gdLst/>
              <a:ahLst/>
              <a:rect l="l" t="t" r="r" b="b"/>
              <a:pathLst>
                <a:path w="2931" h="1073">
                  <a:moveTo>
                    <a:pt x="1260" y="1"/>
                  </a:moveTo>
                  <a:lnTo>
                    <a:pt x="0" y="1072"/>
                  </a:lnTo>
                  <a:lnTo>
                    <a:pt x="1670" y="1072"/>
                  </a:lnTo>
                  <a:lnTo>
                    <a:pt x="2930" y="1"/>
                  </a:lnTo>
                  <a:close/>
                </a:path>
              </a:pathLst>
            </a:custGeom>
            <a:solidFill>
              <a:srgbClr val="5f7d95"/>
            </a:solidFill>
            <a:ln w="0">
              <a:noFill/>
            </a:ln>
          </p:spPr>
          <p:style>
            <a:lnRef idx="0"/>
            <a:fillRef idx="0"/>
            <a:effectRef idx="0"/>
            <a:fontRef idx="minor"/>
          </p:style>
        </p:sp>
        <p:sp>
          <p:nvSpPr>
            <p:cNvPr id="7045" name="Google Shape;8012;p56"/>
            <p:cNvSpPr/>
            <p:nvPr/>
          </p:nvSpPr>
          <p:spPr>
            <a:xfrm>
              <a:off x="2767680" y="1976400"/>
              <a:ext cx="111960" cy="50760"/>
            </a:xfrm>
            <a:custGeom>
              <a:avLst/>
              <a:gdLst/>
              <a:ahLst/>
              <a:rect l="l" t="t" r="r" b="b"/>
              <a:pathLst>
                <a:path w="3813" h="1734">
                  <a:moveTo>
                    <a:pt x="0" y="1"/>
                  </a:moveTo>
                  <a:lnTo>
                    <a:pt x="2142" y="1734"/>
                  </a:lnTo>
                  <a:lnTo>
                    <a:pt x="3812" y="1734"/>
                  </a:lnTo>
                  <a:lnTo>
                    <a:pt x="1733" y="1"/>
                  </a:lnTo>
                  <a:close/>
                </a:path>
              </a:pathLst>
            </a:custGeom>
            <a:solidFill>
              <a:srgbClr val="5f7d95"/>
            </a:solidFill>
            <a:ln w="0">
              <a:noFill/>
            </a:ln>
          </p:spPr>
          <p:style>
            <a:lnRef idx="0"/>
            <a:fillRef idx="0"/>
            <a:effectRef idx="0"/>
            <a:fontRef idx="minor"/>
          </p:style>
        </p:sp>
        <p:sp>
          <p:nvSpPr>
            <p:cNvPr id="7046" name="Google Shape;8013;p56"/>
            <p:cNvSpPr/>
            <p:nvPr/>
          </p:nvSpPr>
          <p:spPr>
            <a:xfrm>
              <a:off x="2608200" y="1974600"/>
              <a:ext cx="117720" cy="102960"/>
            </a:xfrm>
            <a:custGeom>
              <a:avLst/>
              <a:gdLst/>
              <a:ahLst/>
              <a:rect l="l" t="t" r="r" b="b"/>
              <a:pathLst>
                <a:path w="4002" h="3499">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w="0">
              <a:noFill/>
            </a:ln>
          </p:spPr>
          <p:style>
            <a:lnRef idx="0"/>
            <a:fillRef idx="0"/>
            <a:effectRef idx="0"/>
            <a:fontRef idx="minor"/>
          </p:style>
        </p:sp>
        <p:sp>
          <p:nvSpPr>
            <p:cNvPr id="7047" name="Google Shape;8014;p56"/>
            <p:cNvSpPr/>
            <p:nvPr/>
          </p:nvSpPr>
          <p:spPr>
            <a:xfrm>
              <a:off x="2685600" y="1976400"/>
              <a:ext cx="111960" cy="50760"/>
            </a:xfrm>
            <a:custGeom>
              <a:avLst/>
              <a:gdLst/>
              <a:ahLst/>
              <a:rect l="l" t="t" r="r" b="b"/>
              <a:pathLst>
                <a:path w="3813" h="1734">
                  <a:moveTo>
                    <a:pt x="1" y="1"/>
                  </a:moveTo>
                  <a:lnTo>
                    <a:pt x="2111" y="1734"/>
                  </a:lnTo>
                  <a:lnTo>
                    <a:pt x="3813" y="1734"/>
                  </a:lnTo>
                  <a:lnTo>
                    <a:pt x="1702" y="1"/>
                  </a:lnTo>
                  <a:close/>
                </a:path>
              </a:pathLst>
            </a:custGeom>
            <a:solidFill>
              <a:srgbClr val="5f7d95"/>
            </a:solidFill>
            <a:ln w="0">
              <a:noFill/>
            </a:ln>
          </p:spPr>
          <p:style>
            <a:lnRef idx="0"/>
            <a:fillRef idx="0"/>
            <a:effectRef idx="0"/>
            <a:fontRef idx="minor"/>
          </p:style>
        </p:sp>
        <p:sp>
          <p:nvSpPr>
            <p:cNvPr id="7048" name="Google Shape;8015;p56"/>
            <p:cNvSpPr/>
            <p:nvPr/>
          </p:nvSpPr>
          <p:spPr>
            <a:xfrm>
              <a:off x="2608200" y="2100600"/>
              <a:ext cx="354600" cy="230400"/>
            </a:xfrm>
            <a:custGeom>
              <a:avLst/>
              <a:gdLst/>
              <a:ahLst/>
              <a:rect l="l" t="t" r="r" b="b"/>
              <a:pathLst>
                <a:path w="12004" h="781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w="0">
              <a:noFill/>
            </a:ln>
          </p:spPr>
          <p:style>
            <a:lnRef idx="0"/>
            <a:fillRef idx="0"/>
            <a:effectRef idx="0"/>
            <a:fontRef idx="minor"/>
          </p:style>
        </p:sp>
        <p:sp>
          <p:nvSpPr>
            <p:cNvPr id="7049" name="Google Shape;8016;p56"/>
            <p:cNvSpPr/>
            <p:nvPr/>
          </p:nvSpPr>
          <p:spPr>
            <a:xfrm>
              <a:off x="2775240" y="2182680"/>
              <a:ext cx="32760" cy="43200"/>
            </a:xfrm>
            <a:custGeom>
              <a:avLst/>
              <a:gdLst/>
              <a:ahLst/>
              <a:rect l="l" t="t" r="r" b="b"/>
              <a:pathLst>
                <a:path w="1135" h="1482">
                  <a:moveTo>
                    <a:pt x="0" y="1"/>
                  </a:moveTo>
                  <a:lnTo>
                    <a:pt x="0" y="1481"/>
                  </a:lnTo>
                  <a:lnTo>
                    <a:pt x="1134" y="757"/>
                  </a:lnTo>
                  <a:lnTo>
                    <a:pt x="0" y="1"/>
                  </a:lnTo>
                  <a:close/>
                </a:path>
              </a:pathLst>
            </a:custGeom>
            <a:solidFill>
              <a:srgbClr val="5f7d95"/>
            </a:solidFill>
            <a:ln w="0">
              <a:noFill/>
            </a:ln>
          </p:spPr>
          <p:style>
            <a:lnRef idx="0"/>
            <a:fillRef idx="0"/>
            <a:effectRef idx="0"/>
            <a:fontRef idx="minor"/>
          </p:style>
        </p:sp>
        <p:sp>
          <p:nvSpPr>
            <p:cNvPr id="7050" name="Google Shape;8017;p56"/>
            <p:cNvSpPr/>
            <p:nvPr/>
          </p:nvSpPr>
          <p:spPr>
            <a:xfrm>
              <a:off x="2850840" y="1974600"/>
              <a:ext cx="111240" cy="52560"/>
            </a:xfrm>
            <a:custGeom>
              <a:avLst/>
              <a:gdLst/>
              <a:ahLst/>
              <a:rect l="l" t="t" r="r" b="b"/>
              <a:pathLst>
                <a:path w="3781" h="1797">
                  <a:moveTo>
                    <a:pt x="0" y="1"/>
                  </a:moveTo>
                  <a:lnTo>
                    <a:pt x="2111" y="1797"/>
                  </a:lnTo>
                  <a:lnTo>
                    <a:pt x="3781" y="1797"/>
                  </a:lnTo>
                  <a:lnTo>
                    <a:pt x="3781" y="1072"/>
                  </a:lnTo>
                  <a:cubicBezTo>
                    <a:pt x="3781" y="474"/>
                    <a:pt x="3308" y="1"/>
                    <a:pt x="2709" y="1"/>
                  </a:cubicBezTo>
                  <a:close/>
                </a:path>
              </a:pathLst>
            </a:custGeom>
            <a:solidFill>
              <a:srgbClr val="5f7d95"/>
            </a:solidFill>
            <a:ln w="0">
              <a:noFill/>
            </a:ln>
          </p:spPr>
          <p:style>
            <a:lnRef idx="0"/>
            <a:fillRef idx="0"/>
            <a:effectRef idx="0"/>
            <a:fontRef idx="minor"/>
          </p:style>
        </p:sp>
        <p:sp>
          <p:nvSpPr>
            <p:cNvPr id="7051" name="Google Shape;8018;p56"/>
            <p:cNvSpPr/>
            <p:nvPr/>
          </p:nvSpPr>
          <p:spPr>
            <a:xfrm>
              <a:off x="2712600" y="2132280"/>
              <a:ext cx="144000" cy="144000"/>
            </a:xfrm>
            <a:custGeom>
              <a:avLst/>
              <a:gdLst/>
              <a:ahLst/>
              <a:rect l="l" t="t" r="r" b="b"/>
              <a:pathLst>
                <a:path w="4884" h="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w="0">
              <a:noFill/>
            </a:ln>
          </p:spPr>
          <p:style>
            <a:lnRef idx="0"/>
            <a:fillRef idx="0"/>
            <a:effectRef idx="0"/>
            <a:fontRef idx="minor"/>
          </p:style>
        </p:sp>
        <p:sp>
          <p:nvSpPr>
            <p:cNvPr id="7052" name="Google Shape;8019;p56"/>
            <p:cNvSpPr/>
            <p:nvPr/>
          </p:nvSpPr>
          <p:spPr>
            <a:xfrm>
              <a:off x="2875680" y="2048400"/>
              <a:ext cx="86040" cy="30960"/>
            </a:xfrm>
            <a:custGeom>
              <a:avLst/>
              <a:gdLst/>
              <a:ahLst/>
              <a:rect l="l" t="t" r="r" b="b"/>
              <a:pathLst>
                <a:path w="2931" h="1073">
                  <a:moveTo>
                    <a:pt x="1261" y="1"/>
                  </a:moveTo>
                  <a:lnTo>
                    <a:pt x="1" y="1072"/>
                  </a:lnTo>
                  <a:lnTo>
                    <a:pt x="2931" y="1072"/>
                  </a:lnTo>
                  <a:lnTo>
                    <a:pt x="2931" y="1"/>
                  </a:lnTo>
                  <a:close/>
                </a:path>
              </a:pathLst>
            </a:custGeom>
            <a:solidFill>
              <a:srgbClr val="5f7d95"/>
            </a:solidFill>
            <a:ln w="0">
              <a:noFill/>
            </a:ln>
          </p:spPr>
          <p:style>
            <a:lnRef idx="0"/>
            <a:fillRef idx="0"/>
            <a:effectRef idx="0"/>
            <a:fontRef idx="minor"/>
          </p:style>
        </p:sp>
      </p:grpSp>
      <p:grpSp>
        <p:nvGrpSpPr>
          <p:cNvPr id="7053" name="Google Shape;8020;p56"/>
          <p:cNvGrpSpPr/>
          <p:nvPr/>
        </p:nvGrpSpPr>
        <p:grpSpPr>
          <a:xfrm>
            <a:off x="2606400" y="2411640"/>
            <a:ext cx="358200" cy="354600"/>
            <a:chOff x="2606400" y="2411640"/>
            <a:chExt cx="358200" cy="354600"/>
          </a:xfrm>
        </p:grpSpPr>
        <p:sp>
          <p:nvSpPr>
            <p:cNvPr id="7054" name="Google Shape;8021;p56"/>
            <p:cNvSpPr/>
            <p:nvPr/>
          </p:nvSpPr>
          <p:spPr>
            <a:xfrm>
              <a:off x="2606400" y="2662200"/>
              <a:ext cx="128880" cy="104040"/>
            </a:xfrm>
            <a:custGeom>
              <a:avLst/>
              <a:gdLst/>
              <a:ahLst/>
              <a:rect l="l" t="t" r="r" b="b"/>
              <a:pathLst>
                <a:path w="4384" h="3545">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w="0">
              <a:noFill/>
            </a:ln>
          </p:spPr>
          <p:style>
            <a:lnRef idx="0"/>
            <a:fillRef idx="0"/>
            <a:effectRef idx="0"/>
            <a:fontRef idx="minor"/>
          </p:style>
        </p:sp>
        <p:sp>
          <p:nvSpPr>
            <p:cNvPr id="7055" name="Google Shape;8022;p56"/>
            <p:cNvSpPr/>
            <p:nvPr/>
          </p:nvSpPr>
          <p:spPr>
            <a:xfrm>
              <a:off x="2736000" y="2411640"/>
              <a:ext cx="93600" cy="154440"/>
            </a:xfrm>
            <a:custGeom>
              <a:avLst/>
              <a:gdLst/>
              <a:ahLst/>
              <a:rect l="l" t="t" r="r" b="b"/>
              <a:pathLst>
                <a:path w="3183" h="5239">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w="0">
              <a:noFill/>
            </a:ln>
          </p:spPr>
          <p:style>
            <a:lnRef idx="0"/>
            <a:fillRef idx="0"/>
            <a:effectRef idx="0"/>
            <a:fontRef idx="minor"/>
          </p:style>
        </p:sp>
        <p:sp>
          <p:nvSpPr>
            <p:cNvPr id="7056" name="Google Shape;8023;p56"/>
            <p:cNvSpPr/>
            <p:nvPr/>
          </p:nvSpPr>
          <p:spPr>
            <a:xfrm>
              <a:off x="2829240" y="2515680"/>
              <a:ext cx="135360" cy="62280"/>
            </a:xfrm>
            <a:custGeom>
              <a:avLst/>
              <a:gdLst/>
              <a:ahLst/>
              <a:rect l="l" t="t" r="r" b="b"/>
              <a:pathLst>
                <a:path w="4600" h="2132">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w="0">
              <a:noFill/>
            </a:ln>
          </p:spPr>
          <p:style>
            <a:lnRef idx="0"/>
            <a:fillRef idx="0"/>
            <a:effectRef idx="0"/>
            <a:fontRef idx="minor"/>
          </p:style>
        </p:sp>
        <p:sp>
          <p:nvSpPr>
            <p:cNvPr id="7057" name="Google Shape;8024;p56"/>
            <p:cNvSpPr/>
            <p:nvPr/>
          </p:nvSpPr>
          <p:spPr>
            <a:xfrm>
              <a:off x="2833920" y="2599200"/>
              <a:ext cx="59760" cy="78480"/>
            </a:xfrm>
            <a:custGeom>
              <a:avLst/>
              <a:gdLst/>
              <a:ahLst/>
              <a:rect l="l" t="t" r="r" b="b"/>
              <a:pathLst>
                <a:path w="2049" h="2679">
                  <a:moveTo>
                    <a:pt x="1" y="0"/>
                  </a:moveTo>
                  <a:lnTo>
                    <a:pt x="1734" y="2678"/>
                  </a:lnTo>
                  <a:lnTo>
                    <a:pt x="2049" y="0"/>
                  </a:lnTo>
                  <a:close/>
                </a:path>
              </a:pathLst>
            </a:custGeom>
            <a:solidFill>
              <a:srgbClr val="5f7d95"/>
            </a:solidFill>
            <a:ln w="0">
              <a:noFill/>
            </a:ln>
          </p:spPr>
          <p:style>
            <a:lnRef idx="0"/>
            <a:fillRef idx="0"/>
            <a:effectRef idx="0"/>
            <a:fontRef idx="minor"/>
          </p:style>
        </p:sp>
        <p:sp>
          <p:nvSpPr>
            <p:cNvPr id="7058" name="Google Shape;8025;p56"/>
            <p:cNvSpPr/>
            <p:nvPr/>
          </p:nvSpPr>
          <p:spPr>
            <a:xfrm>
              <a:off x="2672640" y="2412360"/>
              <a:ext cx="204480" cy="293760"/>
            </a:xfrm>
            <a:custGeom>
              <a:avLst/>
              <a:gdLst/>
              <a:ahLst/>
              <a:rect l="l" t="t" r="r" b="b"/>
              <a:pathLst>
                <a:path w="6932" h="9949">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w="0">
              <a:noFill/>
            </a:ln>
          </p:spPr>
          <p:style>
            <a:lnRef idx="0"/>
            <a:fillRef idx="0"/>
            <a:effectRef idx="0"/>
            <a:fontRef idx="minor"/>
          </p:style>
        </p:sp>
        <p:sp>
          <p:nvSpPr>
            <p:cNvPr id="7059" name="Google Shape;8026;p56"/>
            <p:cNvSpPr/>
            <p:nvPr/>
          </p:nvSpPr>
          <p:spPr>
            <a:xfrm>
              <a:off x="2696040" y="2660040"/>
              <a:ext cx="178200" cy="105480"/>
            </a:xfrm>
            <a:custGeom>
              <a:avLst/>
              <a:gdLst/>
              <a:ahLst/>
              <a:rect l="l" t="t" r="r" b="b"/>
              <a:pathLst>
                <a:path w="6050" h="3592">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w="0">
              <a:noFill/>
            </a:ln>
          </p:spPr>
          <p:style>
            <a:lnRef idx="0"/>
            <a:fillRef idx="0"/>
            <a:effectRef idx="0"/>
            <a:fontRef idx="minor"/>
          </p:style>
        </p:sp>
      </p:grpSp>
      <p:grpSp>
        <p:nvGrpSpPr>
          <p:cNvPr id="7060" name="Google Shape;8027;p56"/>
          <p:cNvGrpSpPr/>
          <p:nvPr/>
        </p:nvGrpSpPr>
        <p:grpSpPr>
          <a:xfrm>
            <a:off x="1322280" y="2904840"/>
            <a:ext cx="355320" cy="353520"/>
            <a:chOff x="1322280" y="2904840"/>
            <a:chExt cx="355320" cy="353520"/>
          </a:xfrm>
        </p:grpSpPr>
        <p:sp>
          <p:nvSpPr>
            <p:cNvPr id="7061" name="Google Shape;8028;p56"/>
            <p:cNvSpPr/>
            <p:nvPr/>
          </p:nvSpPr>
          <p:spPr>
            <a:xfrm>
              <a:off x="1573200" y="2911320"/>
              <a:ext cx="55440" cy="56160"/>
            </a:xfrm>
            <a:custGeom>
              <a:avLst/>
              <a:gdLst/>
              <a:ahLst/>
              <a:rect l="l" t="t" r="r" b="b"/>
              <a:pathLst>
                <a:path w="1892" h="1923">
                  <a:moveTo>
                    <a:pt x="1" y="1"/>
                  </a:moveTo>
                  <a:lnTo>
                    <a:pt x="1" y="1923"/>
                  </a:lnTo>
                  <a:lnTo>
                    <a:pt x="1891" y="1923"/>
                  </a:lnTo>
                  <a:lnTo>
                    <a:pt x="1" y="1"/>
                  </a:lnTo>
                  <a:close/>
                </a:path>
              </a:pathLst>
            </a:custGeom>
            <a:solidFill>
              <a:srgbClr val="5f7d95"/>
            </a:solidFill>
            <a:ln w="0">
              <a:noFill/>
            </a:ln>
          </p:spPr>
          <p:style>
            <a:lnRef idx="0"/>
            <a:fillRef idx="0"/>
            <a:effectRef idx="0"/>
            <a:fontRef idx="minor"/>
          </p:style>
        </p:sp>
        <p:sp>
          <p:nvSpPr>
            <p:cNvPr id="7062" name="Google Shape;8029;p56"/>
            <p:cNvSpPr/>
            <p:nvPr/>
          </p:nvSpPr>
          <p:spPr>
            <a:xfrm>
              <a:off x="1366200" y="2904840"/>
              <a:ext cx="269640" cy="104760"/>
            </a:xfrm>
            <a:custGeom>
              <a:avLst/>
              <a:gdLst/>
              <a:ahLst/>
              <a:rect l="l" t="t" r="r" b="b"/>
              <a:pathLst>
                <a:path w="9138" h="3561">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w="0">
              <a:noFill/>
            </a:ln>
          </p:spPr>
          <p:style>
            <a:lnRef idx="0"/>
            <a:fillRef idx="0"/>
            <a:effectRef idx="0"/>
            <a:fontRef idx="minor"/>
          </p:style>
        </p:sp>
        <p:sp>
          <p:nvSpPr>
            <p:cNvPr id="7063" name="Google Shape;8030;p56"/>
            <p:cNvSpPr/>
            <p:nvPr/>
          </p:nvSpPr>
          <p:spPr>
            <a:xfrm>
              <a:off x="1490040" y="3134880"/>
              <a:ext cx="18000" cy="18000"/>
            </a:xfrm>
            <a:custGeom>
              <a:avLst/>
              <a:gdLst/>
              <a:ahLst/>
              <a:rect l="l" t="t" r="r" b="b"/>
              <a:pathLst>
                <a:path w="631" h="631">
                  <a:moveTo>
                    <a:pt x="1" y="0"/>
                  </a:moveTo>
                  <a:lnTo>
                    <a:pt x="1" y="630"/>
                  </a:lnTo>
                  <a:cubicBezTo>
                    <a:pt x="284" y="504"/>
                    <a:pt x="536" y="252"/>
                    <a:pt x="631" y="0"/>
                  </a:cubicBezTo>
                  <a:close/>
                </a:path>
              </a:pathLst>
            </a:custGeom>
            <a:solidFill>
              <a:srgbClr val="5f7d95"/>
            </a:solidFill>
            <a:ln w="0">
              <a:noFill/>
            </a:ln>
          </p:spPr>
          <p:style>
            <a:lnRef idx="0"/>
            <a:fillRef idx="0"/>
            <a:effectRef idx="0"/>
            <a:fontRef idx="minor"/>
          </p:style>
        </p:sp>
        <p:sp>
          <p:nvSpPr>
            <p:cNvPr id="7064" name="Google Shape;8031;p56"/>
            <p:cNvSpPr/>
            <p:nvPr/>
          </p:nvSpPr>
          <p:spPr>
            <a:xfrm>
              <a:off x="1448280" y="3093120"/>
              <a:ext cx="59760" cy="59760"/>
            </a:xfrm>
            <a:custGeom>
              <a:avLst/>
              <a:gdLst/>
              <a:ahLst/>
              <a:rect l="l" t="t" r="r" b="b"/>
              <a:pathLst>
                <a:path w="2048" h="2049">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w="0">
              <a:noFill/>
            </a:ln>
          </p:spPr>
          <p:style>
            <a:lnRef idx="0"/>
            <a:fillRef idx="0"/>
            <a:effectRef idx="0"/>
            <a:fontRef idx="minor"/>
          </p:style>
        </p:sp>
        <p:sp>
          <p:nvSpPr>
            <p:cNvPr id="7065" name="Google Shape;8032;p56"/>
            <p:cNvSpPr/>
            <p:nvPr/>
          </p:nvSpPr>
          <p:spPr>
            <a:xfrm>
              <a:off x="1491120" y="3133080"/>
              <a:ext cx="61920" cy="62640"/>
            </a:xfrm>
            <a:custGeom>
              <a:avLst/>
              <a:gdLst/>
              <a:ahLst/>
              <a:rect l="l" t="t" r="r" b="b"/>
              <a:pathLst>
                <a:path w="2112" h="2143">
                  <a:moveTo>
                    <a:pt x="1355" y="0"/>
                  </a:moveTo>
                  <a:cubicBezTo>
                    <a:pt x="1198" y="725"/>
                    <a:pt x="662" y="1260"/>
                    <a:pt x="0" y="1386"/>
                  </a:cubicBezTo>
                  <a:lnTo>
                    <a:pt x="0" y="2142"/>
                  </a:lnTo>
                  <a:lnTo>
                    <a:pt x="2111" y="2142"/>
                  </a:lnTo>
                  <a:lnTo>
                    <a:pt x="2111" y="0"/>
                  </a:lnTo>
                  <a:close/>
                </a:path>
              </a:pathLst>
            </a:custGeom>
            <a:solidFill>
              <a:srgbClr val="5f7d95"/>
            </a:solidFill>
            <a:ln w="0">
              <a:noFill/>
            </a:ln>
          </p:spPr>
          <p:style>
            <a:lnRef idx="0"/>
            <a:fillRef idx="0"/>
            <a:effectRef idx="0"/>
            <a:fontRef idx="minor"/>
          </p:style>
        </p:sp>
        <p:sp>
          <p:nvSpPr>
            <p:cNvPr id="7066" name="Google Shape;8033;p56"/>
            <p:cNvSpPr/>
            <p:nvPr/>
          </p:nvSpPr>
          <p:spPr>
            <a:xfrm>
              <a:off x="1322280" y="2987640"/>
              <a:ext cx="355320" cy="270720"/>
            </a:xfrm>
            <a:custGeom>
              <a:avLst/>
              <a:gdLst/>
              <a:ahLst/>
              <a:rect l="l" t="t" r="r" b="b"/>
              <a:pathLst>
                <a:path w="12035" h="9169">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w="0">
              <a:noFill/>
            </a:ln>
          </p:spPr>
          <p:style>
            <a:lnRef idx="0"/>
            <a:fillRef idx="0"/>
            <a:effectRef idx="0"/>
            <a:fontRef idx="minor"/>
          </p:style>
        </p:sp>
      </p:grpSp>
      <p:grpSp>
        <p:nvGrpSpPr>
          <p:cNvPr id="7067" name="Google Shape;8034;p56"/>
          <p:cNvGrpSpPr/>
          <p:nvPr/>
        </p:nvGrpSpPr>
        <p:grpSpPr>
          <a:xfrm>
            <a:off x="1323000" y="3341160"/>
            <a:ext cx="354240" cy="354600"/>
            <a:chOff x="1323000" y="3341160"/>
            <a:chExt cx="354240" cy="354600"/>
          </a:xfrm>
        </p:grpSpPr>
        <p:sp>
          <p:nvSpPr>
            <p:cNvPr id="7068" name="Google Shape;8035;p56"/>
            <p:cNvSpPr/>
            <p:nvPr/>
          </p:nvSpPr>
          <p:spPr>
            <a:xfrm>
              <a:off x="1512000" y="3529440"/>
              <a:ext cx="165240" cy="166320"/>
            </a:xfrm>
            <a:custGeom>
              <a:avLst/>
              <a:gdLst/>
              <a:ahLst/>
              <a:rect l="l" t="t" r="r" b="b"/>
              <a:pathLst>
                <a:path w="5608" h="564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w="0">
              <a:noFill/>
            </a:ln>
          </p:spPr>
          <p:style>
            <a:lnRef idx="0"/>
            <a:fillRef idx="0"/>
            <a:effectRef idx="0"/>
            <a:fontRef idx="minor"/>
          </p:style>
        </p:sp>
        <p:sp>
          <p:nvSpPr>
            <p:cNvPr id="7069" name="Google Shape;8036;p56"/>
            <p:cNvSpPr/>
            <p:nvPr/>
          </p:nvSpPr>
          <p:spPr>
            <a:xfrm>
              <a:off x="1531800" y="3347640"/>
              <a:ext cx="55080" cy="55080"/>
            </a:xfrm>
            <a:custGeom>
              <a:avLst/>
              <a:gdLst/>
              <a:ahLst/>
              <a:rect l="l" t="t" r="r" b="b"/>
              <a:pathLst>
                <a:path w="1891" h="1891">
                  <a:moveTo>
                    <a:pt x="1" y="0"/>
                  </a:moveTo>
                  <a:lnTo>
                    <a:pt x="1" y="1890"/>
                  </a:lnTo>
                  <a:lnTo>
                    <a:pt x="1891" y="1890"/>
                  </a:lnTo>
                  <a:lnTo>
                    <a:pt x="1" y="0"/>
                  </a:lnTo>
                  <a:close/>
                </a:path>
              </a:pathLst>
            </a:custGeom>
            <a:solidFill>
              <a:srgbClr val="5f7d95"/>
            </a:solidFill>
            <a:ln w="0">
              <a:noFill/>
            </a:ln>
          </p:spPr>
          <p:style>
            <a:lnRef idx="0"/>
            <a:fillRef idx="0"/>
            <a:effectRef idx="0"/>
            <a:fontRef idx="minor"/>
          </p:style>
        </p:sp>
        <p:sp>
          <p:nvSpPr>
            <p:cNvPr id="7070" name="Google Shape;8037;p56"/>
            <p:cNvSpPr/>
            <p:nvPr/>
          </p:nvSpPr>
          <p:spPr>
            <a:xfrm>
              <a:off x="1416960" y="3454920"/>
              <a:ext cx="18000" cy="18000"/>
            </a:xfrm>
            <a:custGeom>
              <a:avLst/>
              <a:gdLst/>
              <a:ahLst/>
              <a:rect l="l" t="t" r="r" b="b"/>
              <a:pathLst>
                <a:path w="631" h="631">
                  <a:moveTo>
                    <a:pt x="1" y="0"/>
                  </a:moveTo>
                  <a:lnTo>
                    <a:pt x="1" y="630"/>
                  </a:lnTo>
                  <a:cubicBezTo>
                    <a:pt x="316" y="536"/>
                    <a:pt x="505" y="284"/>
                    <a:pt x="631" y="0"/>
                  </a:cubicBezTo>
                  <a:close/>
                </a:path>
              </a:pathLst>
            </a:custGeom>
            <a:solidFill>
              <a:srgbClr val="5f7d95"/>
            </a:solidFill>
            <a:ln w="0">
              <a:noFill/>
            </a:ln>
          </p:spPr>
          <p:style>
            <a:lnRef idx="0"/>
            <a:fillRef idx="0"/>
            <a:effectRef idx="0"/>
            <a:fontRef idx="minor"/>
          </p:style>
        </p:sp>
        <p:sp>
          <p:nvSpPr>
            <p:cNvPr id="7071" name="Google Shape;8038;p56"/>
            <p:cNvSpPr/>
            <p:nvPr/>
          </p:nvSpPr>
          <p:spPr>
            <a:xfrm>
              <a:off x="1375200" y="3414600"/>
              <a:ext cx="59760" cy="59760"/>
            </a:xfrm>
            <a:custGeom>
              <a:avLst/>
              <a:gdLst/>
              <a:ahLst/>
              <a:rect l="l" t="t" r="r" b="b"/>
              <a:pathLst>
                <a:path w="2049" h="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w="0">
              <a:noFill/>
            </a:ln>
          </p:spPr>
          <p:style>
            <a:lnRef idx="0"/>
            <a:fillRef idx="0"/>
            <a:effectRef idx="0"/>
            <a:fontRef idx="minor"/>
          </p:style>
        </p:sp>
        <p:sp>
          <p:nvSpPr>
            <p:cNvPr id="7072" name="Google Shape;8039;p56"/>
            <p:cNvSpPr/>
            <p:nvPr/>
          </p:nvSpPr>
          <p:spPr>
            <a:xfrm>
              <a:off x="1416960" y="3454920"/>
              <a:ext cx="62640" cy="63720"/>
            </a:xfrm>
            <a:custGeom>
              <a:avLst/>
              <a:gdLst/>
              <a:ahLst/>
              <a:rect l="l" t="t" r="r" b="b"/>
              <a:pathLst>
                <a:path w="2143" h="2174">
                  <a:moveTo>
                    <a:pt x="1355" y="0"/>
                  </a:moveTo>
                  <a:cubicBezTo>
                    <a:pt x="1229" y="693"/>
                    <a:pt x="694" y="1229"/>
                    <a:pt x="1" y="1386"/>
                  </a:cubicBezTo>
                  <a:lnTo>
                    <a:pt x="1" y="2174"/>
                  </a:lnTo>
                  <a:lnTo>
                    <a:pt x="2143" y="2174"/>
                  </a:lnTo>
                  <a:lnTo>
                    <a:pt x="2143" y="0"/>
                  </a:lnTo>
                  <a:close/>
                </a:path>
              </a:pathLst>
            </a:custGeom>
            <a:solidFill>
              <a:srgbClr val="5f7d95"/>
            </a:solidFill>
            <a:ln w="0">
              <a:noFill/>
            </a:ln>
          </p:spPr>
          <p:style>
            <a:lnRef idx="0"/>
            <a:fillRef idx="0"/>
            <a:effectRef idx="0"/>
            <a:fontRef idx="minor"/>
          </p:style>
        </p:sp>
        <p:sp>
          <p:nvSpPr>
            <p:cNvPr id="7073" name="Google Shape;8040;p56"/>
            <p:cNvSpPr/>
            <p:nvPr/>
          </p:nvSpPr>
          <p:spPr>
            <a:xfrm>
              <a:off x="1323000" y="3341160"/>
              <a:ext cx="270720" cy="354600"/>
            </a:xfrm>
            <a:custGeom>
              <a:avLst/>
              <a:gdLst/>
              <a:ahLst/>
              <a:rect l="l" t="t" r="r" b="b"/>
              <a:pathLst>
                <a:path w="9169" h="12004">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w="0">
              <a:noFill/>
            </a:ln>
          </p:spPr>
          <p:style>
            <a:lnRef idx="0"/>
            <a:fillRef idx="0"/>
            <a:effectRef idx="0"/>
            <a:fontRef idx="minor"/>
          </p:style>
        </p:sp>
      </p:grpSp>
      <p:grpSp>
        <p:nvGrpSpPr>
          <p:cNvPr id="7074" name="Google Shape;8041;p56"/>
          <p:cNvGrpSpPr/>
          <p:nvPr/>
        </p:nvGrpSpPr>
        <p:grpSpPr>
          <a:xfrm>
            <a:off x="1323360" y="3779280"/>
            <a:ext cx="353520" cy="352800"/>
            <a:chOff x="1323360" y="3779280"/>
            <a:chExt cx="353520" cy="352800"/>
          </a:xfrm>
        </p:grpSpPr>
        <p:sp>
          <p:nvSpPr>
            <p:cNvPr id="7075" name="Google Shape;8042;p56"/>
            <p:cNvSpPr/>
            <p:nvPr/>
          </p:nvSpPr>
          <p:spPr>
            <a:xfrm>
              <a:off x="1405440" y="4006800"/>
              <a:ext cx="187560" cy="125280"/>
            </a:xfrm>
            <a:custGeom>
              <a:avLst/>
              <a:gdLst/>
              <a:ahLst/>
              <a:rect l="l" t="t" r="r" b="b"/>
              <a:pathLst>
                <a:path w="6365" h="4254">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w="0">
              <a:noFill/>
            </a:ln>
          </p:spPr>
          <p:style>
            <a:lnRef idx="0"/>
            <a:fillRef idx="0"/>
            <a:effectRef idx="0"/>
            <a:fontRef idx="minor"/>
          </p:style>
        </p:sp>
        <p:sp>
          <p:nvSpPr>
            <p:cNvPr id="7076" name="Google Shape;8043;p56"/>
            <p:cNvSpPr/>
            <p:nvPr/>
          </p:nvSpPr>
          <p:spPr>
            <a:xfrm>
              <a:off x="1530360" y="3783960"/>
              <a:ext cx="56160" cy="55080"/>
            </a:xfrm>
            <a:custGeom>
              <a:avLst/>
              <a:gdLst/>
              <a:ahLst/>
              <a:rect l="l" t="t" r="r" b="b"/>
              <a:pathLst>
                <a:path w="1922" h="1891">
                  <a:moveTo>
                    <a:pt x="0" y="0"/>
                  </a:moveTo>
                  <a:lnTo>
                    <a:pt x="0" y="1891"/>
                  </a:lnTo>
                  <a:lnTo>
                    <a:pt x="1922" y="1891"/>
                  </a:lnTo>
                  <a:lnTo>
                    <a:pt x="0" y="0"/>
                  </a:lnTo>
                  <a:close/>
                </a:path>
              </a:pathLst>
            </a:custGeom>
            <a:solidFill>
              <a:srgbClr val="5f7d95"/>
            </a:solidFill>
            <a:ln w="0">
              <a:noFill/>
            </a:ln>
          </p:spPr>
          <p:style>
            <a:lnRef idx="0"/>
            <a:fillRef idx="0"/>
            <a:effectRef idx="0"/>
            <a:fontRef idx="minor"/>
          </p:style>
        </p:sp>
        <p:sp>
          <p:nvSpPr>
            <p:cNvPr id="7077" name="Google Shape;8044;p56"/>
            <p:cNvSpPr/>
            <p:nvPr/>
          </p:nvSpPr>
          <p:spPr>
            <a:xfrm>
              <a:off x="1323360" y="3882960"/>
              <a:ext cx="353520" cy="166320"/>
            </a:xfrm>
            <a:custGeom>
              <a:avLst/>
              <a:gdLst/>
              <a:ahLst/>
              <a:rect l="l" t="t" r="r" b="b"/>
              <a:pathLst>
                <a:path w="11972" h="5641">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w="0">
              <a:noFill/>
            </a:ln>
          </p:spPr>
          <p:style>
            <a:lnRef idx="0"/>
            <a:fillRef idx="0"/>
            <a:effectRef idx="0"/>
            <a:fontRef idx="minor"/>
          </p:style>
        </p:sp>
        <p:sp>
          <p:nvSpPr>
            <p:cNvPr id="7078" name="Google Shape;8045;p56"/>
            <p:cNvSpPr/>
            <p:nvPr/>
          </p:nvSpPr>
          <p:spPr>
            <a:xfrm>
              <a:off x="1407240" y="3779280"/>
              <a:ext cx="186840" cy="125280"/>
            </a:xfrm>
            <a:custGeom>
              <a:avLst/>
              <a:gdLst/>
              <a:ahLst/>
              <a:rect l="l" t="t" r="r" b="b"/>
              <a:pathLst>
                <a:path w="6333" h="4254">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w="0">
              <a:noFill/>
            </a:ln>
          </p:spPr>
          <p:style>
            <a:lnRef idx="0"/>
            <a:fillRef idx="0"/>
            <a:effectRef idx="0"/>
            <a:fontRef idx="minor"/>
          </p:style>
        </p:sp>
      </p:grpSp>
      <p:grpSp>
        <p:nvGrpSpPr>
          <p:cNvPr id="7079" name="Google Shape;8046;p56"/>
          <p:cNvGrpSpPr/>
          <p:nvPr/>
        </p:nvGrpSpPr>
        <p:grpSpPr>
          <a:xfrm>
            <a:off x="3548520" y="2904840"/>
            <a:ext cx="311760" cy="353520"/>
            <a:chOff x="3548520" y="2904840"/>
            <a:chExt cx="311760" cy="353520"/>
          </a:xfrm>
        </p:grpSpPr>
        <p:sp>
          <p:nvSpPr>
            <p:cNvPr id="7080" name="Google Shape;8047;p56"/>
            <p:cNvSpPr/>
            <p:nvPr/>
          </p:nvSpPr>
          <p:spPr>
            <a:xfrm>
              <a:off x="3611880" y="2904840"/>
              <a:ext cx="248400" cy="291960"/>
            </a:xfrm>
            <a:custGeom>
              <a:avLst/>
              <a:gdLst/>
              <a:ahLst/>
              <a:rect l="l" t="t" r="r" b="b"/>
              <a:pathLst>
                <a:path w="8413" h="989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w="0">
              <a:noFill/>
            </a:ln>
          </p:spPr>
          <p:style>
            <a:lnRef idx="0"/>
            <a:fillRef idx="0"/>
            <a:effectRef idx="0"/>
            <a:fontRef idx="minor"/>
          </p:style>
        </p:sp>
        <p:sp>
          <p:nvSpPr>
            <p:cNvPr id="7081" name="Google Shape;8048;p56"/>
            <p:cNvSpPr/>
            <p:nvPr/>
          </p:nvSpPr>
          <p:spPr>
            <a:xfrm>
              <a:off x="3631680" y="3070800"/>
              <a:ext cx="19800" cy="1980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7082" name="Google Shape;8049;p56"/>
            <p:cNvSpPr/>
            <p:nvPr/>
          </p:nvSpPr>
          <p:spPr>
            <a:xfrm>
              <a:off x="3548520" y="3009960"/>
              <a:ext cx="186840" cy="248400"/>
            </a:xfrm>
            <a:custGeom>
              <a:avLst/>
              <a:gdLst/>
              <a:ahLst/>
              <a:rect l="l" t="t" r="r" b="b"/>
              <a:pathLst>
                <a:path w="6333" h="841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w="0">
              <a:noFill/>
            </a:ln>
          </p:spPr>
          <p:style>
            <a:lnRef idx="0"/>
            <a:fillRef idx="0"/>
            <a:effectRef idx="0"/>
            <a:fontRef idx="minor"/>
          </p:style>
        </p:sp>
      </p:grpSp>
      <p:grpSp>
        <p:nvGrpSpPr>
          <p:cNvPr id="7083" name="Google Shape;8050;p56"/>
          <p:cNvGrpSpPr/>
          <p:nvPr/>
        </p:nvGrpSpPr>
        <p:grpSpPr>
          <a:xfrm>
            <a:off x="3548520" y="3341880"/>
            <a:ext cx="311760" cy="353880"/>
            <a:chOff x="3548520" y="3341880"/>
            <a:chExt cx="311760" cy="353880"/>
          </a:xfrm>
        </p:grpSpPr>
        <p:sp>
          <p:nvSpPr>
            <p:cNvPr id="7084" name="Google Shape;8051;p56"/>
            <p:cNvSpPr/>
            <p:nvPr/>
          </p:nvSpPr>
          <p:spPr>
            <a:xfrm>
              <a:off x="3610080" y="3529440"/>
              <a:ext cx="20880" cy="20880"/>
            </a:xfrm>
            <a:custGeom>
              <a:avLst/>
              <a:gdLst/>
              <a:ahLst/>
              <a:rect l="l" t="t" r="r" b="b"/>
              <a:pathLst>
                <a:path w="726" h="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w="0">
              <a:noFill/>
            </a:ln>
          </p:spPr>
          <p:style>
            <a:lnRef idx="0"/>
            <a:fillRef idx="0"/>
            <a:effectRef idx="0"/>
            <a:fontRef idx="minor"/>
          </p:style>
        </p:sp>
        <p:sp>
          <p:nvSpPr>
            <p:cNvPr id="7085" name="Google Shape;8052;p56"/>
            <p:cNvSpPr/>
            <p:nvPr/>
          </p:nvSpPr>
          <p:spPr>
            <a:xfrm>
              <a:off x="3548520" y="3487320"/>
              <a:ext cx="311760" cy="144720"/>
            </a:xfrm>
            <a:custGeom>
              <a:avLst/>
              <a:gdLst/>
              <a:ahLst/>
              <a:rect l="l" t="t" r="r" b="b"/>
              <a:pathLst>
                <a:path w="10555" h="4916">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w="0">
              <a:noFill/>
            </a:ln>
          </p:spPr>
          <p:style>
            <a:lnRef idx="0"/>
            <a:fillRef idx="0"/>
            <a:effectRef idx="0"/>
            <a:fontRef idx="minor"/>
          </p:style>
        </p:sp>
        <p:sp>
          <p:nvSpPr>
            <p:cNvPr id="7086" name="Google Shape;8053;p56"/>
            <p:cNvSpPr/>
            <p:nvPr/>
          </p:nvSpPr>
          <p:spPr>
            <a:xfrm>
              <a:off x="3777120" y="3529440"/>
              <a:ext cx="19800" cy="62640"/>
            </a:xfrm>
            <a:custGeom>
              <a:avLst/>
              <a:gdLst/>
              <a:ahLst/>
              <a:rect l="l" t="t" r="r" b="b"/>
              <a:pathLst>
                <a:path w="693" h="214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w="0">
              <a:noFill/>
            </a:ln>
          </p:spPr>
          <p:style>
            <a:lnRef idx="0"/>
            <a:fillRef idx="0"/>
            <a:effectRef idx="0"/>
            <a:fontRef idx="minor"/>
          </p:style>
        </p:sp>
        <p:sp>
          <p:nvSpPr>
            <p:cNvPr id="7087" name="Google Shape;8054;p56"/>
            <p:cNvSpPr/>
            <p:nvPr/>
          </p:nvSpPr>
          <p:spPr>
            <a:xfrm>
              <a:off x="3570120" y="3341880"/>
              <a:ext cx="269640" cy="125280"/>
            </a:xfrm>
            <a:custGeom>
              <a:avLst/>
              <a:gdLst/>
              <a:ahLst/>
              <a:rect l="l" t="t" r="r" b="b"/>
              <a:pathLst>
                <a:path w="9138" h="4254">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w="0">
              <a:noFill/>
            </a:ln>
          </p:spPr>
          <p:style>
            <a:lnRef idx="0"/>
            <a:fillRef idx="0"/>
            <a:effectRef idx="0"/>
            <a:fontRef idx="minor"/>
          </p:style>
        </p:sp>
        <p:sp>
          <p:nvSpPr>
            <p:cNvPr id="7088" name="Google Shape;8055;p56"/>
            <p:cNvSpPr/>
            <p:nvPr/>
          </p:nvSpPr>
          <p:spPr>
            <a:xfrm>
              <a:off x="3777120" y="3347640"/>
              <a:ext cx="55080" cy="55080"/>
            </a:xfrm>
            <a:custGeom>
              <a:avLst/>
              <a:gdLst/>
              <a:ahLst/>
              <a:rect l="l" t="t" r="r" b="b"/>
              <a:pathLst>
                <a:path w="1891" h="1891">
                  <a:moveTo>
                    <a:pt x="0" y="0"/>
                  </a:moveTo>
                  <a:lnTo>
                    <a:pt x="0" y="1890"/>
                  </a:lnTo>
                  <a:lnTo>
                    <a:pt x="1890" y="1890"/>
                  </a:lnTo>
                  <a:lnTo>
                    <a:pt x="0" y="0"/>
                  </a:lnTo>
                  <a:close/>
                </a:path>
              </a:pathLst>
            </a:custGeom>
            <a:solidFill>
              <a:srgbClr val="5f7d95"/>
            </a:solidFill>
            <a:ln w="0">
              <a:noFill/>
            </a:ln>
          </p:spPr>
          <p:style>
            <a:lnRef idx="0"/>
            <a:fillRef idx="0"/>
            <a:effectRef idx="0"/>
            <a:fontRef idx="minor"/>
          </p:style>
        </p:sp>
        <p:sp>
          <p:nvSpPr>
            <p:cNvPr id="7089" name="Google Shape;8056;p56"/>
            <p:cNvSpPr/>
            <p:nvPr/>
          </p:nvSpPr>
          <p:spPr>
            <a:xfrm>
              <a:off x="3569040" y="3654360"/>
              <a:ext cx="269640" cy="41400"/>
            </a:xfrm>
            <a:custGeom>
              <a:avLst/>
              <a:gdLst/>
              <a:ahLst/>
              <a:rect l="l" t="t" r="r" b="b"/>
              <a:pathLst>
                <a:path w="9137" h="1418">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w="0">
              <a:noFill/>
            </a:ln>
          </p:spPr>
          <p:style>
            <a:lnRef idx="0"/>
            <a:fillRef idx="0"/>
            <a:effectRef idx="0"/>
            <a:fontRef idx="minor"/>
          </p:style>
        </p:sp>
      </p:grpSp>
      <p:grpSp>
        <p:nvGrpSpPr>
          <p:cNvPr id="7090" name="Google Shape;8057;p56"/>
          <p:cNvGrpSpPr/>
          <p:nvPr/>
        </p:nvGrpSpPr>
        <p:grpSpPr>
          <a:xfrm>
            <a:off x="3559680" y="3778560"/>
            <a:ext cx="289440" cy="354600"/>
            <a:chOff x="3559680" y="3778560"/>
            <a:chExt cx="289440" cy="354600"/>
          </a:xfrm>
        </p:grpSpPr>
        <p:sp>
          <p:nvSpPr>
            <p:cNvPr id="7091" name="Google Shape;8058;p56"/>
            <p:cNvSpPr/>
            <p:nvPr/>
          </p:nvSpPr>
          <p:spPr>
            <a:xfrm>
              <a:off x="3639240" y="3978720"/>
              <a:ext cx="27360" cy="28080"/>
            </a:xfrm>
            <a:custGeom>
              <a:avLst/>
              <a:gdLst/>
              <a:ahLst/>
              <a:rect l="l" t="t" r="r" b="b"/>
              <a:pathLst>
                <a:path w="946" h="978">
                  <a:moveTo>
                    <a:pt x="473" y="1"/>
                  </a:moveTo>
                  <a:lnTo>
                    <a:pt x="1" y="978"/>
                  </a:lnTo>
                  <a:lnTo>
                    <a:pt x="946" y="978"/>
                  </a:lnTo>
                  <a:lnTo>
                    <a:pt x="473" y="1"/>
                  </a:lnTo>
                  <a:close/>
                </a:path>
              </a:pathLst>
            </a:custGeom>
            <a:solidFill>
              <a:srgbClr val="5f7d95"/>
            </a:solidFill>
            <a:ln w="0">
              <a:noFill/>
            </a:ln>
          </p:spPr>
          <p:style>
            <a:lnRef idx="0"/>
            <a:fillRef idx="0"/>
            <a:effectRef idx="0"/>
            <a:fontRef idx="minor"/>
          </p:style>
        </p:sp>
        <p:sp>
          <p:nvSpPr>
            <p:cNvPr id="7092" name="Google Shape;8059;p56"/>
            <p:cNvSpPr/>
            <p:nvPr/>
          </p:nvSpPr>
          <p:spPr>
            <a:xfrm>
              <a:off x="3788280" y="3783960"/>
              <a:ext cx="55080" cy="55080"/>
            </a:xfrm>
            <a:custGeom>
              <a:avLst/>
              <a:gdLst/>
              <a:ahLst/>
              <a:rect l="l" t="t" r="r" b="b"/>
              <a:pathLst>
                <a:path w="1891" h="1891">
                  <a:moveTo>
                    <a:pt x="1" y="0"/>
                  </a:moveTo>
                  <a:lnTo>
                    <a:pt x="1" y="1891"/>
                  </a:lnTo>
                  <a:lnTo>
                    <a:pt x="1891" y="1891"/>
                  </a:lnTo>
                  <a:lnTo>
                    <a:pt x="1" y="0"/>
                  </a:lnTo>
                  <a:close/>
                </a:path>
              </a:pathLst>
            </a:custGeom>
            <a:solidFill>
              <a:srgbClr val="5f7d95"/>
            </a:solidFill>
            <a:ln w="0">
              <a:noFill/>
            </a:ln>
          </p:spPr>
          <p:style>
            <a:lnRef idx="0"/>
            <a:fillRef idx="0"/>
            <a:effectRef idx="0"/>
            <a:fontRef idx="minor"/>
          </p:style>
        </p:sp>
        <p:sp>
          <p:nvSpPr>
            <p:cNvPr id="7093" name="Google Shape;8060;p56"/>
            <p:cNvSpPr/>
            <p:nvPr/>
          </p:nvSpPr>
          <p:spPr>
            <a:xfrm>
              <a:off x="3580200" y="3778560"/>
              <a:ext cx="268920" cy="354600"/>
            </a:xfrm>
            <a:custGeom>
              <a:avLst/>
              <a:gdLst/>
              <a:ahLst/>
              <a:rect l="l" t="t" r="r" b="b"/>
              <a:pathLst>
                <a:path w="9106" h="12004">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w="0">
              <a:noFill/>
            </a:ln>
          </p:spPr>
          <p:style>
            <a:lnRef idx="0"/>
            <a:fillRef idx="0"/>
            <a:effectRef idx="0"/>
            <a:fontRef idx="minor"/>
          </p:style>
        </p:sp>
        <p:sp>
          <p:nvSpPr>
            <p:cNvPr id="7094" name="Google Shape;8061;p56"/>
            <p:cNvSpPr/>
            <p:nvPr/>
          </p:nvSpPr>
          <p:spPr>
            <a:xfrm>
              <a:off x="3559680" y="3924000"/>
              <a:ext cx="227880" cy="144720"/>
            </a:xfrm>
            <a:custGeom>
              <a:avLst/>
              <a:gdLst/>
              <a:ahLst/>
              <a:rect l="l" t="t" r="r" b="b"/>
              <a:pathLst>
                <a:path w="7720" h="4915">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w="0">
              <a:noFill/>
            </a:ln>
          </p:spPr>
          <p:style>
            <a:lnRef idx="0"/>
            <a:fillRef idx="0"/>
            <a:effectRef idx="0"/>
            <a:fontRef idx="minor"/>
          </p:style>
        </p:sp>
      </p:grpSp>
      <p:grpSp>
        <p:nvGrpSpPr>
          <p:cNvPr id="7095" name="Google Shape;8062;p56"/>
          <p:cNvGrpSpPr/>
          <p:nvPr/>
        </p:nvGrpSpPr>
        <p:grpSpPr>
          <a:xfrm>
            <a:off x="2645640" y="4247640"/>
            <a:ext cx="354600" cy="354240"/>
            <a:chOff x="2645640" y="4247640"/>
            <a:chExt cx="354600" cy="354240"/>
          </a:xfrm>
        </p:grpSpPr>
        <p:sp>
          <p:nvSpPr>
            <p:cNvPr id="7096" name="Google Shape;8063;p56"/>
            <p:cNvSpPr/>
            <p:nvPr/>
          </p:nvSpPr>
          <p:spPr>
            <a:xfrm>
              <a:off x="2688480" y="4247640"/>
              <a:ext cx="62640" cy="21600"/>
            </a:xfrm>
            <a:custGeom>
              <a:avLst/>
              <a:gdLst/>
              <a:ahLst/>
              <a:rect l="l" t="t" r="r" b="b"/>
              <a:pathLst>
                <a:path w="2144" h="757">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w="0">
              <a:noFill/>
            </a:ln>
          </p:spPr>
          <p:style>
            <a:lnRef idx="0"/>
            <a:fillRef idx="0"/>
            <a:effectRef idx="0"/>
            <a:fontRef idx="minor"/>
          </p:style>
        </p:sp>
        <p:sp>
          <p:nvSpPr>
            <p:cNvPr id="7097" name="Google Shape;8064;p56"/>
            <p:cNvSpPr/>
            <p:nvPr/>
          </p:nvSpPr>
          <p:spPr>
            <a:xfrm>
              <a:off x="2645640" y="4268880"/>
              <a:ext cx="334800" cy="333000"/>
            </a:xfrm>
            <a:custGeom>
              <a:avLst/>
              <a:gdLst/>
              <a:ahLst/>
              <a:rect l="l" t="t" r="r" b="b"/>
              <a:pathLst>
                <a:path w="11343" h="11279">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w="0">
              <a:noFill/>
            </a:ln>
          </p:spPr>
          <p:style>
            <a:lnRef idx="0"/>
            <a:fillRef idx="0"/>
            <a:effectRef idx="0"/>
            <a:fontRef idx="minor"/>
          </p:style>
        </p:sp>
        <p:sp>
          <p:nvSpPr>
            <p:cNvPr id="7098" name="Google Shape;8065;p56"/>
            <p:cNvSpPr/>
            <p:nvPr/>
          </p:nvSpPr>
          <p:spPr>
            <a:xfrm>
              <a:off x="2978640" y="4498200"/>
              <a:ext cx="21600" cy="61920"/>
            </a:xfrm>
            <a:custGeom>
              <a:avLst/>
              <a:gdLst/>
              <a:ahLst/>
              <a:rect l="l" t="t" r="r" b="b"/>
              <a:pathLst>
                <a:path w="756" h="2112">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w="0">
              <a:noFill/>
            </a:ln>
          </p:spPr>
          <p:style>
            <a:lnRef idx="0"/>
            <a:fillRef idx="0"/>
            <a:effectRef idx="0"/>
            <a:fontRef idx="minor"/>
          </p:style>
        </p:sp>
      </p:grpSp>
      <p:grpSp>
        <p:nvGrpSpPr>
          <p:cNvPr id="7099" name="Google Shape;8066;p56"/>
          <p:cNvGrpSpPr/>
          <p:nvPr/>
        </p:nvGrpSpPr>
        <p:grpSpPr>
          <a:xfrm>
            <a:off x="4858920" y="1973160"/>
            <a:ext cx="355320" cy="354240"/>
            <a:chOff x="4858920" y="1973160"/>
            <a:chExt cx="355320" cy="354240"/>
          </a:xfrm>
        </p:grpSpPr>
        <p:sp>
          <p:nvSpPr>
            <p:cNvPr id="7100" name="Google Shape;8067;p56"/>
            <p:cNvSpPr/>
            <p:nvPr/>
          </p:nvSpPr>
          <p:spPr>
            <a:xfrm>
              <a:off x="5089680" y="1973160"/>
              <a:ext cx="124560" cy="144360"/>
            </a:xfrm>
            <a:custGeom>
              <a:avLst/>
              <a:gdLst/>
              <a:ahLst/>
              <a:rect l="l" t="t" r="r" b="b"/>
              <a:pathLst>
                <a:path w="4978" h="5766">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w="0">
              <a:noFill/>
            </a:ln>
          </p:spPr>
          <p:style>
            <a:lnRef idx="0"/>
            <a:fillRef idx="0"/>
            <a:effectRef idx="0"/>
            <a:fontRef idx="minor"/>
          </p:style>
        </p:sp>
        <p:sp>
          <p:nvSpPr>
            <p:cNvPr id="7101" name="Google Shape;8068;p56"/>
            <p:cNvSpPr/>
            <p:nvPr/>
          </p:nvSpPr>
          <p:spPr>
            <a:xfrm>
              <a:off x="5005080" y="1973160"/>
              <a:ext cx="62640" cy="60840"/>
            </a:xfrm>
            <a:custGeom>
              <a:avLst/>
              <a:gdLst/>
              <a:ahLst/>
              <a:rect l="l" t="t" r="r" b="b"/>
              <a:pathLst>
                <a:path w="2521" h="2443">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w="0">
              <a:noFill/>
            </a:ln>
          </p:spPr>
          <p:style>
            <a:lnRef idx="0"/>
            <a:fillRef idx="0"/>
            <a:effectRef idx="0"/>
            <a:fontRef idx="minor"/>
          </p:style>
        </p:sp>
        <p:sp>
          <p:nvSpPr>
            <p:cNvPr id="7102" name="Google Shape;8069;p56"/>
            <p:cNvSpPr/>
            <p:nvPr/>
          </p:nvSpPr>
          <p:spPr>
            <a:xfrm>
              <a:off x="4858920" y="1973160"/>
              <a:ext cx="124560" cy="143640"/>
            </a:xfrm>
            <a:custGeom>
              <a:avLst/>
              <a:gdLst/>
              <a:ahLst/>
              <a:rect l="l" t="t" r="r" b="b"/>
              <a:pathLst>
                <a:path w="4978" h="5736">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w="0">
              <a:noFill/>
            </a:ln>
          </p:spPr>
          <p:style>
            <a:lnRef idx="0"/>
            <a:fillRef idx="0"/>
            <a:effectRef idx="0"/>
            <a:fontRef idx="minor"/>
          </p:style>
        </p:sp>
        <p:sp>
          <p:nvSpPr>
            <p:cNvPr id="7103" name="Google Shape;8070;p56"/>
            <p:cNvSpPr/>
            <p:nvPr/>
          </p:nvSpPr>
          <p:spPr>
            <a:xfrm>
              <a:off x="4858920" y="2201760"/>
              <a:ext cx="354600" cy="125640"/>
            </a:xfrm>
            <a:custGeom>
              <a:avLst/>
              <a:gdLst/>
              <a:ahLst/>
              <a:rect l="l" t="t" r="r" b="b"/>
              <a:pathLst>
                <a:path w="14115" h="5011">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w="0">
              <a:noFill/>
            </a:ln>
          </p:spPr>
          <p:style>
            <a:lnRef idx="0"/>
            <a:fillRef idx="0"/>
            <a:effectRef idx="0"/>
            <a:fontRef idx="minor"/>
          </p:style>
        </p:sp>
        <p:sp>
          <p:nvSpPr>
            <p:cNvPr id="7104" name="Google Shape;8071;p56"/>
            <p:cNvSpPr/>
            <p:nvPr/>
          </p:nvSpPr>
          <p:spPr>
            <a:xfrm>
              <a:off x="5092920" y="2137320"/>
              <a:ext cx="120600" cy="105120"/>
            </a:xfrm>
            <a:custGeom>
              <a:avLst/>
              <a:gdLst/>
              <a:ahLst/>
              <a:rect l="l" t="t" r="r" b="b"/>
              <a:pathLst>
                <a:path w="4821" h="4203">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w="0">
              <a:noFill/>
            </a:ln>
          </p:spPr>
          <p:style>
            <a:lnRef idx="0"/>
            <a:fillRef idx="0"/>
            <a:effectRef idx="0"/>
            <a:fontRef idx="minor"/>
          </p:style>
        </p:sp>
        <p:sp>
          <p:nvSpPr>
            <p:cNvPr id="7105" name="Google Shape;8072;p56"/>
            <p:cNvSpPr/>
            <p:nvPr/>
          </p:nvSpPr>
          <p:spPr>
            <a:xfrm>
              <a:off x="4858920" y="2137320"/>
              <a:ext cx="121320" cy="105120"/>
            </a:xfrm>
            <a:custGeom>
              <a:avLst/>
              <a:gdLst/>
              <a:ahLst/>
              <a:rect l="l" t="t" r="r" b="b"/>
              <a:pathLst>
                <a:path w="4852" h="4207">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w="0">
              <a:noFill/>
            </a:ln>
          </p:spPr>
          <p:style>
            <a:lnRef idx="0"/>
            <a:fillRef idx="0"/>
            <a:effectRef idx="0"/>
            <a:fontRef idx="minor"/>
          </p:style>
        </p:sp>
      </p:grpSp>
      <p:grpSp>
        <p:nvGrpSpPr>
          <p:cNvPr id="7106" name="Google Shape;8073;p56"/>
          <p:cNvGrpSpPr/>
          <p:nvPr/>
        </p:nvGrpSpPr>
        <p:grpSpPr>
          <a:xfrm>
            <a:off x="6642360" y="1532520"/>
            <a:ext cx="356400" cy="353520"/>
            <a:chOff x="6642360" y="1532520"/>
            <a:chExt cx="356400" cy="353520"/>
          </a:xfrm>
        </p:grpSpPr>
        <p:sp>
          <p:nvSpPr>
            <p:cNvPr id="7107" name="Google Shape;8074;p56"/>
            <p:cNvSpPr/>
            <p:nvPr/>
          </p:nvSpPr>
          <p:spPr>
            <a:xfrm>
              <a:off x="6642360" y="1532520"/>
              <a:ext cx="356400" cy="165600"/>
            </a:xfrm>
            <a:custGeom>
              <a:avLst/>
              <a:gdLst/>
              <a:ahLst/>
              <a:rect l="l" t="t" r="r" b="b"/>
              <a:pathLst>
                <a:path w="14178" h="6601">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w="0">
              <a:noFill/>
            </a:ln>
          </p:spPr>
          <p:style>
            <a:lnRef idx="0"/>
            <a:fillRef idx="0"/>
            <a:effectRef idx="0"/>
            <a:fontRef idx="minor"/>
          </p:style>
        </p:sp>
        <p:sp>
          <p:nvSpPr>
            <p:cNvPr id="7108" name="Google Shape;8075;p56"/>
            <p:cNvSpPr/>
            <p:nvPr/>
          </p:nvSpPr>
          <p:spPr>
            <a:xfrm>
              <a:off x="6643800" y="1824120"/>
              <a:ext cx="41400" cy="61920"/>
            </a:xfrm>
            <a:custGeom>
              <a:avLst/>
              <a:gdLst/>
              <a:ahLst/>
              <a:rect l="l" t="t" r="r" b="b"/>
              <a:pathLst>
                <a:path w="1671" h="249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w="0">
              <a:noFill/>
            </a:ln>
          </p:spPr>
          <p:style>
            <a:lnRef idx="0"/>
            <a:fillRef idx="0"/>
            <a:effectRef idx="0"/>
            <a:fontRef idx="minor"/>
          </p:style>
        </p:sp>
        <p:sp>
          <p:nvSpPr>
            <p:cNvPr id="7109" name="Google Shape;8076;p56"/>
            <p:cNvSpPr/>
            <p:nvPr/>
          </p:nvSpPr>
          <p:spPr>
            <a:xfrm>
              <a:off x="6643800" y="1669320"/>
              <a:ext cx="41400" cy="133200"/>
            </a:xfrm>
            <a:custGeom>
              <a:avLst/>
              <a:gdLst/>
              <a:ahLst/>
              <a:rect l="l" t="t" r="r" b="b"/>
              <a:pathLst>
                <a:path w="1671" h="5325">
                  <a:moveTo>
                    <a:pt x="0" y="0"/>
                  </a:moveTo>
                  <a:lnTo>
                    <a:pt x="0" y="5325"/>
                  </a:lnTo>
                  <a:lnTo>
                    <a:pt x="1670" y="5325"/>
                  </a:lnTo>
                  <a:lnTo>
                    <a:pt x="1670" y="1481"/>
                  </a:lnTo>
                  <a:cubicBezTo>
                    <a:pt x="1009" y="1103"/>
                    <a:pt x="441" y="630"/>
                    <a:pt x="0" y="0"/>
                  </a:cubicBezTo>
                  <a:close/>
                </a:path>
              </a:pathLst>
            </a:custGeom>
            <a:solidFill>
              <a:srgbClr val="5f7d95"/>
            </a:solidFill>
            <a:ln w="0">
              <a:noFill/>
            </a:ln>
          </p:spPr>
          <p:style>
            <a:lnRef idx="0"/>
            <a:fillRef idx="0"/>
            <a:effectRef idx="0"/>
            <a:fontRef idx="minor"/>
          </p:style>
        </p:sp>
      </p:grpSp>
      <p:grpSp>
        <p:nvGrpSpPr>
          <p:cNvPr id="7110" name="Google Shape;8077;p56"/>
          <p:cNvGrpSpPr/>
          <p:nvPr/>
        </p:nvGrpSpPr>
        <p:grpSpPr>
          <a:xfrm>
            <a:off x="6643080" y="1972440"/>
            <a:ext cx="354600" cy="355320"/>
            <a:chOff x="6643080" y="1972440"/>
            <a:chExt cx="354600" cy="355320"/>
          </a:xfrm>
        </p:grpSpPr>
        <p:sp>
          <p:nvSpPr>
            <p:cNvPr id="7111" name="Google Shape;8078;p56"/>
            <p:cNvSpPr/>
            <p:nvPr/>
          </p:nvSpPr>
          <p:spPr>
            <a:xfrm>
              <a:off x="6744600" y="2285640"/>
              <a:ext cx="150120" cy="42120"/>
            </a:xfrm>
            <a:custGeom>
              <a:avLst/>
              <a:gdLst/>
              <a:ahLst/>
              <a:rect l="l" t="t" r="r" b="b"/>
              <a:pathLst>
                <a:path w="5987" h="1702">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w="0">
              <a:noFill/>
            </a:ln>
          </p:spPr>
          <p:style>
            <a:lnRef idx="0"/>
            <a:fillRef idx="0"/>
            <a:effectRef idx="0"/>
            <a:fontRef idx="minor"/>
          </p:style>
        </p:sp>
        <p:sp>
          <p:nvSpPr>
            <p:cNvPr id="7112" name="Google Shape;8079;p56"/>
            <p:cNvSpPr/>
            <p:nvPr/>
          </p:nvSpPr>
          <p:spPr>
            <a:xfrm>
              <a:off x="6955560" y="2074680"/>
              <a:ext cx="42120" cy="150120"/>
            </a:xfrm>
            <a:custGeom>
              <a:avLst/>
              <a:gdLst/>
              <a:ahLst/>
              <a:rect l="l" t="t" r="r" b="b"/>
              <a:pathLst>
                <a:path w="1703" h="5987">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w="0">
              <a:noFill/>
            </a:ln>
          </p:spPr>
          <p:style>
            <a:lnRef idx="0"/>
            <a:fillRef idx="0"/>
            <a:effectRef idx="0"/>
            <a:fontRef idx="minor"/>
          </p:style>
        </p:sp>
        <p:sp>
          <p:nvSpPr>
            <p:cNvPr id="7113" name="Google Shape;8080;p56"/>
            <p:cNvSpPr/>
            <p:nvPr/>
          </p:nvSpPr>
          <p:spPr>
            <a:xfrm>
              <a:off x="6744600" y="1972440"/>
              <a:ext cx="149400" cy="42120"/>
            </a:xfrm>
            <a:custGeom>
              <a:avLst/>
              <a:gdLst/>
              <a:ahLst/>
              <a:rect l="l" t="t" r="r" b="b"/>
              <a:pathLst>
                <a:path w="5955" h="1702">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w="0">
              <a:noFill/>
            </a:ln>
          </p:spPr>
          <p:style>
            <a:lnRef idx="0"/>
            <a:fillRef idx="0"/>
            <a:effectRef idx="0"/>
            <a:fontRef idx="minor"/>
          </p:style>
        </p:sp>
        <p:sp>
          <p:nvSpPr>
            <p:cNvPr id="7114" name="Google Shape;8081;p56"/>
            <p:cNvSpPr/>
            <p:nvPr/>
          </p:nvSpPr>
          <p:spPr>
            <a:xfrm>
              <a:off x="6643080" y="2075400"/>
              <a:ext cx="41400" cy="149400"/>
            </a:xfrm>
            <a:custGeom>
              <a:avLst/>
              <a:gdLst/>
              <a:ahLst/>
              <a:rect l="l" t="t" r="r" b="b"/>
              <a:pathLst>
                <a:path w="1671" h="5956">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w="0">
              <a:noFill/>
            </a:ln>
          </p:spPr>
          <p:style>
            <a:lnRef idx="0"/>
            <a:fillRef idx="0"/>
            <a:effectRef idx="0"/>
            <a:fontRef idx="minor"/>
          </p:style>
        </p:sp>
        <p:sp>
          <p:nvSpPr>
            <p:cNvPr id="7115" name="Google Shape;8082;p56"/>
            <p:cNvSpPr/>
            <p:nvPr/>
          </p:nvSpPr>
          <p:spPr>
            <a:xfrm>
              <a:off x="6705000" y="2035800"/>
              <a:ext cx="229320" cy="227160"/>
            </a:xfrm>
            <a:custGeom>
              <a:avLst/>
              <a:gdLst/>
              <a:ahLst/>
              <a:rect l="l" t="t" r="r" b="b"/>
              <a:pathLst>
                <a:path w="9137" h="9048">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w="0">
              <a:noFill/>
            </a:ln>
          </p:spPr>
          <p:style>
            <a:lnRef idx="0"/>
            <a:fillRef idx="0"/>
            <a:effectRef idx="0"/>
            <a:fontRef idx="minor"/>
          </p:style>
        </p:sp>
        <p:sp>
          <p:nvSpPr>
            <p:cNvPr id="7116" name="Google Shape;8083;p56"/>
            <p:cNvSpPr/>
            <p:nvPr/>
          </p:nvSpPr>
          <p:spPr>
            <a:xfrm>
              <a:off x="6747840" y="2077200"/>
              <a:ext cx="145440" cy="145440"/>
            </a:xfrm>
            <a:custGeom>
              <a:avLst/>
              <a:gdLst/>
              <a:ahLst/>
              <a:rect l="l" t="t" r="r" b="b"/>
              <a:pathLst>
                <a:path w="5798" h="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w="0">
              <a:noFill/>
            </a:ln>
          </p:spPr>
          <p:style>
            <a:lnRef idx="0"/>
            <a:fillRef idx="0"/>
            <a:effectRef idx="0"/>
            <a:fontRef idx="minor"/>
          </p:style>
        </p:sp>
        <p:sp>
          <p:nvSpPr>
            <p:cNvPr id="7117" name="Google Shape;8084;p56"/>
            <p:cNvSpPr/>
            <p:nvPr/>
          </p:nvSpPr>
          <p:spPr>
            <a:xfrm>
              <a:off x="6788520" y="2118240"/>
              <a:ext cx="62640" cy="62640"/>
            </a:xfrm>
            <a:custGeom>
              <a:avLst/>
              <a:gdLst/>
              <a:ahLst/>
              <a:rect l="l" t="t" r="r" b="b"/>
              <a:pathLst>
                <a:path w="2521" h="2522">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w="0">
              <a:noFill/>
            </a:ln>
          </p:spPr>
          <p:style>
            <a:lnRef idx="0"/>
            <a:fillRef idx="0"/>
            <a:effectRef idx="0"/>
            <a:fontRef idx="minor"/>
          </p:style>
        </p:sp>
      </p:grpSp>
      <p:grpSp>
        <p:nvGrpSpPr>
          <p:cNvPr id="7118" name="Google Shape;8085;p56"/>
          <p:cNvGrpSpPr/>
          <p:nvPr/>
        </p:nvGrpSpPr>
        <p:grpSpPr>
          <a:xfrm>
            <a:off x="6653880" y="2416680"/>
            <a:ext cx="353880" cy="355680"/>
            <a:chOff x="6653880" y="2416680"/>
            <a:chExt cx="353880" cy="355680"/>
          </a:xfrm>
        </p:grpSpPr>
        <p:sp>
          <p:nvSpPr>
            <p:cNvPr id="7119" name="Google Shape;8086;p56"/>
            <p:cNvSpPr/>
            <p:nvPr/>
          </p:nvSpPr>
          <p:spPr>
            <a:xfrm>
              <a:off x="6800760" y="2416680"/>
              <a:ext cx="61200" cy="61920"/>
            </a:xfrm>
            <a:custGeom>
              <a:avLst/>
              <a:gdLst/>
              <a:ahLst/>
              <a:rect l="l" t="t" r="r" b="b"/>
              <a:pathLst>
                <a:path w="2458" h="2491">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w="0">
              <a:noFill/>
            </a:ln>
          </p:spPr>
          <p:style>
            <a:lnRef idx="0"/>
            <a:fillRef idx="0"/>
            <a:effectRef idx="0"/>
            <a:fontRef idx="minor"/>
          </p:style>
        </p:sp>
        <p:sp>
          <p:nvSpPr>
            <p:cNvPr id="7120" name="Google Shape;8087;p56"/>
            <p:cNvSpPr/>
            <p:nvPr/>
          </p:nvSpPr>
          <p:spPr>
            <a:xfrm>
              <a:off x="6738120" y="2688840"/>
              <a:ext cx="187200" cy="83520"/>
            </a:xfrm>
            <a:custGeom>
              <a:avLst/>
              <a:gdLst/>
              <a:ahLst/>
              <a:rect l="l" t="t" r="r" b="b"/>
              <a:pathLst>
                <a:path w="7468" h="334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w="0">
              <a:noFill/>
            </a:ln>
          </p:spPr>
          <p:style>
            <a:lnRef idx="0"/>
            <a:fillRef idx="0"/>
            <a:effectRef idx="0"/>
            <a:fontRef idx="minor"/>
          </p:style>
        </p:sp>
        <p:sp>
          <p:nvSpPr>
            <p:cNvPr id="7121" name="Google Shape;8088;p56"/>
            <p:cNvSpPr/>
            <p:nvPr/>
          </p:nvSpPr>
          <p:spPr>
            <a:xfrm>
              <a:off x="6904440" y="2521800"/>
              <a:ext cx="103320" cy="101520"/>
            </a:xfrm>
            <a:custGeom>
              <a:avLst/>
              <a:gdLst/>
              <a:ahLst/>
              <a:rect l="l" t="t" r="r" b="b"/>
              <a:pathLst>
                <a:path w="4128" h="4057">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w="0">
              <a:noFill/>
            </a:ln>
          </p:spPr>
          <p:style>
            <a:lnRef idx="0"/>
            <a:fillRef idx="0"/>
            <a:effectRef idx="0"/>
            <a:fontRef idx="minor"/>
          </p:style>
        </p:sp>
        <p:sp>
          <p:nvSpPr>
            <p:cNvPr id="7122" name="Google Shape;8089;p56"/>
            <p:cNvSpPr/>
            <p:nvPr/>
          </p:nvSpPr>
          <p:spPr>
            <a:xfrm>
              <a:off x="6653880" y="2521800"/>
              <a:ext cx="104040" cy="101520"/>
            </a:xfrm>
            <a:custGeom>
              <a:avLst/>
              <a:gdLst/>
              <a:ahLst/>
              <a:rect l="l" t="t" r="r" b="b"/>
              <a:pathLst>
                <a:path w="4160" h="4057">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w="0">
              <a:noFill/>
            </a:ln>
          </p:spPr>
          <p:style>
            <a:lnRef idx="0"/>
            <a:fillRef idx="0"/>
            <a:effectRef idx="0"/>
            <a:fontRef idx="minor"/>
          </p:style>
        </p:sp>
        <p:sp>
          <p:nvSpPr>
            <p:cNvPr id="7123" name="Google Shape;8090;p56"/>
            <p:cNvSpPr/>
            <p:nvPr/>
          </p:nvSpPr>
          <p:spPr>
            <a:xfrm>
              <a:off x="6765840" y="2479680"/>
              <a:ext cx="127800" cy="67680"/>
            </a:xfrm>
            <a:custGeom>
              <a:avLst/>
              <a:gdLst/>
              <a:ahLst/>
              <a:rect l="l" t="t" r="r" b="b"/>
              <a:pathLst>
                <a:path w="5104" h="271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w="0">
              <a:noFill/>
            </a:ln>
          </p:spPr>
          <p:style>
            <a:lnRef idx="0"/>
            <a:fillRef idx="0"/>
            <a:effectRef idx="0"/>
            <a:fontRef idx="minor"/>
          </p:style>
        </p:sp>
        <p:sp>
          <p:nvSpPr>
            <p:cNvPr id="7124" name="Google Shape;8091;p56"/>
            <p:cNvSpPr/>
            <p:nvPr/>
          </p:nvSpPr>
          <p:spPr>
            <a:xfrm>
              <a:off x="6781680" y="2548440"/>
              <a:ext cx="99360" cy="118440"/>
            </a:xfrm>
            <a:custGeom>
              <a:avLst/>
              <a:gdLst/>
              <a:ahLst/>
              <a:rect l="l" t="t" r="r" b="b"/>
              <a:pathLst>
                <a:path w="3970" h="4726">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w="0">
              <a:noFill/>
            </a:ln>
          </p:spPr>
          <p:style>
            <a:lnRef idx="0"/>
            <a:fillRef idx="0"/>
            <a:effectRef idx="0"/>
            <a:fontRef idx="minor"/>
          </p:style>
        </p:sp>
      </p:grpSp>
      <p:grpSp>
        <p:nvGrpSpPr>
          <p:cNvPr id="7125" name="Google Shape;8092;p56"/>
          <p:cNvGrpSpPr/>
          <p:nvPr/>
        </p:nvGrpSpPr>
        <p:grpSpPr>
          <a:xfrm>
            <a:off x="4858920" y="2891160"/>
            <a:ext cx="354600" cy="354960"/>
            <a:chOff x="4858920" y="2891160"/>
            <a:chExt cx="354600" cy="354960"/>
          </a:xfrm>
        </p:grpSpPr>
        <p:sp>
          <p:nvSpPr>
            <p:cNvPr id="7126" name="Google Shape;8093;p56"/>
            <p:cNvSpPr/>
            <p:nvPr/>
          </p:nvSpPr>
          <p:spPr>
            <a:xfrm>
              <a:off x="4859640" y="2974680"/>
              <a:ext cx="353880" cy="42120"/>
            </a:xfrm>
            <a:custGeom>
              <a:avLst/>
              <a:gdLst/>
              <a:ahLst/>
              <a:rect l="l" t="t" r="r" b="b"/>
              <a:pathLst>
                <a:path w="14084" h="1702">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w="0">
              <a:noFill/>
            </a:ln>
          </p:spPr>
          <p:style>
            <a:lnRef idx="0"/>
            <a:fillRef idx="0"/>
            <a:effectRef idx="0"/>
            <a:fontRef idx="minor"/>
          </p:style>
        </p:sp>
        <p:sp>
          <p:nvSpPr>
            <p:cNvPr id="7127" name="Google Shape;8094;p56"/>
            <p:cNvSpPr/>
            <p:nvPr/>
          </p:nvSpPr>
          <p:spPr>
            <a:xfrm>
              <a:off x="4858920" y="3164400"/>
              <a:ext cx="354600" cy="81720"/>
            </a:xfrm>
            <a:custGeom>
              <a:avLst/>
              <a:gdLst/>
              <a:ahLst/>
              <a:rect l="l" t="t" r="r" b="b"/>
              <a:pathLst>
                <a:path w="14115" h="3277">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w="0">
              <a:noFill/>
            </a:ln>
          </p:spPr>
          <p:style>
            <a:lnRef idx="0"/>
            <a:fillRef idx="0"/>
            <a:effectRef idx="0"/>
            <a:fontRef idx="minor"/>
          </p:style>
        </p:sp>
        <p:sp>
          <p:nvSpPr>
            <p:cNvPr id="7128" name="Google Shape;8095;p56"/>
            <p:cNvSpPr/>
            <p:nvPr/>
          </p:nvSpPr>
          <p:spPr>
            <a:xfrm>
              <a:off x="4923720" y="2891160"/>
              <a:ext cx="224640" cy="62280"/>
            </a:xfrm>
            <a:custGeom>
              <a:avLst/>
              <a:gdLst/>
              <a:ahLst/>
              <a:rect l="l" t="t" r="r" b="b"/>
              <a:pathLst>
                <a:path w="8948" h="249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w="0">
              <a:noFill/>
            </a:ln>
          </p:spPr>
          <p:style>
            <a:lnRef idx="0"/>
            <a:fillRef idx="0"/>
            <a:effectRef idx="0"/>
            <a:fontRef idx="minor"/>
          </p:style>
        </p:sp>
        <p:sp>
          <p:nvSpPr>
            <p:cNvPr id="7129" name="Google Shape;8096;p56"/>
            <p:cNvSpPr/>
            <p:nvPr/>
          </p:nvSpPr>
          <p:spPr>
            <a:xfrm>
              <a:off x="5005440" y="3037320"/>
              <a:ext cx="61200" cy="104760"/>
            </a:xfrm>
            <a:custGeom>
              <a:avLst/>
              <a:gdLst/>
              <a:ahLst/>
              <a:rect l="l" t="t" r="r" b="b"/>
              <a:pathLst>
                <a:path w="2458" h="4191">
                  <a:moveTo>
                    <a:pt x="0" y="1"/>
                  </a:moveTo>
                  <a:lnTo>
                    <a:pt x="0" y="4191"/>
                  </a:lnTo>
                  <a:lnTo>
                    <a:pt x="2458" y="4191"/>
                  </a:lnTo>
                  <a:lnTo>
                    <a:pt x="2458" y="1"/>
                  </a:lnTo>
                  <a:close/>
                </a:path>
              </a:pathLst>
            </a:custGeom>
            <a:solidFill>
              <a:srgbClr val="5f7d95"/>
            </a:solidFill>
            <a:ln w="0">
              <a:noFill/>
            </a:ln>
          </p:spPr>
          <p:style>
            <a:lnRef idx="0"/>
            <a:fillRef idx="0"/>
            <a:effectRef idx="0"/>
            <a:fontRef idx="minor"/>
          </p:style>
        </p:sp>
        <p:sp>
          <p:nvSpPr>
            <p:cNvPr id="7130" name="Google Shape;8097;p56"/>
            <p:cNvSpPr/>
            <p:nvPr/>
          </p:nvSpPr>
          <p:spPr>
            <a:xfrm>
              <a:off x="5109480" y="3037320"/>
              <a:ext cx="62640" cy="104760"/>
            </a:xfrm>
            <a:custGeom>
              <a:avLst/>
              <a:gdLst/>
              <a:ahLst/>
              <a:rect l="l" t="t" r="r" b="b"/>
              <a:pathLst>
                <a:path w="2521" h="4191">
                  <a:moveTo>
                    <a:pt x="1" y="1"/>
                  </a:moveTo>
                  <a:lnTo>
                    <a:pt x="1" y="4191"/>
                  </a:lnTo>
                  <a:lnTo>
                    <a:pt x="2521" y="4191"/>
                  </a:lnTo>
                  <a:lnTo>
                    <a:pt x="2521" y="1"/>
                  </a:lnTo>
                  <a:close/>
                </a:path>
              </a:pathLst>
            </a:custGeom>
            <a:solidFill>
              <a:srgbClr val="5f7d95"/>
            </a:solidFill>
            <a:ln w="0">
              <a:noFill/>
            </a:ln>
          </p:spPr>
          <p:style>
            <a:lnRef idx="0"/>
            <a:fillRef idx="0"/>
            <a:effectRef idx="0"/>
            <a:fontRef idx="minor"/>
          </p:style>
        </p:sp>
        <p:sp>
          <p:nvSpPr>
            <p:cNvPr id="7131" name="Google Shape;8098;p56"/>
            <p:cNvSpPr/>
            <p:nvPr/>
          </p:nvSpPr>
          <p:spPr>
            <a:xfrm>
              <a:off x="4899960" y="3037320"/>
              <a:ext cx="61920" cy="104760"/>
            </a:xfrm>
            <a:custGeom>
              <a:avLst/>
              <a:gdLst/>
              <a:ahLst/>
              <a:rect l="l" t="t" r="r" b="b"/>
              <a:pathLst>
                <a:path w="2490" h="4191">
                  <a:moveTo>
                    <a:pt x="0" y="1"/>
                  </a:moveTo>
                  <a:lnTo>
                    <a:pt x="0" y="4191"/>
                  </a:lnTo>
                  <a:lnTo>
                    <a:pt x="2489" y="4191"/>
                  </a:lnTo>
                  <a:lnTo>
                    <a:pt x="2489" y="1"/>
                  </a:lnTo>
                  <a:close/>
                </a:path>
              </a:pathLst>
            </a:custGeom>
            <a:solidFill>
              <a:srgbClr val="5f7d95"/>
            </a:solidFill>
            <a:ln w="0">
              <a:noFill/>
            </a:ln>
          </p:spPr>
          <p:style>
            <a:lnRef idx="0"/>
            <a:fillRef idx="0"/>
            <a:effectRef idx="0"/>
            <a:fontRef idx="minor"/>
          </p:style>
        </p:sp>
      </p:grpSp>
      <p:grpSp>
        <p:nvGrpSpPr>
          <p:cNvPr id="7132" name="Google Shape;8099;p56"/>
          <p:cNvGrpSpPr/>
          <p:nvPr/>
        </p:nvGrpSpPr>
        <p:grpSpPr>
          <a:xfrm>
            <a:off x="4858920" y="3368160"/>
            <a:ext cx="353880" cy="353160"/>
            <a:chOff x="4858920" y="3368160"/>
            <a:chExt cx="353880" cy="353160"/>
          </a:xfrm>
        </p:grpSpPr>
        <p:sp>
          <p:nvSpPr>
            <p:cNvPr id="7133" name="Google Shape;8100;p56"/>
            <p:cNvSpPr/>
            <p:nvPr/>
          </p:nvSpPr>
          <p:spPr>
            <a:xfrm>
              <a:off x="4941360" y="3533040"/>
              <a:ext cx="187200" cy="104760"/>
            </a:xfrm>
            <a:custGeom>
              <a:avLst/>
              <a:gdLst/>
              <a:ahLst/>
              <a:rect l="l" t="t" r="r" b="b"/>
              <a:pathLst>
                <a:path w="7467" h="4192">
                  <a:moveTo>
                    <a:pt x="0" y="1"/>
                  </a:moveTo>
                  <a:lnTo>
                    <a:pt x="0" y="4191"/>
                  </a:lnTo>
                  <a:lnTo>
                    <a:pt x="7467" y="4191"/>
                  </a:lnTo>
                  <a:lnTo>
                    <a:pt x="7467" y="1"/>
                  </a:lnTo>
                  <a:close/>
                </a:path>
              </a:pathLst>
            </a:custGeom>
            <a:solidFill>
              <a:srgbClr val="5f7d95"/>
            </a:solidFill>
            <a:ln w="0">
              <a:noFill/>
            </a:ln>
          </p:spPr>
          <p:style>
            <a:lnRef idx="0"/>
            <a:fillRef idx="0"/>
            <a:effectRef idx="0"/>
            <a:fontRef idx="minor"/>
          </p:style>
        </p:sp>
        <p:sp>
          <p:nvSpPr>
            <p:cNvPr id="7134" name="Google Shape;8101;p56"/>
            <p:cNvSpPr/>
            <p:nvPr/>
          </p:nvSpPr>
          <p:spPr>
            <a:xfrm>
              <a:off x="4858920" y="3450600"/>
              <a:ext cx="353880" cy="270720"/>
            </a:xfrm>
            <a:custGeom>
              <a:avLst/>
              <a:gdLst/>
              <a:ahLst/>
              <a:rect l="l" t="t" r="r" b="b"/>
              <a:pathLst>
                <a:path w="14084" h="10776">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w="0">
              <a:noFill/>
            </a:ln>
          </p:spPr>
          <p:style>
            <a:lnRef idx="0"/>
            <a:fillRef idx="0"/>
            <a:effectRef idx="0"/>
            <a:fontRef idx="minor"/>
          </p:style>
        </p:sp>
        <p:sp>
          <p:nvSpPr>
            <p:cNvPr id="7135" name="Google Shape;8102;p56"/>
            <p:cNvSpPr/>
            <p:nvPr/>
          </p:nvSpPr>
          <p:spPr>
            <a:xfrm>
              <a:off x="4982760" y="3368160"/>
              <a:ext cx="104040" cy="81000"/>
            </a:xfrm>
            <a:custGeom>
              <a:avLst/>
              <a:gdLst/>
              <a:ahLst/>
              <a:rect l="l" t="t" r="r" b="b"/>
              <a:pathLst>
                <a:path w="4159" h="3246">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w="0">
              <a:noFill/>
            </a:ln>
          </p:spPr>
          <p:style>
            <a:lnRef idx="0"/>
            <a:fillRef idx="0"/>
            <a:effectRef idx="0"/>
            <a:fontRef idx="minor"/>
          </p:style>
        </p:sp>
      </p:grpSp>
      <p:grpSp>
        <p:nvGrpSpPr>
          <p:cNvPr id="7136" name="Google Shape;8103;p56"/>
          <p:cNvGrpSpPr/>
          <p:nvPr/>
        </p:nvGrpSpPr>
        <p:grpSpPr>
          <a:xfrm>
            <a:off x="7525800" y="2892600"/>
            <a:ext cx="311760" cy="354240"/>
            <a:chOff x="7525800" y="2892600"/>
            <a:chExt cx="311760" cy="354240"/>
          </a:xfrm>
        </p:grpSpPr>
        <p:sp>
          <p:nvSpPr>
            <p:cNvPr id="7137" name="Google Shape;8104;p56"/>
            <p:cNvSpPr/>
            <p:nvPr/>
          </p:nvSpPr>
          <p:spPr>
            <a:xfrm>
              <a:off x="7588440" y="3069000"/>
              <a:ext cx="186480" cy="115920"/>
            </a:xfrm>
            <a:custGeom>
              <a:avLst/>
              <a:gdLst/>
              <a:ahLst/>
              <a:rect l="l" t="t" r="r" b="b"/>
              <a:pathLst>
                <a:path w="7436" h="4632">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w="0">
              <a:noFill/>
            </a:ln>
          </p:spPr>
          <p:style>
            <a:lnRef idx="0"/>
            <a:fillRef idx="0"/>
            <a:effectRef idx="0"/>
            <a:fontRef idx="minor"/>
          </p:style>
        </p:sp>
        <p:sp>
          <p:nvSpPr>
            <p:cNvPr id="7138" name="Google Shape;8105;p56"/>
            <p:cNvSpPr/>
            <p:nvPr/>
          </p:nvSpPr>
          <p:spPr>
            <a:xfrm>
              <a:off x="7604280" y="2964960"/>
              <a:ext cx="159480" cy="30240"/>
            </a:xfrm>
            <a:custGeom>
              <a:avLst/>
              <a:gdLst/>
              <a:ahLst/>
              <a:rect l="l" t="t" r="r" b="b"/>
              <a:pathLst>
                <a:path w="6365" h="123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w="0">
              <a:noFill/>
            </a:ln>
          </p:spPr>
          <p:style>
            <a:lnRef idx="0"/>
            <a:fillRef idx="0"/>
            <a:effectRef idx="0"/>
            <a:fontRef idx="minor"/>
          </p:style>
        </p:sp>
        <p:sp>
          <p:nvSpPr>
            <p:cNvPr id="7139" name="Google Shape;8106;p56"/>
            <p:cNvSpPr/>
            <p:nvPr/>
          </p:nvSpPr>
          <p:spPr>
            <a:xfrm>
              <a:off x="7525800" y="2892600"/>
              <a:ext cx="311760" cy="91440"/>
            </a:xfrm>
            <a:custGeom>
              <a:avLst/>
              <a:gdLst/>
              <a:ahLst/>
              <a:rect l="l" t="t" r="r" b="b"/>
              <a:pathLst>
                <a:path w="12414" h="3656">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w="0">
              <a:noFill/>
            </a:ln>
          </p:spPr>
          <p:style>
            <a:lnRef idx="0"/>
            <a:fillRef idx="0"/>
            <a:effectRef idx="0"/>
            <a:fontRef idx="minor"/>
          </p:style>
        </p:sp>
        <p:sp>
          <p:nvSpPr>
            <p:cNvPr id="7140" name="Google Shape;8107;p56"/>
            <p:cNvSpPr/>
            <p:nvPr/>
          </p:nvSpPr>
          <p:spPr>
            <a:xfrm>
              <a:off x="7567920" y="3017160"/>
              <a:ext cx="227880" cy="30240"/>
            </a:xfrm>
            <a:custGeom>
              <a:avLst/>
              <a:gdLst/>
              <a:ahLst/>
              <a:rect l="l" t="t" r="r" b="b"/>
              <a:pathLst>
                <a:path w="9074" h="1230">
                  <a:moveTo>
                    <a:pt x="0" y="1"/>
                  </a:moveTo>
                  <a:cubicBezTo>
                    <a:pt x="0" y="694"/>
                    <a:pt x="536" y="1229"/>
                    <a:pt x="1198" y="1229"/>
                  </a:cubicBezTo>
                  <a:lnTo>
                    <a:pt x="7814" y="1229"/>
                  </a:lnTo>
                  <a:cubicBezTo>
                    <a:pt x="8507" y="1229"/>
                    <a:pt x="9074" y="694"/>
                    <a:pt x="9074" y="1"/>
                  </a:cubicBezTo>
                  <a:close/>
                </a:path>
              </a:pathLst>
            </a:custGeom>
            <a:solidFill>
              <a:srgbClr val="5f7d95"/>
            </a:solidFill>
            <a:ln w="0">
              <a:noFill/>
            </a:ln>
          </p:spPr>
          <p:style>
            <a:lnRef idx="0"/>
            <a:fillRef idx="0"/>
            <a:effectRef idx="0"/>
            <a:fontRef idx="minor"/>
          </p:style>
        </p:sp>
        <p:sp>
          <p:nvSpPr>
            <p:cNvPr id="7141" name="Google Shape;8108;p56"/>
            <p:cNvSpPr/>
            <p:nvPr/>
          </p:nvSpPr>
          <p:spPr>
            <a:xfrm>
              <a:off x="7567920" y="3206160"/>
              <a:ext cx="227880" cy="40680"/>
            </a:xfrm>
            <a:custGeom>
              <a:avLst/>
              <a:gdLst/>
              <a:ahLst/>
              <a:rect l="l" t="t" r="r" b="b"/>
              <a:pathLst>
                <a:path w="9074" h="164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w="0">
              <a:noFill/>
            </a:ln>
          </p:spPr>
          <p:style>
            <a:lnRef idx="0"/>
            <a:fillRef idx="0"/>
            <a:effectRef idx="0"/>
            <a:fontRef idx="minor"/>
          </p:style>
        </p:sp>
      </p:grpSp>
      <p:grpSp>
        <p:nvGrpSpPr>
          <p:cNvPr id="7142" name="Google Shape;8109;p56"/>
          <p:cNvGrpSpPr/>
          <p:nvPr/>
        </p:nvGrpSpPr>
        <p:grpSpPr>
          <a:xfrm>
            <a:off x="6630120" y="2891520"/>
            <a:ext cx="378360" cy="354240"/>
            <a:chOff x="6630120" y="2891520"/>
            <a:chExt cx="378360" cy="354240"/>
          </a:xfrm>
        </p:grpSpPr>
        <p:sp>
          <p:nvSpPr>
            <p:cNvPr id="7143" name="Google Shape;8110;p56"/>
            <p:cNvSpPr/>
            <p:nvPr/>
          </p:nvSpPr>
          <p:spPr>
            <a:xfrm>
              <a:off x="6763320" y="3016800"/>
              <a:ext cx="112680" cy="104400"/>
            </a:xfrm>
            <a:custGeom>
              <a:avLst/>
              <a:gdLst/>
              <a:ahLst/>
              <a:rect l="l" t="t" r="r" b="b"/>
              <a:pathLst>
                <a:path w="4506" h="4175">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w="0">
              <a:noFill/>
            </a:ln>
          </p:spPr>
          <p:style>
            <a:lnRef idx="0"/>
            <a:fillRef idx="0"/>
            <a:effectRef idx="0"/>
            <a:fontRef idx="minor"/>
          </p:style>
        </p:sp>
        <p:sp>
          <p:nvSpPr>
            <p:cNvPr id="7144" name="Google Shape;8111;p56"/>
            <p:cNvSpPr/>
            <p:nvPr/>
          </p:nvSpPr>
          <p:spPr>
            <a:xfrm>
              <a:off x="6809400" y="3058920"/>
              <a:ext cx="22320" cy="20160"/>
            </a:xfrm>
            <a:custGeom>
              <a:avLst/>
              <a:gdLst/>
              <a:ahLst/>
              <a:rect l="l" t="t" r="r" b="b"/>
              <a:pathLst>
                <a:path w="915" h="836">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w="0">
              <a:noFill/>
            </a:ln>
          </p:spPr>
          <p:style>
            <a:lnRef idx="0"/>
            <a:fillRef idx="0"/>
            <a:effectRef idx="0"/>
            <a:fontRef idx="minor"/>
          </p:style>
        </p:sp>
        <p:sp>
          <p:nvSpPr>
            <p:cNvPr id="7145" name="Google Shape;8112;p56"/>
            <p:cNvSpPr/>
            <p:nvPr/>
          </p:nvSpPr>
          <p:spPr>
            <a:xfrm>
              <a:off x="6764760" y="3014280"/>
              <a:ext cx="243720" cy="231480"/>
            </a:xfrm>
            <a:custGeom>
              <a:avLst/>
              <a:gdLst/>
              <a:ahLst/>
              <a:rect l="l" t="t" r="r" b="b"/>
              <a:pathLst>
                <a:path w="9705" h="9217">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w="0">
              <a:noFill/>
            </a:ln>
          </p:spPr>
          <p:style>
            <a:lnRef idx="0"/>
            <a:fillRef idx="0"/>
            <a:effectRef idx="0"/>
            <a:fontRef idx="minor"/>
          </p:style>
        </p:sp>
        <p:sp>
          <p:nvSpPr>
            <p:cNvPr id="7146" name="Google Shape;8113;p56"/>
            <p:cNvSpPr/>
            <p:nvPr/>
          </p:nvSpPr>
          <p:spPr>
            <a:xfrm>
              <a:off x="6659280" y="3110400"/>
              <a:ext cx="120600" cy="119160"/>
            </a:xfrm>
            <a:custGeom>
              <a:avLst/>
              <a:gdLst/>
              <a:ahLst/>
              <a:rect l="l" t="t" r="r" b="b"/>
              <a:pathLst>
                <a:path w="4821" h="4758">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w="0">
              <a:noFill/>
            </a:ln>
          </p:spPr>
          <p:style>
            <a:lnRef idx="0"/>
            <a:fillRef idx="0"/>
            <a:effectRef idx="0"/>
            <a:fontRef idx="minor"/>
          </p:style>
        </p:sp>
        <p:sp>
          <p:nvSpPr>
            <p:cNvPr id="7147" name="Google Shape;8114;p56"/>
            <p:cNvSpPr/>
            <p:nvPr/>
          </p:nvSpPr>
          <p:spPr>
            <a:xfrm>
              <a:off x="6857640" y="2908080"/>
              <a:ext cx="123120" cy="123120"/>
            </a:xfrm>
            <a:custGeom>
              <a:avLst/>
              <a:gdLst/>
              <a:ahLst/>
              <a:rect l="l" t="t" r="r" b="b"/>
              <a:pathLst>
                <a:path w="4916" h="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w="0">
              <a:noFill/>
            </a:ln>
          </p:spPr>
          <p:style>
            <a:lnRef idx="0"/>
            <a:fillRef idx="0"/>
            <a:effectRef idx="0"/>
            <a:fontRef idx="minor"/>
          </p:style>
        </p:sp>
        <p:sp>
          <p:nvSpPr>
            <p:cNvPr id="7148" name="Google Shape;8115;p56"/>
            <p:cNvSpPr/>
            <p:nvPr/>
          </p:nvSpPr>
          <p:spPr>
            <a:xfrm>
              <a:off x="6630120" y="2891520"/>
              <a:ext cx="243000" cy="234000"/>
            </a:xfrm>
            <a:custGeom>
              <a:avLst/>
              <a:gdLst/>
              <a:ahLst/>
              <a:rect l="l" t="t" r="r" b="b"/>
              <a:pathLst>
                <a:path w="9673" h="9317">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w="0">
              <a:noFill/>
            </a:ln>
          </p:spPr>
          <p:style>
            <a:lnRef idx="0"/>
            <a:fillRef idx="0"/>
            <a:effectRef idx="0"/>
            <a:fontRef idx="minor"/>
          </p:style>
        </p:sp>
      </p:grpSp>
      <p:grpSp>
        <p:nvGrpSpPr>
          <p:cNvPr id="7149" name="Google Shape;8116;p56"/>
          <p:cNvGrpSpPr/>
          <p:nvPr/>
        </p:nvGrpSpPr>
        <p:grpSpPr>
          <a:xfrm>
            <a:off x="5301720" y="1973160"/>
            <a:ext cx="355680" cy="353880"/>
            <a:chOff x="5301720" y="1973160"/>
            <a:chExt cx="355680" cy="353880"/>
          </a:xfrm>
        </p:grpSpPr>
        <p:sp>
          <p:nvSpPr>
            <p:cNvPr id="7150" name="Google Shape;8117;p56"/>
            <p:cNvSpPr/>
            <p:nvPr/>
          </p:nvSpPr>
          <p:spPr>
            <a:xfrm>
              <a:off x="5470560" y="2203920"/>
              <a:ext cx="19080" cy="19080"/>
            </a:xfrm>
            <a:custGeom>
              <a:avLst/>
              <a:gdLst/>
              <a:ahLst/>
              <a:rect l="l" t="t" r="r" b="b"/>
              <a:pathLst>
                <a:path w="789" h="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w="0">
              <a:noFill/>
            </a:ln>
          </p:spPr>
          <p:style>
            <a:lnRef idx="0"/>
            <a:fillRef idx="0"/>
            <a:effectRef idx="0"/>
            <a:fontRef idx="minor"/>
          </p:style>
        </p:sp>
        <p:sp>
          <p:nvSpPr>
            <p:cNvPr id="7151" name="Google Shape;8118;p56"/>
            <p:cNvSpPr/>
            <p:nvPr/>
          </p:nvSpPr>
          <p:spPr>
            <a:xfrm>
              <a:off x="5546520" y="2181960"/>
              <a:ext cx="110520" cy="61920"/>
            </a:xfrm>
            <a:custGeom>
              <a:avLst/>
              <a:gdLst/>
              <a:ahLst/>
              <a:rect l="l" t="t" r="r" b="b"/>
              <a:pathLst>
                <a:path w="4412" h="249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w="0">
              <a:noFill/>
            </a:ln>
          </p:spPr>
          <p:style>
            <a:lnRef idx="0"/>
            <a:fillRef idx="0"/>
            <a:effectRef idx="0"/>
            <a:fontRef idx="minor"/>
          </p:style>
        </p:sp>
        <p:sp>
          <p:nvSpPr>
            <p:cNvPr id="7152" name="Google Shape;8119;p56"/>
            <p:cNvSpPr/>
            <p:nvPr/>
          </p:nvSpPr>
          <p:spPr>
            <a:xfrm>
              <a:off x="5301720" y="2265120"/>
              <a:ext cx="355680" cy="61920"/>
            </a:xfrm>
            <a:custGeom>
              <a:avLst/>
              <a:gdLst/>
              <a:ahLst/>
              <a:rect l="l" t="t" r="r" b="b"/>
              <a:pathLst>
                <a:path w="14147" h="249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w="0">
              <a:noFill/>
            </a:ln>
          </p:spPr>
          <p:style>
            <a:lnRef idx="0"/>
            <a:fillRef idx="0"/>
            <a:effectRef idx="0"/>
            <a:fontRef idx="minor"/>
          </p:style>
        </p:sp>
        <p:sp>
          <p:nvSpPr>
            <p:cNvPr id="7153" name="Google Shape;8120;p56"/>
            <p:cNvSpPr/>
            <p:nvPr/>
          </p:nvSpPr>
          <p:spPr>
            <a:xfrm>
              <a:off x="5427720" y="2161080"/>
              <a:ext cx="104760" cy="104760"/>
            </a:xfrm>
            <a:custGeom>
              <a:avLst/>
              <a:gdLst/>
              <a:ahLst/>
              <a:rect l="l" t="t" r="r" b="b"/>
              <a:pathLst>
                <a:path w="4191" h="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w="0">
              <a:noFill/>
            </a:ln>
          </p:spPr>
          <p:style>
            <a:lnRef idx="0"/>
            <a:fillRef idx="0"/>
            <a:effectRef idx="0"/>
            <a:fontRef idx="minor"/>
          </p:style>
        </p:sp>
        <p:sp>
          <p:nvSpPr>
            <p:cNvPr id="7154" name="Google Shape;8121;p56"/>
            <p:cNvSpPr/>
            <p:nvPr/>
          </p:nvSpPr>
          <p:spPr>
            <a:xfrm>
              <a:off x="5301720" y="2182680"/>
              <a:ext cx="111960" cy="61920"/>
            </a:xfrm>
            <a:custGeom>
              <a:avLst/>
              <a:gdLst/>
              <a:ahLst/>
              <a:rect l="l" t="t" r="r" b="b"/>
              <a:pathLst>
                <a:path w="4475" h="249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w="0">
              <a:noFill/>
            </a:ln>
          </p:spPr>
          <p:style>
            <a:lnRef idx="0"/>
            <a:fillRef idx="0"/>
            <a:effectRef idx="0"/>
            <a:fontRef idx="minor"/>
          </p:style>
        </p:sp>
        <p:sp>
          <p:nvSpPr>
            <p:cNvPr id="7155" name="Google Shape;8122;p56"/>
            <p:cNvSpPr/>
            <p:nvPr/>
          </p:nvSpPr>
          <p:spPr>
            <a:xfrm>
              <a:off x="5323680" y="2057400"/>
              <a:ext cx="61920" cy="40680"/>
            </a:xfrm>
            <a:custGeom>
              <a:avLst/>
              <a:gdLst/>
              <a:ahLst/>
              <a:rect l="l" t="t" r="r" b="b"/>
              <a:pathLst>
                <a:path w="2490" h="1639">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w="0">
              <a:noFill/>
            </a:ln>
          </p:spPr>
          <p:style>
            <a:lnRef idx="0"/>
            <a:fillRef idx="0"/>
            <a:effectRef idx="0"/>
            <a:fontRef idx="minor"/>
          </p:style>
        </p:sp>
        <p:sp>
          <p:nvSpPr>
            <p:cNvPr id="7156" name="Google Shape;8123;p56"/>
            <p:cNvSpPr/>
            <p:nvPr/>
          </p:nvSpPr>
          <p:spPr>
            <a:xfrm>
              <a:off x="5574600" y="2057400"/>
              <a:ext cx="61920" cy="40680"/>
            </a:xfrm>
            <a:custGeom>
              <a:avLst/>
              <a:gdLst/>
              <a:ahLst/>
              <a:rect l="l" t="t" r="r" b="b"/>
              <a:pathLst>
                <a:path w="2489" h="163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w="0">
              <a:noFill/>
            </a:ln>
          </p:spPr>
          <p:style>
            <a:lnRef idx="0"/>
            <a:fillRef idx="0"/>
            <a:effectRef idx="0"/>
            <a:fontRef idx="minor"/>
          </p:style>
        </p:sp>
        <p:sp>
          <p:nvSpPr>
            <p:cNvPr id="7157" name="Google Shape;8124;p56"/>
            <p:cNvSpPr/>
            <p:nvPr/>
          </p:nvSpPr>
          <p:spPr>
            <a:xfrm>
              <a:off x="5386320" y="1973160"/>
              <a:ext cx="187200" cy="62640"/>
            </a:xfrm>
            <a:custGeom>
              <a:avLst/>
              <a:gdLst/>
              <a:ahLst/>
              <a:rect l="l" t="t" r="r" b="b"/>
              <a:pathLst>
                <a:path w="7468" h="2521">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w="0">
              <a:noFill/>
            </a:ln>
          </p:spPr>
          <p:style>
            <a:lnRef idx="0"/>
            <a:fillRef idx="0"/>
            <a:effectRef idx="0"/>
            <a:fontRef idx="minor"/>
          </p:style>
        </p:sp>
        <p:sp>
          <p:nvSpPr>
            <p:cNvPr id="7158" name="Google Shape;8125;p56"/>
            <p:cNvSpPr/>
            <p:nvPr/>
          </p:nvSpPr>
          <p:spPr>
            <a:xfrm>
              <a:off x="5301720" y="2100240"/>
              <a:ext cx="355680" cy="60480"/>
            </a:xfrm>
            <a:custGeom>
              <a:avLst/>
              <a:gdLst/>
              <a:ahLst/>
              <a:rect l="l" t="t" r="r" b="b"/>
              <a:pathLst>
                <a:path w="14147" h="242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w="0">
              <a:noFill/>
            </a:ln>
          </p:spPr>
          <p:style>
            <a:lnRef idx="0"/>
            <a:fillRef idx="0"/>
            <a:effectRef idx="0"/>
            <a:fontRef idx="minor"/>
          </p:style>
        </p:sp>
        <p:sp>
          <p:nvSpPr>
            <p:cNvPr id="7159" name="Google Shape;8126;p56"/>
            <p:cNvSpPr/>
            <p:nvPr/>
          </p:nvSpPr>
          <p:spPr>
            <a:xfrm>
              <a:off x="5403240" y="2057400"/>
              <a:ext cx="154080" cy="19800"/>
            </a:xfrm>
            <a:custGeom>
              <a:avLst/>
              <a:gdLst/>
              <a:ahLst/>
              <a:rect l="l" t="t" r="r" b="b"/>
              <a:pathLst>
                <a:path w="6144" h="820">
                  <a:moveTo>
                    <a:pt x="0" y="0"/>
                  </a:moveTo>
                  <a:lnTo>
                    <a:pt x="599" y="819"/>
                  </a:lnTo>
                  <a:lnTo>
                    <a:pt x="5545" y="819"/>
                  </a:lnTo>
                  <a:lnTo>
                    <a:pt x="6144" y="0"/>
                  </a:lnTo>
                  <a:close/>
                </a:path>
              </a:pathLst>
            </a:custGeom>
            <a:solidFill>
              <a:srgbClr val="5f7d95"/>
            </a:solidFill>
            <a:ln w="0">
              <a:noFill/>
            </a:ln>
          </p:spPr>
          <p:style>
            <a:lnRef idx="0"/>
            <a:fillRef idx="0"/>
            <a:effectRef idx="0"/>
            <a:fontRef idx="minor"/>
          </p:style>
        </p:sp>
      </p:grpSp>
      <p:grpSp>
        <p:nvGrpSpPr>
          <p:cNvPr id="7160" name="Google Shape;8127;p56"/>
          <p:cNvGrpSpPr/>
          <p:nvPr/>
        </p:nvGrpSpPr>
        <p:grpSpPr>
          <a:xfrm>
            <a:off x="5311800" y="2417040"/>
            <a:ext cx="355680" cy="354600"/>
            <a:chOff x="5311800" y="2417040"/>
            <a:chExt cx="355680" cy="354600"/>
          </a:xfrm>
        </p:grpSpPr>
        <p:sp>
          <p:nvSpPr>
            <p:cNvPr id="7161" name="Google Shape;8128;p56"/>
            <p:cNvSpPr/>
            <p:nvPr/>
          </p:nvSpPr>
          <p:spPr>
            <a:xfrm>
              <a:off x="5311800" y="2541600"/>
              <a:ext cx="355680" cy="230040"/>
            </a:xfrm>
            <a:custGeom>
              <a:avLst/>
              <a:gdLst/>
              <a:ahLst/>
              <a:rect l="l" t="t" r="r" b="b"/>
              <a:pathLst>
                <a:path w="14147" h="9169">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w="0">
              <a:noFill/>
            </a:ln>
          </p:spPr>
          <p:style>
            <a:lnRef idx="0"/>
            <a:fillRef idx="0"/>
            <a:effectRef idx="0"/>
            <a:fontRef idx="minor"/>
          </p:style>
        </p:sp>
        <p:sp>
          <p:nvSpPr>
            <p:cNvPr id="7162" name="Google Shape;8129;p56"/>
            <p:cNvSpPr/>
            <p:nvPr/>
          </p:nvSpPr>
          <p:spPr>
            <a:xfrm>
              <a:off x="5458680" y="2613960"/>
              <a:ext cx="73080" cy="88200"/>
            </a:xfrm>
            <a:custGeom>
              <a:avLst/>
              <a:gdLst/>
              <a:ahLst/>
              <a:rect l="l" t="t" r="r" b="b"/>
              <a:pathLst>
                <a:path w="2931" h="3529">
                  <a:moveTo>
                    <a:pt x="1" y="0"/>
                  </a:moveTo>
                  <a:lnTo>
                    <a:pt x="1" y="3529"/>
                  </a:lnTo>
                  <a:lnTo>
                    <a:pt x="2931" y="1733"/>
                  </a:lnTo>
                  <a:lnTo>
                    <a:pt x="1" y="0"/>
                  </a:lnTo>
                  <a:close/>
                </a:path>
              </a:pathLst>
            </a:custGeom>
            <a:solidFill>
              <a:srgbClr val="5f7d95"/>
            </a:solidFill>
            <a:ln w="0">
              <a:noFill/>
            </a:ln>
          </p:spPr>
          <p:style>
            <a:lnRef idx="0"/>
            <a:fillRef idx="0"/>
            <a:effectRef idx="0"/>
            <a:fontRef idx="minor"/>
          </p:style>
        </p:sp>
        <p:sp>
          <p:nvSpPr>
            <p:cNvPr id="7163" name="Google Shape;8130;p56"/>
            <p:cNvSpPr/>
            <p:nvPr/>
          </p:nvSpPr>
          <p:spPr>
            <a:xfrm>
              <a:off x="5426280" y="2480760"/>
              <a:ext cx="65160" cy="40680"/>
            </a:xfrm>
            <a:custGeom>
              <a:avLst/>
              <a:gdLst/>
              <a:ahLst/>
              <a:rect l="l" t="t" r="r" b="b"/>
              <a:pathLst>
                <a:path w="2615" h="1639">
                  <a:moveTo>
                    <a:pt x="1103" y="1"/>
                  </a:moveTo>
                  <a:lnTo>
                    <a:pt x="0" y="1639"/>
                  </a:lnTo>
                  <a:lnTo>
                    <a:pt x="1512" y="1639"/>
                  </a:lnTo>
                  <a:lnTo>
                    <a:pt x="2615" y="1"/>
                  </a:lnTo>
                  <a:close/>
                </a:path>
              </a:pathLst>
            </a:custGeom>
            <a:solidFill>
              <a:srgbClr val="5f7d95"/>
            </a:solidFill>
            <a:ln w="0">
              <a:noFill/>
            </a:ln>
          </p:spPr>
          <p:style>
            <a:lnRef idx="0"/>
            <a:fillRef idx="0"/>
            <a:effectRef idx="0"/>
            <a:fontRef idx="minor"/>
          </p:style>
        </p:sp>
        <p:sp>
          <p:nvSpPr>
            <p:cNvPr id="7164" name="Google Shape;8131;p56"/>
            <p:cNvSpPr/>
            <p:nvPr/>
          </p:nvSpPr>
          <p:spPr>
            <a:xfrm>
              <a:off x="5488920" y="2480760"/>
              <a:ext cx="64440" cy="40680"/>
            </a:xfrm>
            <a:custGeom>
              <a:avLst/>
              <a:gdLst/>
              <a:ahLst/>
              <a:rect l="l" t="t" r="r" b="b"/>
              <a:pathLst>
                <a:path w="2584" h="1639">
                  <a:moveTo>
                    <a:pt x="1103" y="1"/>
                  </a:moveTo>
                  <a:lnTo>
                    <a:pt x="0" y="1639"/>
                  </a:lnTo>
                  <a:lnTo>
                    <a:pt x="1481" y="1639"/>
                  </a:lnTo>
                  <a:lnTo>
                    <a:pt x="2583" y="1"/>
                  </a:lnTo>
                  <a:close/>
                </a:path>
              </a:pathLst>
            </a:custGeom>
            <a:solidFill>
              <a:srgbClr val="5f7d95"/>
            </a:solidFill>
            <a:ln w="0">
              <a:noFill/>
            </a:ln>
          </p:spPr>
          <p:style>
            <a:lnRef idx="0"/>
            <a:fillRef idx="0"/>
            <a:effectRef idx="0"/>
            <a:fontRef idx="minor"/>
          </p:style>
        </p:sp>
        <p:sp>
          <p:nvSpPr>
            <p:cNvPr id="7165" name="Google Shape;8132;p56"/>
            <p:cNvSpPr/>
            <p:nvPr/>
          </p:nvSpPr>
          <p:spPr>
            <a:xfrm>
              <a:off x="5426280" y="2418120"/>
              <a:ext cx="65160" cy="40680"/>
            </a:xfrm>
            <a:custGeom>
              <a:avLst/>
              <a:gdLst/>
              <a:ahLst/>
              <a:rect l="l" t="t" r="r" b="b"/>
              <a:pathLst>
                <a:path w="2615" h="1639">
                  <a:moveTo>
                    <a:pt x="0" y="1"/>
                  </a:moveTo>
                  <a:lnTo>
                    <a:pt x="1103" y="1639"/>
                  </a:lnTo>
                  <a:lnTo>
                    <a:pt x="2615" y="1639"/>
                  </a:lnTo>
                  <a:lnTo>
                    <a:pt x="1512" y="1"/>
                  </a:lnTo>
                  <a:close/>
                </a:path>
              </a:pathLst>
            </a:custGeom>
            <a:solidFill>
              <a:srgbClr val="5f7d95"/>
            </a:solidFill>
            <a:ln w="0">
              <a:noFill/>
            </a:ln>
          </p:spPr>
          <p:style>
            <a:lnRef idx="0"/>
            <a:fillRef idx="0"/>
            <a:effectRef idx="0"/>
            <a:fontRef idx="minor"/>
          </p:style>
        </p:sp>
        <p:sp>
          <p:nvSpPr>
            <p:cNvPr id="7166" name="Google Shape;8133;p56"/>
            <p:cNvSpPr/>
            <p:nvPr/>
          </p:nvSpPr>
          <p:spPr>
            <a:xfrm>
              <a:off x="5551560" y="2480760"/>
              <a:ext cx="64440" cy="40680"/>
            </a:xfrm>
            <a:custGeom>
              <a:avLst/>
              <a:gdLst/>
              <a:ahLst/>
              <a:rect l="l" t="t" r="r" b="b"/>
              <a:pathLst>
                <a:path w="2585" h="1639">
                  <a:moveTo>
                    <a:pt x="1104" y="1"/>
                  </a:moveTo>
                  <a:lnTo>
                    <a:pt x="1" y="1639"/>
                  </a:lnTo>
                  <a:lnTo>
                    <a:pt x="1482" y="1639"/>
                  </a:lnTo>
                  <a:lnTo>
                    <a:pt x="2584" y="1"/>
                  </a:lnTo>
                  <a:close/>
                </a:path>
              </a:pathLst>
            </a:custGeom>
            <a:solidFill>
              <a:srgbClr val="5f7d95"/>
            </a:solidFill>
            <a:ln w="0">
              <a:noFill/>
            </a:ln>
          </p:spPr>
          <p:style>
            <a:lnRef idx="0"/>
            <a:fillRef idx="0"/>
            <a:effectRef idx="0"/>
            <a:fontRef idx="minor"/>
          </p:style>
        </p:sp>
        <p:sp>
          <p:nvSpPr>
            <p:cNvPr id="7167" name="Google Shape;8134;p56"/>
            <p:cNvSpPr/>
            <p:nvPr/>
          </p:nvSpPr>
          <p:spPr>
            <a:xfrm>
              <a:off x="5613480" y="2418120"/>
              <a:ext cx="54000" cy="40680"/>
            </a:xfrm>
            <a:custGeom>
              <a:avLst/>
              <a:gdLst/>
              <a:ahLst/>
              <a:rect l="l" t="t" r="r" b="b"/>
              <a:pathLst>
                <a:path w="2175" h="1639">
                  <a:moveTo>
                    <a:pt x="0" y="1"/>
                  </a:moveTo>
                  <a:lnTo>
                    <a:pt x="1103" y="1639"/>
                  </a:lnTo>
                  <a:lnTo>
                    <a:pt x="2174" y="1639"/>
                  </a:lnTo>
                  <a:lnTo>
                    <a:pt x="2174" y="820"/>
                  </a:lnTo>
                  <a:cubicBezTo>
                    <a:pt x="2174" y="347"/>
                    <a:pt x="1796" y="1"/>
                    <a:pt x="1324" y="1"/>
                  </a:cubicBezTo>
                  <a:close/>
                </a:path>
              </a:pathLst>
            </a:custGeom>
            <a:solidFill>
              <a:srgbClr val="5f7d95"/>
            </a:solidFill>
            <a:ln w="0">
              <a:noFill/>
            </a:ln>
          </p:spPr>
          <p:style>
            <a:lnRef idx="0"/>
            <a:fillRef idx="0"/>
            <a:effectRef idx="0"/>
            <a:fontRef idx="minor"/>
          </p:style>
        </p:sp>
        <p:sp>
          <p:nvSpPr>
            <p:cNvPr id="7168" name="Google Shape;8135;p56"/>
            <p:cNvSpPr/>
            <p:nvPr/>
          </p:nvSpPr>
          <p:spPr>
            <a:xfrm>
              <a:off x="5613480" y="2480760"/>
              <a:ext cx="54000" cy="40680"/>
            </a:xfrm>
            <a:custGeom>
              <a:avLst/>
              <a:gdLst/>
              <a:ahLst/>
              <a:rect l="l" t="t" r="r" b="b"/>
              <a:pathLst>
                <a:path w="2175" h="1639">
                  <a:moveTo>
                    <a:pt x="1103" y="1"/>
                  </a:moveTo>
                  <a:lnTo>
                    <a:pt x="0" y="1639"/>
                  </a:lnTo>
                  <a:lnTo>
                    <a:pt x="2174" y="1639"/>
                  </a:lnTo>
                  <a:lnTo>
                    <a:pt x="2174" y="1"/>
                  </a:lnTo>
                  <a:close/>
                </a:path>
              </a:pathLst>
            </a:custGeom>
            <a:solidFill>
              <a:srgbClr val="5f7d95"/>
            </a:solidFill>
            <a:ln w="0">
              <a:noFill/>
            </a:ln>
          </p:spPr>
          <p:style>
            <a:lnRef idx="0"/>
            <a:fillRef idx="0"/>
            <a:effectRef idx="0"/>
            <a:fontRef idx="minor"/>
          </p:style>
        </p:sp>
        <p:sp>
          <p:nvSpPr>
            <p:cNvPr id="7169" name="Google Shape;8136;p56"/>
            <p:cNvSpPr/>
            <p:nvPr/>
          </p:nvSpPr>
          <p:spPr>
            <a:xfrm>
              <a:off x="5551560" y="2418120"/>
              <a:ext cx="64440" cy="40680"/>
            </a:xfrm>
            <a:custGeom>
              <a:avLst/>
              <a:gdLst/>
              <a:ahLst/>
              <a:rect l="l" t="t" r="r" b="b"/>
              <a:pathLst>
                <a:path w="2585" h="1639">
                  <a:moveTo>
                    <a:pt x="1" y="1"/>
                  </a:moveTo>
                  <a:lnTo>
                    <a:pt x="1104" y="1639"/>
                  </a:lnTo>
                  <a:lnTo>
                    <a:pt x="2584" y="1639"/>
                  </a:lnTo>
                  <a:lnTo>
                    <a:pt x="1482" y="1"/>
                  </a:lnTo>
                  <a:close/>
                </a:path>
              </a:pathLst>
            </a:custGeom>
            <a:solidFill>
              <a:srgbClr val="5f7d95"/>
            </a:solidFill>
            <a:ln w="0">
              <a:noFill/>
            </a:ln>
          </p:spPr>
          <p:style>
            <a:lnRef idx="0"/>
            <a:fillRef idx="0"/>
            <a:effectRef idx="0"/>
            <a:fontRef idx="minor"/>
          </p:style>
        </p:sp>
        <p:sp>
          <p:nvSpPr>
            <p:cNvPr id="7170" name="Google Shape;8137;p56"/>
            <p:cNvSpPr/>
            <p:nvPr/>
          </p:nvSpPr>
          <p:spPr>
            <a:xfrm>
              <a:off x="5488920" y="2418120"/>
              <a:ext cx="64440" cy="40680"/>
            </a:xfrm>
            <a:custGeom>
              <a:avLst/>
              <a:gdLst/>
              <a:ahLst/>
              <a:rect l="l" t="t" r="r" b="b"/>
              <a:pathLst>
                <a:path w="2584" h="1639">
                  <a:moveTo>
                    <a:pt x="0" y="1"/>
                  </a:moveTo>
                  <a:lnTo>
                    <a:pt x="1103" y="1639"/>
                  </a:lnTo>
                  <a:lnTo>
                    <a:pt x="2583" y="1639"/>
                  </a:lnTo>
                  <a:lnTo>
                    <a:pt x="1481" y="1"/>
                  </a:lnTo>
                  <a:close/>
                </a:path>
              </a:pathLst>
            </a:custGeom>
            <a:solidFill>
              <a:srgbClr val="5f7d95"/>
            </a:solidFill>
            <a:ln w="0">
              <a:noFill/>
            </a:ln>
          </p:spPr>
          <p:style>
            <a:lnRef idx="0"/>
            <a:fillRef idx="0"/>
            <a:effectRef idx="0"/>
            <a:fontRef idx="minor"/>
          </p:style>
        </p:sp>
        <p:sp>
          <p:nvSpPr>
            <p:cNvPr id="7171" name="Google Shape;8138;p56"/>
            <p:cNvSpPr/>
            <p:nvPr/>
          </p:nvSpPr>
          <p:spPr>
            <a:xfrm>
              <a:off x="5311800" y="2417040"/>
              <a:ext cx="123840" cy="103320"/>
            </a:xfrm>
            <a:custGeom>
              <a:avLst/>
              <a:gdLst/>
              <a:ahLst/>
              <a:rect l="l" t="t" r="r" b="b"/>
              <a:pathLst>
                <a:path w="4947" h="4128">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w="0">
              <a:noFill/>
            </a:ln>
          </p:spPr>
          <p:style>
            <a:lnRef idx="0"/>
            <a:fillRef idx="0"/>
            <a:effectRef idx="0"/>
            <a:fontRef idx="minor"/>
          </p:style>
        </p:sp>
      </p:grpSp>
      <p:grpSp>
        <p:nvGrpSpPr>
          <p:cNvPr id="7172" name="Google Shape;8139;p56"/>
          <p:cNvGrpSpPr/>
          <p:nvPr/>
        </p:nvGrpSpPr>
        <p:grpSpPr>
          <a:xfrm>
            <a:off x="7084800" y="1564560"/>
            <a:ext cx="355680" cy="289800"/>
            <a:chOff x="7084800" y="1564560"/>
            <a:chExt cx="355680" cy="289800"/>
          </a:xfrm>
        </p:grpSpPr>
        <p:sp>
          <p:nvSpPr>
            <p:cNvPr id="7173" name="Google Shape;8140;p56"/>
            <p:cNvSpPr/>
            <p:nvPr/>
          </p:nvSpPr>
          <p:spPr>
            <a:xfrm>
              <a:off x="7211160" y="1710000"/>
              <a:ext cx="104760" cy="144360"/>
            </a:xfrm>
            <a:custGeom>
              <a:avLst/>
              <a:gdLst/>
              <a:ahLst/>
              <a:rect l="l" t="t" r="r" b="b"/>
              <a:pathLst>
                <a:path w="4191" h="5758">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w="0">
              <a:noFill/>
            </a:ln>
          </p:spPr>
          <p:style>
            <a:lnRef idx="0"/>
            <a:fillRef idx="0"/>
            <a:effectRef idx="0"/>
            <a:fontRef idx="minor"/>
          </p:style>
        </p:sp>
        <p:sp>
          <p:nvSpPr>
            <p:cNvPr id="7174" name="Google Shape;8141;p56"/>
            <p:cNvSpPr/>
            <p:nvPr/>
          </p:nvSpPr>
          <p:spPr>
            <a:xfrm>
              <a:off x="7166520" y="1565280"/>
              <a:ext cx="86400" cy="134280"/>
            </a:xfrm>
            <a:custGeom>
              <a:avLst/>
              <a:gdLst/>
              <a:ahLst/>
              <a:rect l="l" t="t" r="r" b="b"/>
              <a:pathLst>
                <a:path w="3466" h="5357">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w="0">
              <a:noFill/>
            </a:ln>
          </p:spPr>
          <p:style>
            <a:lnRef idx="0"/>
            <a:fillRef idx="0"/>
            <a:effectRef idx="0"/>
            <a:fontRef idx="minor"/>
          </p:style>
        </p:sp>
        <p:sp>
          <p:nvSpPr>
            <p:cNvPr id="7175" name="Google Shape;8142;p56"/>
            <p:cNvSpPr/>
            <p:nvPr/>
          </p:nvSpPr>
          <p:spPr>
            <a:xfrm>
              <a:off x="7274520" y="1564560"/>
              <a:ext cx="86400" cy="134280"/>
            </a:xfrm>
            <a:custGeom>
              <a:avLst/>
              <a:gdLst/>
              <a:ahLst/>
              <a:rect l="l" t="t" r="r" b="b"/>
              <a:pathLst>
                <a:path w="3467" h="5356">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w="0">
              <a:noFill/>
            </a:ln>
          </p:spPr>
          <p:style>
            <a:lnRef idx="0"/>
            <a:fillRef idx="0"/>
            <a:effectRef idx="0"/>
            <a:fontRef idx="minor"/>
          </p:style>
        </p:sp>
        <p:sp>
          <p:nvSpPr>
            <p:cNvPr id="7176" name="Google Shape;8143;p56"/>
            <p:cNvSpPr/>
            <p:nvPr/>
          </p:nvSpPr>
          <p:spPr>
            <a:xfrm>
              <a:off x="7316640" y="1604880"/>
              <a:ext cx="123840" cy="161280"/>
            </a:xfrm>
            <a:custGeom>
              <a:avLst/>
              <a:gdLst/>
              <a:ahLst/>
              <a:rect l="l" t="t" r="r" b="b"/>
              <a:pathLst>
                <a:path w="4947" h="6428">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w="0">
              <a:noFill/>
            </a:ln>
          </p:spPr>
          <p:style>
            <a:lnRef idx="0"/>
            <a:fillRef idx="0"/>
            <a:effectRef idx="0"/>
            <a:fontRef idx="minor"/>
          </p:style>
        </p:sp>
        <p:sp>
          <p:nvSpPr>
            <p:cNvPr id="7177" name="Google Shape;8144;p56"/>
            <p:cNvSpPr/>
            <p:nvPr/>
          </p:nvSpPr>
          <p:spPr>
            <a:xfrm>
              <a:off x="7084800" y="1605960"/>
              <a:ext cx="125280" cy="161280"/>
            </a:xfrm>
            <a:custGeom>
              <a:avLst/>
              <a:gdLst/>
              <a:ahLst/>
              <a:rect l="l" t="t" r="r" b="b"/>
              <a:pathLst>
                <a:path w="5010" h="6428">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w="0">
              <a:noFill/>
            </a:ln>
          </p:spPr>
          <p:style>
            <a:lnRef idx="0"/>
            <a:fillRef idx="0"/>
            <a:effectRef idx="0"/>
            <a:fontRef idx="minor"/>
          </p:style>
        </p:sp>
      </p:grpSp>
      <p:grpSp>
        <p:nvGrpSpPr>
          <p:cNvPr id="7178" name="Google Shape;8145;p56"/>
          <p:cNvGrpSpPr/>
          <p:nvPr/>
        </p:nvGrpSpPr>
        <p:grpSpPr>
          <a:xfrm>
            <a:off x="7117560" y="2417040"/>
            <a:ext cx="311040" cy="354960"/>
            <a:chOff x="7117560" y="2417040"/>
            <a:chExt cx="311040" cy="354960"/>
          </a:xfrm>
        </p:grpSpPr>
        <p:sp>
          <p:nvSpPr>
            <p:cNvPr id="7179" name="Google Shape;8146;p56"/>
            <p:cNvSpPr/>
            <p:nvPr/>
          </p:nvSpPr>
          <p:spPr>
            <a:xfrm>
              <a:off x="7117560" y="2417040"/>
              <a:ext cx="311040" cy="125280"/>
            </a:xfrm>
            <a:custGeom>
              <a:avLst/>
              <a:gdLst/>
              <a:ahLst/>
              <a:rect l="l" t="t" r="r" b="b"/>
              <a:pathLst>
                <a:path w="12383" h="501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w="0">
              <a:noFill/>
            </a:ln>
          </p:spPr>
          <p:style>
            <a:lnRef idx="0"/>
            <a:fillRef idx="0"/>
            <a:effectRef idx="0"/>
            <a:fontRef idx="minor"/>
          </p:style>
        </p:sp>
        <p:sp>
          <p:nvSpPr>
            <p:cNvPr id="7180" name="Google Shape;8147;p56"/>
            <p:cNvSpPr/>
            <p:nvPr/>
          </p:nvSpPr>
          <p:spPr>
            <a:xfrm>
              <a:off x="7199280" y="2625840"/>
              <a:ext cx="144360" cy="62640"/>
            </a:xfrm>
            <a:custGeom>
              <a:avLst/>
              <a:gdLst/>
              <a:ahLst/>
              <a:rect l="l" t="t" r="r" b="b"/>
              <a:pathLst>
                <a:path w="5767" h="2522">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w="0">
              <a:noFill/>
            </a:ln>
          </p:spPr>
          <p:style>
            <a:lnRef idx="0"/>
            <a:fillRef idx="0"/>
            <a:effectRef idx="0"/>
            <a:fontRef idx="minor"/>
          </p:style>
        </p:sp>
        <p:sp>
          <p:nvSpPr>
            <p:cNvPr id="7181" name="Google Shape;8148;p56"/>
            <p:cNvSpPr/>
            <p:nvPr/>
          </p:nvSpPr>
          <p:spPr>
            <a:xfrm>
              <a:off x="7225200" y="2702160"/>
              <a:ext cx="35640" cy="69840"/>
            </a:xfrm>
            <a:custGeom>
              <a:avLst/>
              <a:gdLst/>
              <a:ahLst/>
              <a:rect l="l" t="t" r="r" b="b"/>
              <a:pathLst>
                <a:path w="1450" h="2805">
                  <a:moveTo>
                    <a:pt x="0" y="0"/>
                  </a:moveTo>
                  <a:lnTo>
                    <a:pt x="253" y="2804"/>
                  </a:lnTo>
                  <a:lnTo>
                    <a:pt x="1450" y="2804"/>
                  </a:lnTo>
                  <a:lnTo>
                    <a:pt x="1450" y="284"/>
                  </a:lnTo>
                  <a:cubicBezTo>
                    <a:pt x="883" y="221"/>
                    <a:pt x="410" y="158"/>
                    <a:pt x="0" y="0"/>
                  </a:cubicBezTo>
                  <a:close/>
                </a:path>
              </a:pathLst>
            </a:custGeom>
            <a:solidFill>
              <a:srgbClr val="5f7d95"/>
            </a:solidFill>
            <a:ln w="0">
              <a:noFill/>
            </a:ln>
          </p:spPr>
          <p:style>
            <a:lnRef idx="0"/>
            <a:fillRef idx="0"/>
            <a:effectRef idx="0"/>
            <a:fontRef idx="minor"/>
          </p:style>
        </p:sp>
        <p:sp>
          <p:nvSpPr>
            <p:cNvPr id="7182" name="Google Shape;8149;p56"/>
            <p:cNvSpPr/>
            <p:nvPr/>
          </p:nvSpPr>
          <p:spPr>
            <a:xfrm>
              <a:off x="7282440" y="2702160"/>
              <a:ext cx="36720" cy="69840"/>
            </a:xfrm>
            <a:custGeom>
              <a:avLst/>
              <a:gdLst/>
              <a:ahLst/>
              <a:rect l="l" t="t" r="r" b="b"/>
              <a:pathLst>
                <a:path w="1482" h="2805">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w="0">
              <a:noFill/>
            </a:ln>
          </p:spPr>
          <p:style>
            <a:lnRef idx="0"/>
            <a:fillRef idx="0"/>
            <a:effectRef idx="0"/>
            <a:fontRef idx="minor"/>
          </p:style>
        </p:sp>
        <p:sp>
          <p:nvSpPr>
            <p:cNvPr id="7183" name="Google Shape;8150;p56"/>
            <p:cNvSpPr/>
            <p:nvPr/>
          </p:nvSpPr>
          <p:spPr>
            <a:xfrm>
              <a:off x="7211160" y="2563920"/>
              <a:ext cx="50040" cy="50760"/>
            </a:xfrm>
            <a:custGeom>
              <a:avLst/>
              <a:gdLst/>
              <a:ahLst/>
              <a:rect l="l" t="t" r="r" b="b"/>
              <a:pathLst>
                <a:path w="2017" h="2049">
                  <a:moveTo>
                    <a:pt x="0" y="1"/>
                  </a:moveTo>
                  <a:lnTo>
                    <a:pt x="189" y="2048"/>
                  </a:lnTo>
                  <a:cubicBezTo>
                    <a:pt x="725" y="1859"/>
                    <a:pt x="1355" y="1702"/>
                    <a:pt x="2017" y="1670"/>
                  </a:cubicBezTo>
                  <a:lnTo>
                    <a:pt x="2017" y="1"/>
                  </a:lnTo>
                  <a:close/>
                </a:path>
              </a:pathLst>
            </a:custGeom>
            <a:solidFill>
              <a:srgbClr val="5f7d95"/>
            </a:solidFill>
            <a:ln w="0">
              <a:noFill/>
            </a:ln>
          </p:spPr>
          <p:style>
            <a:lnRef idx="0"/>
            <a:fillRef idx="0"/>
            <a:effectRef idx="0"/>
            <a:fontRef idx="minor"/>
          </p:style>
        </p:sp>
        <p:sp>
          <p:nvSpPr>
            <p:cNvPr id="7184" name="Google Shape;8151;p56"/>
            <p:cNvSpPr/>
            <p:nvPr/>
          </p:nvSpPr>
          <p:spPr>
            <a:xfrm>
              <a:off x="7282440" y="2564640"/>
              <a:ext cx="50040" cy="50760"/>
            </a:xfrm>
            <a:custGeom>
              <a:avLst/>
              <a:gdLst/>
              <a:ahLst/>
              <a:rect l="l" t="t" r="r" b="b"/>
              <a:pathLst>
                <a:path w="2018" h="2048">
                  <a:moveTo>
                    <a:pt x="1" y="0"/>
                  </a:moveTo>
                  <a:lnTo>
                    <a:pt x="1" y="1670"/>
                  </a:lnTo>
                  <a:cubicBezTo>
                    <a:pt x="694" y="1701"/>
                    <a:pt x="1293" y="1827"/>
                    <a:pt x="1828" y="2048"/>
                  </a:cubicBezTo>
                  <a:lnTo>
                    <a:pt x="2017" y="0"/>
                  </a:lnTo>
                  <a:close/>
                </a:path>
              </a:pathLst>
            </a:custGeom>
            <a:solidFill>
              <a:srgbClr val="5f7d95"/>
            </a:solidFill>
            <a:ln w="0">
              <a:noFill/>
            </a:ln>
          </p:spPr>
          <p:style>
            <a:lnRef idx="0"/>
            <a:fillRef idx="0"/>
            <a:effectRef idx="0"/>
            <a:fontRef idx="minor"/>
          </p:style>
        </p:sp>
        <p:sp>
          <p:nvSpPr>
            <p:cNvPr id="7185" name="Google Shape;8152;p56"/>
            <p:cNvSpPr/>
            <p:nvPr/>
          </p:nvSpPr>
          <p:spPr>
            <a:xfrm>
              <a:off x="7333200" y="2563920"/>
              <a:ext cx="92160" cy="208080"/>
            </a:xfrm>
            <a:custGeom>
              <a:avLst/>
              <a:gdLst/>
              <a:ahLst/>
              <a:rect l="l" t="t" r="r" b="b"/>
              <a:pathLst>
                <a:path w="3687" h="82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w="0">
              <a:noFill/>
            </a:ln>
          </p:spPr>
          <p:style>
            <a:lnRef idx="0"/>
            <a:fillRef idx="0"/>
            <a:effectRef idx="0"/>
            <a:fontRef idx="minor"/>
          </p:style>
        </p:sp>
        <p:sp>
          <p:nvSpPr>
            <p:cNvPr id="7186" name="Google Shape;8153;p56"/>
            <p:cNvSpPr/>
            <p:nvPr/>
          </p:nvSpPr>
          <p:spPr>
            <a:xfrm>
              <a:off x="7117560" y="2563920"/>
              <a:ext cx="92160" cy="208080"/>
            </a:xfrm>
            <a:custGeom>
              <a:avLst/>
              <a:gdLst/>
              <a:ahLst/>
              <a:rect l="l" t="t" r="r" b="b"/>
              <a:pathLst>
                <a:path w="3687" h="82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w="0">
              <a:noFill/>
            </a:ln>
          </p:spPr>
          <p:style>
            <a:lnRef idx="0"/>
            <a:fillRef idx="0"/>
            <a:effectRef idx="0"/>
            <a:fontRef idx="minor"/>
          </p:style>
        </p:sp>
      </p:grpSp>
      <p:grpSp>
        <p:nvGrpSpPr>
          <p:cNvPr id="7187" name="Google Shape;8154;p56"/>
          <p:cNvGrpSpPr/>
          <p:nvPr/>
        </p:nvGrpSpPr>
        <p:grpSpPr>
          <a:xfrm>
            <a:off x="5306040" y="2891520"/>
            <a:ext cx="356400" cy="354600"/>
            <a:chOff x="5306040" y="2891520"/>
            <a:chExt cx="356400" cy="354600"/>
          </a:xfrm>
        </p:grpSpPr>
        <p:sp>
          <p:nvSpPr>
            <p:cNvPr id="7188" name="Google Shape;8155;p56"/>
            <p:cNvSpPr/>
            <p:nvPr/>
          </p:nvSpPr>
          <p:spPr>
            <a:xfrm>
              <a:off x="5306040" y="3204720"/>
              <a:ext cx="356400" cy="41400"/>
            </a:xfrm>
            <a:custGeom>
              <a:avLst/>
              <a:gdLst/>
              <a:ahLst/>
              <a:rect l="l" t="t" r="r" b="b"/>
              <a:pathLst>
                <a:path w="14178" h="1671">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w="0">
              <a:noFill/>
            </a:ln>
          </p:spPr>
          <p:style>
            <a:lnRef idx="0"/>
            <a:fillRef idx="0"/>
            <a:effectRef idx="0"/>
            <a:fontRef idx="minor"/>
          </p:style>
        </p:sp>
        <p:sp>
          <p:nvSpPr>
            <p:cNvPr id="7189" name="Google Shape;8156;p56"/>
            <p:cNvSpPr/>
            <p:nvPr/>
          </p:nvSpPr>
          <p:spPr>
            <a:xfrm>
              <a:off x="5306040" y="2891520"/>
              <a:ext cx="356400" cy="42120"/>
            </a:xfrm>
            <a:custGeom>
              <a:avLst/>
              <a:gdLst/>
              <a:ahLst/>
              <a:rect l="l" t="t" r="r" b="b"/>
              <a:pathLst>
                <a:path w="14178" h="1702">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w="0">
              <a:noFill/>
            </a:ln>
          </p:spPr>
          <p:style>
            <a:lnRef idx="0"/>
            <a:fillRef idx="0"/>
            <a:effectRef idx="0"/>
            <a:fontRef idx="minor"/>
          </p:style>
        </p:sp>
        <p:sp>
          <p:nvSpPr>
            <p:cNvPr id="7190" name="Google Shape;8157;p56"/>
            <p:cNvSpPr/>
            <p:nvPr/>
          </p:nvSpPr>
          <p:spPr>
            <a:xfrm>
              <a:off x="5348160" y="2954880"/>
              <a:ext cx="271440" cy="229320"/>
            </a:xfrm>
            <a:custGeom>
              <a:avLst/>
              <a:gdLst/>
              <a:ahLst/>
              <a:rect l="l" t="t" r="r" b="b"/>
              <a:pathLst>
                <a:path w="10807" h="913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w="0">
              <a:noFill/>
            </a:ln>
          </p:spPr>
          <p:style>
            <a:lnRef idx="0"/>
            <a:fillRef idx="0"/>
            <a:effectRef idx="0"/>
            <a:fontRef idx="minor"/>
          </p:style>
        </p:sp>
      </p:grpSp>
      <p:grpSp>
        <p:nvGrpSpPr>
          <p:cNvPr id="7191" name="Google Shape;8158;p56"/>
          <p:cNvGrpSpPr/>
          <p:nvPr/>
        </p:nvGrpSpPr>
        <p:grpSpPr>
          <a:xfrm>
            <a:off x="5315400" y="3367440"/>
            <a:ext cx="337320" cy="354600"/>
            <a:chOff x="5315400" y="3367440"/>
            <a:chExt cx="337320" cy="354600"/>
          </a:xfrm>
        </p:grpSpPr>
        <p:sp>
          <p:nvSpPr>
            <p:cNvPr id="7192" name="Google Shape;8159;p56"/>
            <p:cNvSpPr/>
            <p:nvPr/>
          </p:nvSpPr>
          <p:spPr>
            <a:xfrm>
              <a:off x="5464440" y="3367440"/>
              <a:ext cx="61200" cy="61200"/>
            </a:xfrm>
            <a:custGeom>
              <a:avLst/>
              <a:gdLst/>
              <a:ahLst/>
              <a:rect l="l" t="t" r="r" b="b"/>
              <a:pathLst>
                <a:path w="2459" h="2458">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w="0">
              <a:noFill/>
            </a:ln>
          </p:spPr>
          <p:style>
            <a:lnRef idx="0"/>
            <a:fillRef idx="0"/>
            <a:effectRef idx="0"/>
            <a:fontRef idx="minor"/>
          </p:style>
        </p:sp>
        <p:sp>
          <p:nvSpPr>
            <p:cNvPr id="7193" name="Google Shape;8160;p56"/>
            <p:cNvSpPr/>
            <p:nvPr/>
          </p:nvSpPr>
          <p:spPr>
            <a:xfrm>
              <a:off x="5315400" y="3440880"/>
              <a:ext cx="337320" cy="281160"/>
            </a:xfrm>
            <a:custGeom>
              <a:avLst/>
              <a:gdLst/>
              <a:ahLst/>
              <a:rect l="l" t="t" r="r" b="b"/>
              <a:pathLst>
                <a:path w="13422" h="11187">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w="0">
              <a:noFill/>
            </a:ln>
          </p:spPr>
          <p:style>
            <a:lnRef idx="0"/>
            <a:fillRef idx="0"/>
            <a:effectRef idx="0"/>
            <a:fontRef idx="minor"/>
          </p:style>
        </p:sp>
        <p:sp>
          <p:nvSpPr>
            <p:cNvPr id="7194" name="Google Shape;8161;p56"/>
            <p:cNvSpPr/>
            <p:nvPr/>
          </p:nvSpPr>
          <p:spPr>
            <a:xfrm>
              <a:off x="5316840" y="3409200"/>
              <a:ext cx="106560" cy="50400"/>
            </a:xfrm>
            <a:custGeom>
              <a:avLst/>
              <a:gdLst/>
              <a:ahLst/>
              <a:rect l="l" t="t" r="r" b="b"/>
              <a:pathLst>
                <a:path w="4254" h="2026">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w="0">
              <a:noFill/>
            </a:ln>
          </p:spPr>
          <p:style>
            <a:lnRef idx="0"/>
            <a:fillRef idx="0"/>
            <a:effectRef idx="0"/>
            <a:fontRef idx="minor"/>
          </p:style>
        </p:sp>
      </p:grpSp>
      <p:grpSp>
        <p:nvGrpSpPr>
          <p:cNvPr id="7195" name="Google Shape;8162;p56"/>
          <p:cNvGrpSpPr/>
          <p:nvPr/>
        </p:nvGrpSpPr>
        <p:grpSpPr>
          <a:xfrm>
            <a:off x="7950240" y="2890800"/>
            <a:ext cx="359280" cy="357480"/>
            <a:chOff x="7950240" y="2890800"/>
            <a:chExt cx="359280" cy="357480"/>
          </a:xfrm>
        </p:grpSpPr>
        <p:sp>
          <p:nvSpPr>
            <p:cNvPr id="7196" name="Google Shape;8163;p56"/>
            <p:cNvSpPr/>
            <p:nvPr/>
          </p:nvSpPr>
          <p:spPr>
            <a:xfrm>
              <a:off x="7953120" y="2890800"/>
              <a:ext cx="64440" cy="62280"/>
            </a:xfrm>
            <a:custGeom>
              <a:avLst/>
              <a:gdLst/>
              <a:ahLst/>
              <a:rect l="l" t="t" r="r" b="b"/>
              <a:pathLst>
                <a:path w="2585" h="2506">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w="0">
              <a:noFill/>
            </a:ln>
          </p:spPr>
          <p:style>
            <a:lnRef idx="0"/>
            <a:fillRef idx="0"/>
            <a:effectRef idx="0"/>
            <a:fontRef idx="minor"/>
          </p:style>
        </p:sp>
        <p:sp>
          <p:nvSpPr>
            <p:cNvPr id="7197" name="Google Shape;8164;p56"/>
            <p:cNvSpPr/>
            <p:nvPr/>
          </p:nvSpPr>
          <p:spPr>
            <a:xfrm>
              <a:off x="8038800" y="2891520"/>
              <a:ext cx="20880" cy="62640"/>
            </a:xfrm>
            <a:custGeom>
              <a:avLst/>
              <a:gdLst/>
              <a:ahLst/>
              <a:rect l="l" t="t" r="r" b="b"/>
              <a:pathLst>
                <a:path w="851" h="252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w="0">
              <a:noFill/>
            </a:ln>
          </p:spPr>
          <p:style>
            <a:lnRef idx="0"/>
            <a:fillRef idx="0"/>
            <a:effectRef idx="0"/>
            <a:fontRef idx="minor"/>
          </p:style>
        </p:sp>
        <p:sp>
          <p:nvSpPr>
            <p:cNvPr id="7198" name="Google Shape;8165;p56"/>
            <p:cNvSpPr/>
            <p:nvPr/>
          </p:nvSpPr>
          <p:spPr>
            <a:xfrm>
              <a:off x="7954200" y="2976480"/>
              <a:ext cx="62640" cy="19080"/>
            </a:xfrm>
            <a:custGeom>
              <a:avLst/>
              <a:gdLst/>
              <a:ahLst/>
              <a:rect l="l" t="t" r="r" b="b"/>
              <a:pathLst>
                <a:path w="2521" h="788">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w="0">
              <a:noFill/>
            </a:ln>
          </p:spPr>
          <p:style>
            <a:lnRef idx="0"/>
            <a:fillRef idx="0"/>
            <a:effectRef idx="0"/>
            <a:fontRef idx="minor"/>
          </p:style>
        </p:sp>
        <p:sp>
          <p:nvSpPr>
            <p:cNvPr id="7199" name="Google Shape;8166;p56"/>
            <p:cNvSpPr/>
            <p:nvPr/>
          </p:nvSpPr>
          <p:spPr>
            <a:xfrm>
              <a:off x="7950240" y="2975400"/>
              <a:ext cx="254880" cy="272880"/>
            </a:xfrm>
            <a:custGeom>
              <a:avLst/>
              <a:gdLst/>
              <a:ahLst/>
              <a:rect l="l" t="t" r="r" b="b"/>
              <a:pathLst>
                <a:path w="10146" h="1087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w="0">
              <a:noFill/>
            </a:ln>
          </p:spPr>
          <p:style>
            <a:lnRef idx="0"/>
            <a:fillRef idx="0"/>
            <a:effectRef idx="0"/>
            <a:fontRef idx="minor"/>
          </p:style>
        </p:sp>
        <p:sp>
          <p:nvSpPr>
            <p:cNvPr id="7200" name="Google Shape;8167;p56"/>
            <p:cNvSpPr/>
            <p:nvPr/>
          </p:nvSpPr>
          <p:spPr>
            <a:xfrm>
              <a:off x="8121600" y="2912040"/>
              <a:ext cx="30960" cy="65880"/>
            </a:xfrm>
            <a:custGeom>
              <a:avLst/>
              <a:gdLst/>
              <a:ahLst/>
              <a:rect l="l" t="t" r="r" b="b"/>
              <a:pathLst>
                <a:path w="1262" h="2647">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w="0">
              <a:noFill/>
            </a:ln>
          </p:spPr>
          <p:style>
            <a:lnRef idx="0"/>
            <a:fillRef idx="0"/>
            <a:effectRef idx="0"/>
            <a:fontRef idx="minor"/>
          </p:style>
        </p:sp>
        <p:sp>
          <p:nvSpPr>
            <p:cNvPr id="7201" name="Google Shape;8168;p56"/>
            <p:cNvSpPr/>
            <p:nvPr/>
          </p:nvSpPr>
          <p:spPr>
            <a:xfrm>
              <a:off x="8173080" y="2892240"/>
              <a:ext cx="136440" cy="270000"/>
            </a:xfrm>
            <a:custGeom>
              <a:avLst/>
              <a:gdLst/>
              <a:ahLst/>
              <a:rect l="l" t="t" r="r" b="b"/>
              <a:pathLst>
                <a:path w="5451" h="10744">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w="0">
              <a:noFill/>
            </a:ln>
          </p:spPr>
          <p:style>
            <a:lnRef idx="0"/>
            <a:fillRef idx="0"/>
            <a:effectRef idx="0"/>
            <a:fontRef idx="minor"/>
          </p:style>
        </p:sp>
      </p:grpSp>
      <p:grpSp>
        <p:nvGrpSpPr>
          <p:cNvPr id="7202" name="Google Shape;8169;p56"/>
          <p:cNvGrpSpPr/>
          <p:nvPr/>
        </p:nvGrpSpPr>
        <p:grpSpPr>
          <a:xfrm>
            <a:off x="6636960" y="3366360"/>
            <a:ext cx="363960" cy="356760"/>
            <a:chOff x="6636960" y="3366360"/>
            <a:chExt cx="363960" cy="356760"/>
          </a:xfrm>
        </p:grpSpPr>
        <p:sp>
          <p:nvSpPr>
            <p:cNvPr id="7203" name="Google Shape;8170;p56"/>
            <p:cNvSpPr/>
            <p:nvPr/>
          </p:nvSpPr>
          <p:spPr>
            <a:xfrm>
              <a:off x="6806520" y="3429000"/>
              <a:ext cx="131040" cy="129960"/>
            </a:xfrm>
            <a:custGeom>
              <a:avLst/>
              <a:gdLst/>
              <a:ahLst/>
              <a:rect l="l" t="t" r="r" b="b"/>
              <a:pathLst>
                <a:path w="5231" h="5192">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w="0">
              <a:noFill/>
            </a:ln>
          </p:spPr>
          <p:style>
            <a:lnRef idx="0"/>
            <a:fillRef idx="0"/>
            <a:effectRef idx="0"/>
            <a:fontRef idx="minor"/>
          </p:style>
        </p:sp>
        <p:sp>
          <p:nvSpPr>
            <p:cNvPr id="7204" name="Google Shape;8171;p56"/>
            <p:cNvSpPr/>
            <p:nvPr/>
          </p:nvSpPr>
          <p:spPr>
            <a:xfrm>
              <a:off x="6923880" y="3366360"/>
              <a:ext cx="77040" cy="77040"/>
            </a:xfrm>
            <a:custGeom>
              <a:avLst/>
              <a:gdLst/>
              <a:ahLst/>
              <a:rect l="l" t="t" r="r" b="b"/>
              <a:pathLst>
                <a:path w="3089" h="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w="0">
              <a:noFill/>
            </a:ln>
          </p:spPr>
          <p:style>
            <a:lnRef idx="0"/>
            <a:fillRef idx="0"/>
            <a:effectRef idx="0"/>
            <a:fontRef idx="minor"/>
          </p:style>
        </p:sp>
        <p:sp>
          <p:nvSpPr>
            <p:cNvPr id="7205" name="Google Shape;8172;p56"/>
            <p:cNvSpPr/>
            <p:nvPr/>
          </p:nvSpPr>
          <p:spPr>
            <a:xfrm>
              <a:off x="6641640" y="3628080"/>
              <a:ext cx="98280" cy="92880"/>
            </a:xfrm>
            <a:custGeom>
              <a:avLst/>
              <a:gdLst/>
              <a:ahLst/>
              <a:rect l="l" t="t" r="r" b="b"/>
              <a:pathLst>
                <a:path w="3935" h="3717">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w="0">
              <a:noFill/>
            </a:ln>
          </p:spPr>
          <p:style>
            <a:lnRef idx="0"/>
            <a:fillRef idx="0"/>
            <a:effectRef idx="0"/>
            <a:fontRef idx="minor"/>
          </p:style>
        </p:sp>
        <p:sp>
          <p:nvSpPr>
            <p:cNvPr id="7206" name="Google Shape;8173;p56"/>
            <p:cNvSpPr/>
            <p:nvPr/>
          </p:nvSpPr>
          <p:spPr>
            <a:xfrm>
              <a:off x="6636960" y="3451680"/>
              <a:ext cx="284040" cy="271440"/>
            </a:xfrm>
            <a:custGeom>
              <a:avLst/>
              <a:gdLst/>
              <a:ahLst/>
              <a:rect l="l" t="t" r="r" b="b"/>
              <a:pathLst>
                <a:path w="11312" h="10803">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w="0">
              <a:noFill/>
            </a:ln>
          </p:spPr>
          <p:style>
            <a:lnRef idx="0"/>
            <a:fillRef idx="0"/>
            <a:effectRef idx="0"/>
            <a:fontRef idx="minor"/>
          </p:style>
        </p:sp>
        <p:sp>
          <p:nvSpPr>
            <p:cNvPr id="7207" name="Google Shape;8174;p56"/>
            <p:cNvSpPr/>
            <p:nvPr/>
          </p:nvSpPr>
          <p:spPr>
            <a:xfrm>
              <a:off x="6878880" y="3601080"/>
              <a:ext cx="117360" cy="86400"/>
            </a:xfrm>
            <a:custGeom>
              <a:avLst/>
              <a:gdLst/>
              <a:ahLst/>
              <a:rect l="l" t="t" r="r" b="b"/>
              <a:pathLst>
                <a:path w="4696" h="3458">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w="0">
              <a:noFill/>
            </a:ln>
          </p:spPr>
          <p:style>
            <a:lnRef idx="0"/>
            <a:fillRef idx="0"/>
            <a:effectRef idx="0"/>
            <a:fontRef idx="minor"/>
          </p:style>
        </p:sp>
        <p:sp>
          <p:nvSpPr>
            <p:cNvPr id="7208" name="Google Shape;8175;p56"/>
            <p:cNvSpPr/>
            <p:nvPr/>
          </p:nvSpPr>
          <p:spPr>
            <a:xfrm>
              <a:off x="6679800" y="3372840"/>
              <a:ext cx="86400" cy="115920"/>
            </a:xfrm>
            <a:custGeom>
              <a:avLst/>
              <a:gdLst/>
              <a:ahLst/>
              <a:rect l="l" t="t" r="r" b="b"/>
              <a:pathLst>
                <a:path w="3466" h="4625">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w="0">
              <a:noFill/>
            </a:ln>
          </p:spPr>
          <p:style>
            <a:lnRef idx="0"/>
            <a:fillRef idx="0"/>
            <a:effectRef idx="0"/>
            <a:fontRef idx="minor"/>
          </p:style>
        </p:sp>
      </p:grpSp>
      <p:grpSp>
        <p:nvGrpSpPr>
          <p:cNvPr id="7209" name="Google Shape;8176;p56"/>
          <p:cNvGrpSpPr/>
          <p:nvPr/>
        </p:nvGrpSpPr>
        <p:grpSpPr>
          <a:xfrm>
            <a:off x="5772960" y="1532160"/>
            <a:ext cx="312480" cy="354600"/>
            <a:chOff x="5772960" y="1532160"/>
            <a:chExt cx="312480" cy="354600"/>
          </a:xfrm>
        </p:grpSpPr>
        <p:sp>
          <p:nvSpPr>
            <p:cNvPr id="7210" name="Google Shape;8177;p56"/>
            <p:cNvSpPr/>
            <p:nvPr/>
          </p:nvSpPr>
          <p:spPr>
            <a:xfrm>
              <a:off x="5857920" y="1594080"/>
              <a:ext cx="145440" cy="230040"/>
            </a:xfrm>
            <a:custGeom>
              <a:avLst/>
              <a:gdLst/>
              <a:ahLst/>
              <a:rect l="l" t="t" r="r" b="b"/>
              <a:pathLst>
                <a:path w="5798" h="9169">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w="0">
              <a:noFill/>
            </a:ln>
          </p:spPr>
          <p:style>
            <a:lnRef idx="0"/>
            <a:fillRef idx="0"/>
            <a:effectRef idx="0"/>
            <a:fontRef idx="minor"/>
          </p:style>
        </p:sp>
        <p:sp>
          <p:nvSpPr>
            <p:cNvPr id="7211" name="Google Shape;8178;p56"/>
            <p:cNvSpPr/>
            <p:nvPr/>
          </p:nvSpPr>
          <p:spPr>
            <a:xfrm>
              <a:off x="6022800" y="1532160"/>
              <a:ext cx="62640" cy="279360"/>
            </a:xfrm>
            <a:custGeom>
              <a:avLst/>
              <a:gdLst/>
              <a:ahLst/>
              <a:rect l="l" t="t" r="r" b="b"/>
              <a:pathLst>
                <a:path w="2521" h="11123">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w="0">
              <a:noFill/>
            </a:ln>
          </p:spPr>
          <p:style>
            <a:lnRef idx="0"/>
            <a:fillRef idx="0"/>
            <a:effectRef idx="0"/>
            <a:fontRef idx="minor"/>
          </p:style>
        </p:sp>
        <p:sp>
          <p:nvSpPr>
            <p:cNvPr id="7212" name="Google Shape;8179;p56"/>
            <p:cNvSpPr/>
            <p:nvPr/>
          </p:nvSpPr>
          <p:spPr>
            <a:xfrm>
              <a:off x="5772960" y="1532160"/>
              <a:ext cx="62640" cy="279360"/>
            </a:xfrm>
            <a:custGeom>
              <a:avLst/>
              <a:gdLst/>
              <a:ahLst/>
              <a:rect l="l" t="t" r="r" b="b"/>
              <a:pathLst>
                <a:path w="2521" h="11123">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w="0">
              <a:noFill/>
            </a:ln>
          </p:spPr>
          <p:style>
            <a:lnRef idx="0"/>
            <a:fillRef idx="0"/>
            <a:effectRef idx="0"/>
            <a:fontRef idx="minor"/>
          </p:style>
        </p:sp>
        <p:sp>
          <p:nvSpPr>
            <p:cNvPr id="7213" name="Google Shape;8180;p56"/>
            <p:cNvSpPr/>
            <p:nvPr/>
          </p:nvSpPr>
          <p:spPr>
            <a:xfrm>
              <a:off x="5809680" y="1805040"/>
              <a:ext cx="241200" cy="81720"/>
            </a:xfrm>
            <a:custGeom>
              <a:avLst/>
              <a:gdLst/>
              <a:ahLst/>
              <a:rect l="l" t="t" r="r" b="b"/>
              <a:pathLst>
                <a:path w="9610" h="3278">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w="0">
              <a:noFill/>
            </a:ln>
          </p:spPr>
          <p:style>
            <a:lnRef idx="0"/>
            <a:fillRef idx="0"/>
            <a:effectRef idx="0"/>
            <a:fontRef idx="minor"/>
          </p:style>
        </p:sp>
      </p:grpSp>
      <p:grpSp>
        <p:nvGrpSpPr>
          <p:cNvPr id="7214" name="Google Shape;8181;p56"/>
          <p:cNvGrpSpPr/>
          <p:nvPr/>
        </p:nvGrpSpPr>
        <p:grpSpPr>
          <a:xfrm>
            <a:off x="5750280" y="1972800"/>
            <a:ext cx="357840" cy="354600"/>
            <a:chOff x="5750280" y="1972800"/>
            <a:chExt cx="357840" cy="354600"/>
          </a:xfrm>
        </p:grpSpPr>
        <p:sp>
          <p:nvSpPr>
            <p:cNvPr id="7215" name="Google Shape;8182;p56"/>
            <p:cNvSpPr/>
            <p:nvPr/>
          </p:nvSpPr>
          <p:spPr>
            <a:xfrm>
              <a:off x="5814000" y="2034720"/>
              <a:ext cx="104040" cy="146160"/>
            </a:xfrm>
            <a:custGeom>
              <a:avLst/>
              <a:gdLst/>
              <a:ahLst/>
              <a:rect l="l" t="t" r="r" b="b"/>
              <a:pathLst>
                <a:path w="4160" h="583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w="0">
              <a:noFill/>
            </a:ln>
          </p:spPr>
          <p:style>
            <a:lnRef idx="0"/>
            <a:fillRef idx="0"/>
            <a:effectRef idx="0"/>
            <a:fontRef idx="minor"/>
          </p:style>
        </p:sp>
        <p:sp>
          <p:nvSpPr>
            <p:cNvPr id="7216" name="Google Shape;8183;p56"/>
            <p:cNvSpPr/>
            <p:nvPr/>
          </p:nvSpPr>
          <p:spPr>
            <a:xfrm>
              <a:off x="5938560" y="2034720"/>
              <a:ext cx="104760" cy="146160"/>
            </a:xfrm>
            <a:custGeom>
              <a:avLst/>
              <a:gdLst/>
              <a:ahLst/>
              <a:rect l="l" t="t" r="r" b="b"/>
              <a:pathLst>
                <a:path w="4191" h="583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w="0">
              <a:noFill/>
            </a:ln>
          </p:spPr>
          <p:style>
            <a:lnRef idx="0"/>
            <a:fillRef idx="0"/>
            <a:effectRef idx="0"/>
            <a:fontRef idx="minor"/>
          </p:style>
        </p:sp>
        <p:sp>
          <p:nvSpPr>
            <p:cNvPr id="7217" name="Google Shape;8184;p56"/>
            <p:cNvSpPr/>
            <p:nvPr/>
          </p:nvSpPr>
          <p:spPr>
            <a:xfrm>
              <a:off x="5750280" y="1972800"/>
              <a:ext cx="357840" cy="354600"/>
            </a:xfrm>
            <a:custGeom>
              <a:avLst/>
              <a:gdLst/>
              <a:ahLst/>
              <a:rect l="l" t="t" r="r" b="b"/>
              <a:pathLst>
                <a:path w="14241" h="1411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w="0">
              <a:noFill/>
            </a:ln>
          </p:spPr>
          <p:style>
            <a:lnRef idx="0"/>
            <a:fillRef idx="0"/>
            <a:effectRef idx="0"/>
            <a:fontRef idx="minor"/>
          </p:style>
        </p:sp>
      </p:grpSp>
      <p:grpSp>
        <p:nvGrpSpPr>
          <p:cNvPr id="7218" name="Google Shape;8185;p56"/>
          <p:cNvGrpSpPr/>
          <p:nvPr/>
        </p:nvGrpSpPr>
        <p:grpSpPr>
          <a:xfrm>
            <a:off x="5761440" y="2416320"/>
            <a:ext cx="356400" cy="356400"/>
            <a:chOff x="5761440" y="2416320"/>
            <a:chExt cx="356400" cy="356400"/>
          </a:xfrm>
        </p:grpSpPr>
        <p:sp>
          <p:nvSpPr>
            <p:cNvPr id="7219" name="Google Shape;8186;p56"/>
            <p:cNvSpPr/>
            <p:nvPr/>
          </p:nvSpPr>
          <p:spPr>
            <a:xfrm>
              <a:off x="5837040" y="2416320"/>
              <a:ext cx="208080" cy="62640"/>
            </a:xfrm>
            <a:custGeom>
              <a:avLst/>
              <a:gdLst/>
              <a:ahLst/>
              <a:rect l="l" t="t" r="r" b="b"/>
              <a:pathLst>
                <a:path w="8286" h="2522">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w="0">
              <a:noFill/>
            </a:ln>
          </p:spPr>
          <p:style>
            <a:lnRef idx="0"/>
            <a:fillRef idx="0"/>
            <a:effectRef idx="0"/>
            <a:fontRef idx="minor"/>
          </p:style>
        </p:sp>
        <p:sp>
          <p:nvSpPr>
            <p:cNvPr id="7220" name="Google Shape;8187;p56"/>
            <p:cNvSpPr/>
            <p:nvPr/>
          </p:nvSpPr>
          <p:spPr>
            <a:xfrm>
              <a:off x="5761440" y="2641680"/>
              <a:ext cx="356400" cy="131040"/>
            </a:xfrm>
            <a:custGeom>
              <a:avLst/>
              <a:gdLst/>
              <a:ahLst/>
              <a:rect l="l" t="t" r="r" b="b"/>
              <a:pathLst>
                <a:path w="14178" h="523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w="0">
              <a:noFill/>
            </a:ln>
          </p:spPr>
          <p:style>
            <a:lnRef idx="0"/>
            <a:fillRef idx="0"/>
            <a:effectRef idx="0"/>
            <a:fontRef idx="minor"/>
          </p:style>
        </p:sp>
        <p:sp>
          <p:nvSpPr>
            <p:cNvPr id="7221" name="Google Shape;8188;p56"/>
            <p:cNvSpPr/>
            <p:nvPr/>
          </p:nvSpPr>
          <p:spPr>
            <a:xfrm>
              <a:off x="5854320" y="2652120"/>
              <a:ext cx="173880" cy="57960"/>
            </a:xfrm>
            <a:custGeom>
              <a:avLst/>
              <a:gdLst/>
              <a:ahLst/>
              <a:rect l="l" t="t" r="r" b="b"/>
              <a:pathLst>
                <a:path w="6932" h="23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w="0">
              <a:noFill/>
            </a:ln>
          </p:spPr>
          <p:style>
            <a:lnRef idx="0"/>
            <a:fillRef idx="0"/>
            <a:effectRef idx="0"/>
            <a:fontRef idx="minor"/>
          </p:style>
        </p:sp>
        <p:sp>
          <p:nvSpPr>
            <p:cNvPr id="7222" name="Google Shape;8189;p56"/>
            <p:cNvSpPr/>
            <p:nvPr/>
          </p:nvSpPr>
          <p:spPr>
            <a:xfrm>
              <a:off x="5837040" y="2480760"/>
              <a:ext cx="207000" cy="166680"/>
            </a:xfrm>
            <a:custGeom>
              <a:avLst/>
              <a:gdLst/>
              <a:ahLst/>
              <a:rect l="l" t="t" r="r" b="b"/>
              <a:pathLst>
                <a:path w="8255" h="6649">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w="0">
              <a:noFill/>
            </a:ln>
          </p:spPr>
          <p:style>
            <a:lnRef idx="0"/>
            <a:fillRef idx="0"/>
            <a:effectRef idx="0"/>
            <a:fontRef idx="minor"/>
          </p:style>
        </p:sp>
      </p:grpSp>
      <p:grpSp>
        <p:nvGrpSpPr>
          <p:cNvPr id="7223" name="Google Shape;8190;p56"/>
          <p:cNvGrpSpPr/>
          <p:nvPr/>
        </p:nvGrpSpPr>
        <p:grpSpPr>
          <a:xfrm>
            <a:off x="7534440" y="1532520"/>
            <a:ext cx="355680" cy="353880"/>
            <a:chOff x="7534440" y="1532520"/>
            <a:chExt cx="355680" cy="353880"/>
          </a:xfrm>
        </p:grpSpPr>
        <p:sp>
          <p:nvSpPr>
            <p:cNvPr id="7224" name="Google Shape;8191;p56"/>
            <p:cNvSpPr/>
            <p:nvPr/>
          </p:nvSpPr>
          <p:spPr>
            <a:xfrm>
              <a:off x="7649640" y="1532520"/>
              <a:ext cx="124560" cy="124560"/>
            </a:xfrm>
            <a:custGeom>
              <a:avLst/>
              <a:gdLst/>
              <a:ahLst/>
              <a:rect l="l" t="t" r="r" b="b"/>
              <a:pathLst>
                <a:path w="4979" h="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w="0">
              <a:noFill/>
            </a:ln>
          </p:spPr>
          <p:style>
            <a:lnRef idx="0"/>
            <a:fillRef idx="0"/>
            <a:effectRef idx="0"/>
            <a:fontRef idx="minor"/>
          </p:style>
        </p:sp>
        <p:sp>
          <p:nvSpPr>
            <p:cNvPr id="7225" name="Google Shape;8192;p56"/>
            <p:cNvSpPr/>
            <p:nvPr/>
          </p:nvSpPr>
          <p:spPr>
            <a:xfrm>
              <a:off x="7534440" y="1574640"/>
              <a:ext cx="117360" cy="124560"/>
            </a:xfrm>
            <a:custGeom>
              <a:avLst/>
              <a:gdLst/>
              <a:ahLst/>
              <a:rect l="l" t="t" r="r" b="b"/>
              <a:pathLst>
                <a:path w="4695" h="4979">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w="0">
              <a:noFill/>
            </a:ln>
          </p:spPr>
          <p:style>
            <a:lnRef idx="0"/>
            <a:fillRef idx="0"/>
            <a:effectRef idx="0"/>
            <a:fontRef idx="minor"/>
          </p:style>
        </p:sp>
        <p:sp>
          <p:nvSpPr>
            <p:cNvPr id="7226" name="Google Shape;8193;p56"/>
            <p:cNvSpPr/>
            <p:nvPr/>
          </p:nvSpPr>
          <p:spPr>
            <a:xfrm>
              <a:off x="7772760" y="1573560"/>
              <a:ext cx="117360" cy="125280"/>
            </a:xfrm>
            <a:custGeom>
              <a:avLst/>
              <a:gdLst/>
              <a:ahLst/>
              <a:rect l="l" t="t" r="r" b="b"/>
              <a:pathLst>
                <a:path w="4696" h="501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w="0">
              <a:noFill/>
            </a:ln>
          </p:spPr>
          <p:style>
            <a:lnRef idx="0"/>
            <a:fillRef idx="0"/>
            <a:effectRef idx="0"/>
            <a:fontRef idx="minor"/>
          </p:style>
        </p:sp>
        <p:sp>
          <p:nvSpPr>
            <p:cNvPr id="7227" name="Google Shape;8194;p56"/>
            <p:cNvSpPr/>
            <p:nvPr/>
          </p:nvSpPr>
          <p:spPr>
            <a:xfrm>
              <a:off x="7618680" y="1824480"/>
              <a:ext cx="189000" cy="61920"/>
            </a:xfrm>
            <a:custGeom>
              <a:avLst/>
              <a:gdLst/>
              <a:ahLst/>
              <a:rect l="l" t="t" r="r" b="b"/>
              <a:pathLst>
                <a:path w="7531" h="249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w="0">
              <a:noFill/>
            </a:ln>
          </p:spPr>
          <p:style>
            <a:lnRef idx="0"/>
            <a:fillRef idx="0"/>
            <a:effectRef idx="0"/>
            <a:fontRef idx="minor"/>
          </p:style>
        </p:sp>
        <p:sp>
          <p:nvSpPr>
            <p:cNvPr id="7228" name="Google Shape;8195;p56"/>
            <p:cNvSpPr/>
            <p:nvPr/>
          </p:nvSpPr>
          <p:spPr>
            <a:xfrm>
              <a:off x="7660800" y="1783080"/>
              <a:ext cx="103320" cy="19800"/>
            </a:xfrm>
            <a:custGeom>
              <a:avLst/>
              <a:gdLst/>
              <a:ahLst/>
              <a:rect l="l" t="t" r="r" b="b"/>
              <a:pathLst>
                <a:path w="4128" h="820">
                  <a:moveTo>
                    <a:pt x="1" y="0"/>
                  </a:moveTo>
                  <a:lnTo>
                    <a:pt x="1" y="820"/>
                  </a:lnTo>
                  <a:lnTo>
                    <a:pt x="4128" y="820"/>
                  </a:lnTo>
                  <a:lnTo>
                    <a:pt x="4128" y="0"/>
                  </a:lnTo>
                  <a:close/>
                </a:path>
              </a:pathLst>
            </a:custGeom>
            <a:solidFill>
              <a:srgbClr val="5f7d95"/>
            </a:solidFill>
            <a:ln w="0">
              <a:noFill/>
            </a:ln>
          </p:spPr>
          <p:style>
            <a:lnRef idx="0"/>
            <a:fillRef idx="0"/>
            <a:effectRef idx="0"/>
            <a:fontRef idx="minor"/>
          </p:style>
        </p:sp>
        <p:sp>
          <p:nvSpPr>
            <p:cNvPr id="7229" name="Google Shape;8196;p56"/>
            <p:cNvSpPr/>
            <p:nvPr/>
          </p:nvSpPr>
          <p:spPr>
            <a:xfrm>
              <a:off x="7614720" y="1664280"/>
              <a:ext cx="141120" cy="97560"/>
            </a:xfrm>
            <a:custGeom>
              <a:avLst/>
              <a:gdLst/>
              <a:ahLst/>
              <a:rect l="l" t="t" r="r" b="b"/>
              <a:pathLst>
                <a:path w="5640" h="3908">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w="0">
              <a:noFill/>
            </a:ln>
          </p:spPr>
          <p:style>
            <a:lnRef idx="0"/>
            <a:fillRef idx="0"/>
            <a:effectRef idx="0"/>
            <a:fontRef idx="minor"/>
          </p:style>
        </p:sp>
        <p:sp>
          <p:nvSpPr>
            <p:cNvPr id="7230" name="Google Shape;8197;p56"/>
            <p:cNvSpPr/>
            <p:nvPr/>
          </p:nvSpPr>
          <p:spPr>
            <a:xfrm>
              <a:off x="7747920" y="1699200"/>
              <a:ext cx="58680" cy="61200"/>
            </a:xfrm>
            <a:custGeom>
              <a:avLst/>
              <a:gdLst/>
              <a:ahLst/>
              <a:rect l="l" t="t" r="r" b="b"/>
              <a:pathLst>
                <a:path w="2364" h="2459">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w="0">
              <a:noFill/>
            </a:ln>
          </p:spPr>
          <p:style>
            <a:lnRef idx="0"/>
            <a:fillRef idx="0"/>
            <a:effectRef idx="0"/>
            <a:fontRef idx="minor"/>
          </p:style>
        </p:sp>
      </p:grpSp>
      <p:grpSp>
        <p:nvGrpSpPr>
          <p:cNvPr id="7231" name="Google Shape;8198;p56"/>
          <p:cNvGrpSpPr/>
          <p:nvPr/>
        </p:nvGrpSpPr>
        <p:grpSpPr>
          <a:xfrm>
            <a:off x="7528680" y="1972440"/>
            <a:ext cx="367560" cy="355320"/>
            <a:chOff x="7528680" y="1972440"/>
            <a:chExt cx="367560" cy="355320"/>
          </a:xfrm>
        </p:grpSpPr>
        <p:sp>
          <p:nvSpPr>
            <p:cNvPr id="7232" name="Google Shape;8199;p56"/>
            <p:cNvSpPr/>
            <p:nvPr/>
          </p:nvSpPr>
          <p:spPr>
            <a:xfrm>
              <a:off x="7528680" y="2059920"/>
              <a:ext cx="142920" cy="134640"/>
            </a:xfrm>
            <a:custGeom>
              <a:avLst/>
              <a:gdLst/>
              <a:ahLst/>
              <a:rect l="l" t="t" r="r" b="b"/>
              <a:pathLst>
                <a:path w="5703" h="537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w="0">
              <a:noFill/>
            </a:ln>
          </p:spPr>
          <p:style>
            <a:lnRef idx="0"/>
            <a:fillRef idx="0"/>
            <a:effectRef idx="0"/>
            <a:fontRef idx="minor"/>
          </p:style>
        </p:sp>
        <p:sp>
          <p:nvSpPr>
            <p:cNvPr id="7233" name="Google Shape;8200;p56"/>
            <p:cNvSpPr/>
            <p:nvPr/>
          </p:nvSpPr>
          <p:spPr>
            <a:xfrm>
              <a:off x="7753320" y="2059920"/>
              <a:ext cx="142920" cy="134640"/>
            </a:xfrm>
            <a:custGeom>
              <a:avLst/>
              <a:gdLst/>
              <a:ahLst/>
              <a:rect l="l" t="t" r="r" b="b"/>
              <a:pathLst>
                <a:path w="5703" h="537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w="0">
              <a:noFill/>
            </a:ln>
          </p:spPr>
          <p:style>
            <a:lnRef idx="0"/>
            <a:fillRef idx="0"/>
            <a:effectRef idx="0"/>
            <a:fontRef idx="minor"/>
          </p:style>
        </p:sp>
        <p:sp>
          <p:nvSpPr>
            <p:cNvPr id="7234" name="Google Shape;8201;p56"/>
            <p:cNvSpPr/>
            <p:nvPr/>
          </p:nvSpPr>
          <p:spPr>
            <a:xfrm>
              <a:off x="7572960" y="2243520"/>
              <a:ext cx="124560" cy="84240"/>
            </a:xfrm>
            <a:custGeom>
              <a:avLst/>
              <a:gdLst/>
              <a:ahLst/>
              <a:rect l="l" t="t" r="r" b="b"/>
              <a:pathLst>
                <a:path w="4979" h="3372">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w="0">
              <a:noFill/>
            </a:ln>
          </p:spPr>
          <p:style>
            <a:lnRef idx="0"/>
            <a:fillRef idx="0"/>
            <a:effectRef idx="0"/>
            <a:fontRef idx="minor"/>
          </p:style>
        </p:sp>
        <p:sp>
          <p:nvSpPr>
            <p:cNvPr id="7235" name="Google Shape;8202;p56"/>
            <p:cNvSpPr/>
            <p:nvPr/>
          </p:nvSpPr>
          <p:spPr>
            <a:xfrm>
              <a:off x="7729560" y="2164320"/>
              <a:ext cx="54720" cy="50040"/>
            </a:xfrm>
            <a:custGeom>
              <a:avLst/>
              <a:gdLst/>
              <a:ahLst/>
              <a:rect l="l" t="t" r="r" b="b"/>
              <a:pathLst>
                <a:path w="2206" h="2017">
                  <a:moveTo>
                    <a:pt x="1197" y="0"/>
                  </a:moveTo>
                  <a:lnTo>
                    <a:pt x="0" y="914"/>
                  </a:lnTo>
                  <a:lnTo>
                    <a:pt x="1323" y="2017"/>
                  </a:lnTo>
                  <a:lnTo>
                    <a:pt x="2205" y="1040"/>
                  </a:lnTo>
                  <a:lnTo>
                    <a:pt x="1197" y="0"/>
                  </a:lnTo>
                  <a:close/>
                </a:path>
              </a:pathLst>
            </a:custGeom>
            <a:solidFill>
              <a:srgbClr val="5f7d95"/>
            </a:solidFill>
            <a:ln w="0">
              <a:noFill/>
            </a:ln>
          </p:spPr>
          <p:style>
            <a:lnRef idx="0"/>
            <a:fillRef idx="0"/>
            <a:effectRef idx="0"/>
            <a:fontRef idx="minor"/>
          </p:style>
        </p:sp>
        <p:sp>
          <p:nvSpPr>
            <p:cNvPr id="7236" name="Google Shape;8203;p56"/>
            <p:cNvSpPr/>
            <p:nvPr/>
          </p:nvSpPr>
          <p:spPr>
            <a:xfrm>
              <a:off x="7640640" y="2162880"/>
              <a:ext cx="210960" cy="162720"/>
            </a:xfrm>
            <a:custGeom>
              <a:avLst/>
              <a:gdLst/>
              <a:ahLst/>
              <a:rect l="l" t="t" r="r" b="b"/>
              <a:pathLst>
                <a:path w="8413" h="6491">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w="0">
              <a:noFill/>
            </a:ln>
          </p:spPr>
          <p:style>
            <a:lnRef idx="0"/>
            <a:fillRef idx="0"/>
            <a:effectRef idx="0"/>
            <a:fontRef idx="minor"/>
          </p:style>
        </p:sp>
        <p:sp>
          <p:nvSpPr>
            <p:cNvPr id="7237" name="Google Shape;8204;p56"/>
            <p:cNvSpPr/>
            <p:nvPr/>
          </p:nvSpPr>
          <p:spPr>
            <a:xfrm>
              <a:off x="7535160" y="1972440"/>
              <a:ext cx="355680" cy="87480"/>
            </a:xfrm>
            <a:custGeom>
              <a:avLst/>
              <a:gdLst/>
              <a:ahLst/>
              <a:rect l="l" t="t" r="r" b="b"/>
              <a:pathLst>
                <a:path w="14147" h="3498">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w="0">
              <a:noFill/>
            </a:ln>
          </p:spPr>
          <p:style>
            <a:lnRef idx="0"/>
            <a:fillRef idx="0"/>
            <a:effectRef idx="0"/>
            <a:fontRef idx="minor"/>
          </p:style>
        </p:sp>
      </p:grpSp>
      <p:grpSp>
        <p:nvGrpSpPr>
          <p:cNvPr id="7238" name="Google Shape;8205;p56"/>
          <p:cNvGrpSpPr/>
          <p:nvPr/>
        </p:nvGrpSpPr>
        <p:grpSpPr>
          <a:xfrm>
            <a:off x="7544160" y="2428200"/>
            <a:ext cx="357120" cy="332640"/>
            <a:chOff x="7544160" y="2428200"/>
            <a:chExt cx="357120" cy="332640"/>
          </a:xfrm>
        </p:grpSpPr>
        <p:sp>
          <p:nvSpPr>
            <p:cNvPr id="7239" name="Google Shape;8206;p56"/>
            <p:cNvSpPr/>
            <p:nvPr/>
          </p:nvSpPr>
          <p:spPr>
            <a:xfrm>
              <a:off x="7755840" y="2532960"/>
              <a:ext cx="61200" cy="61200"/>
            </a:xfrm>
            <a:custGeom>
              <a:avLst/>
              <a:gdLst/>
              <a:ahLst/>
              <a:rect l="l" t="t" r="r" b="b"/>
              <a:pathLst>
                <a:path w="2459" h="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w="0">
              <a:noFill/>
            </a:ln>
          </p:spPr>
          <p:style>
            <a:lnRef idx="0"/>
            <a:fillRef idx="0"/>
            <a:effectRef idx="0"/>
            <a:fontRef idx="minor"/>
          </p:style>
        </p:sp>
        <p:sp>
          <p:nvSpPr>
            <p:cNvPr id="7240" name="Google Shape;8207;p56"/>
            <p:cNvSpPr/>
            <p:nvPr/>
          </p:nvSpPr>
          <p:spPr>
            <a:xfrm>
              <a:off x="7760880" y="2428200"/>
              <a:ext cx="140400" cy="270720"/>
            </a:xfrm>
            <a:custGeom>
              <a:avLst/>
              <a:gdLst/>
              <a:ahLst/>
              <a:rect l="l" t="t" r="r" b="b"/>
              <a:pathLst>
                <a:path w="5609" h="10775">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w="0">
              <a:noFill/>
            </a:ln>
          </p:spPr>
          <p:style>
            <a:lnRef idx="0"/>
            <a:fillRef idx="0"/>
            <a:effectRef idx="0"/>
            <a:fontRef idx="minor"/>
          </p:style>
        </p:sp>
        <p:sp>
          <p:nvSpPr>
            <p:cNvPr id="7241" name="Google Shape;8208;p56"/>
            <p:cNvSpPr/>
            <p:nvPr/>
          </p:nvSpPr>
          <p:spPr>
            <a:xfrm>
              <a:off x="7609320" y="2657520"/>
              <a:ext cx="104040" cy="103320"/>
            </a:xfrm>
            <a:custGeom>
              <a:avLst/>
              <a:gdLst/>
              <a:ahLst/>
              <a:rect l="l" t="t" r="r" b="b"/>
              <a:pathLst>
                <a:path w="4159" h="4128">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w="0">
              <a:noFill/>
            </a:ln>
          </p:spPr>
          <p:style>
            <a:lnRef idx="0"/>
            <a:fillRef idx="0"/>
            <a:effectRef idx="0"/>
            <a:fontRef idx="minor"/>
          </p:style>
        </p:sp>
        <p:sp>
          <p:nvSpPr>
            <p:cNvPr id="7242" name="Google Shape;8209;p56"/>
            <p:cNvSpPr/>
            <p:nvPr/>
          </p:nvSpPr>
          <p:spPr>
            <a:xfrm>
              <a:off x="7629840" y="2449080"/>
              <a:ext cx="138240" cy="227160"/>
            </a:xfrm>
            <a:custGeom>
              <a:avLst/>
              <a:gdLst/>
              <a:ahLst/>
              <a:rect l="l" t="t" r="r" b="b"/>
              <a:pathLst>
                <a:path w="5514" h="9043">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w="0">
              <a:noFill/>
            </a:ln>
          </p:spPr>
          <p:style>
            <a:lnRef idx="0"/>
            <a:fillRef idx="0"/>
            <a:effectRef idx="0"/>
            <a:fontRef idx="minor"/>
          </p:style>
        </p:sp>
        <p:sp>
          <p:nvSpPr>
            <p:cNvPr id="7243" name="Google Shape;8210;p56"/>
            <p:cNvSpPr/>
            <p:nvPr/>
          </p:nvSpPr>
          <p:spPr>
            <a:xfrm>
              <a:off x="7544160" y="2489400"/>
              <a:ext cx="89640" cy="146160"/>
            </a:xfrm>
            <a:custGeom>
              <a:avLst/>
              <a:gdLst/>
              <a:ahLst/>
              <a:rect l="l" t="t" r="r" b="b"/>
              <a:pathLst>
                <a:path w="3593" h="5829">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w="0">
              <a:noFill/>
            </a:ln>
          </p:spPr>
          <p:style>
            <a:lnRef idx="0"/>
            <a:fillRef idx="0"/>
            <a:effectRef idx="0"/>
            <a:fontRef idx="minor"/>
          </p:style>
        </p:sp>
      </p:grpSp>
      <p:grpSp>
        <p:nvGrpSpPr>
          <p:cNvPr id="7244" name="Google Shape;8211;p56"/>
          <p:cNvGrpSpPr/>
          <p:nvPr/>
        </p:nvGrpSpPr>
        <p:grpSpPr>
          <a:xfrm>
            <a:off x="5769720" y="2891520"/>
            <a:ext cx="311760" cy="354600"/>
            <a:chOff x="5769720" y="2891520"/>
            <a:chExt cx="311760" cy="354600"/>
          </a:xfrm>
        </p:grpSpPr>
        <p:sp>
          <p:nvSpPr>
            <p:cNvPr id="7245" name="Google Shape;8212;p56"/>
            <p:cNvSpPr/>
            <p:nvPr/>
          </p:nvSpPr>
          <p:spPr>
            <a:xfrm>
              <a:off x="5841000" y="3044520"/>
              <a:ext cx="82440" cy="54720"/>
            </a:xfrm>
            <a:custGeom>
              <a:avLst/>
              <a:gdLst/>
              <a:ahLst/>
              <a:rect l="l" t="t" r="r" b="b"/>
              <a:pathLst>
                <a:path w="3309" h="2206">
                  <a:moveTo>
                    <a:pt x="1670" y="0"/>
                  </a:moveTo>
                  <a:lnTo>
                    <a:pt x="0" y="2205"/>
                  </a:lnTo>
                  <a:lnTo>
                    <a:pt x="3308" y="2205"/>
                  </a:lnTo>
                  <a:lnTo>
                    <a:pt x="1670" y="0"/>
                  </a:lnTo>
                  <a:close/>
                </a:path>
              </a:pathLst>
            </a:custGeom>
            <a:solidFill>
              <a:srgbClr val="5f7d95"/>
            </a:solidFill>
            <a:ln w="0">
              <a:noFill/>
            </a:ln>
          </p:spPr>
          <p:style>
            <a:lnRef idx="0"/>
            <a:fillRef idx="0"/>
            <a:effectRef idx="0"/>
            <a:fontRef idx="minor"/>
          </p:style>
        </p:sp>
        <p:sp>
          <p:nvSpPr>
            <p:cNvPr id="7246" name="Google Shape;8213;p56"/>
            <p:cNvSpPr/>
            <p:nvPr/>
          </p:nvSpPr>
          <p:spPr>
            <a:xfrm>
              <a:off x="5935680" y="2985840"/>
              <a:ext cx="19080" cy="19080"/>
            </a:xfrm>
            <a:custGeom>
              <a:avLst/>
              <a:gdLst/>
              <a:ahLst/>
              <a:rect l="l" t="t" r="r" b="b"/>
              <a:pathLst>
                <a:path w="788" h="789">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w="0">
              <a:noFill/>
            </a:ln>
          </p:spPr>
          <p:style>
            <a:lnRef idx="0"/>
            <a:fillRef idx="0"/>
            <a:effectRef idx="0"/>
            <a:fontRef idx="minor"/>
          </p:style>
        </p:sp>
        <p:sp>
          <p:nvSpPr>
            <p:cNvPr id="7247" name="Google Shape;8214;p56"/>
            <p:cNvSpPr/>
            <p:nvPr/>
          </p:nvSpPr>
          <p:spPr>
            <a:xfrm>
              <a:off x="5940360" y="3063600"/>
              <a:ext cx="61920" cy="35640"/>
            </a:xfrm>
            <a:custGeom>
              <a:avLst/>
              <a:gdLst/>
              <a:ahLst/>
              <a:rect l="l" t="t" r="r" b="b"/>
              <a:pathLst>
                <a:path w="2490" h="1450">
                  <a:moveTo>
                    <a:pt x="1040" y="0"/>
                  </a:moveTo>
                  <a:lnTo>
                    <a:pt x="0" y="977"/>
                  </a:lnTo>
                  <a:lnTo>
                    <a:pt x="410" y="1449"/>
                  </a:lnTo>
                  <a:lnTo>
                    <a:pt x="2489" y="1449"/>
                  </a:lnTo>
                  <a:lnTo>
                    <a:pt x="1040" y="0"/>
                  </a:lnTo>
                  <a:close/>
                </a:path>
              </a:pathLst>
            </a:custGeom>
            <a:solidFill>
              <a:srgbClr val="5f7d95"/>
            </a:solidFill>
            <a:ln w="0">
              <a:noFill/>
            </a:ln>
          </p:spPr>
          <p:style>
            <a:lnRef idx="0"/>
            <a:fillRef idx="0"/>
            <a:effectRef idx="0"/>
            <a:fontRef idx="minor"/>
          </p:style>
        </p:sp>
        <p:sp>
          <p:nvSpPr>
            <p:cNvPr id="7248" name="Google Shape;8215;p56"/>
            <p:cNvSpPr/>
            <p:nvPr/>
          </p:nvSpPr>
          <p:spPr>
            <a:xfrm>
              <a:off x="5830200" y="2931840"/>
              <a:ext cx="187200" cy="152280"/>
            </a:xfrm>
            <a:custGeom>
              <a:avLst/>
              <a:gdLst/>
              <a:ahLst/>
              <a:rect l="l" t="t" r="r" b="b"/>
              <a:pathLst>
                <a:path w="7467" h="6081">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w="0">
              <a:noFill/>
            </a:ln>
          </p:spPr>
          <p:style>
            <a:lnRef idx="0"/>
            <a:fillRef idx="0"/>
            <a:effectRef idx="0"/>
            <a:fontRef idx="minor"/>
          </p:style>
        </p:sp>
        <p:sp>
          <p:nvSpPr>
            <p:cNvPr id="7249" name="Google Shape;8216;p56"/>
            <p:cNvSpPr/>
            <p:nvPr/>
          </p:nvSpPr>
          <p:spPr>
            <a:xfrm>
              <a:off x="5769720" y="2933280"/>
              <a:ext cx="311760" cy="229320"/>
            </a:xfrm>
            <a:custGeom>
              <a:avLst/>
              <a:gdLst/>
              <a:ahLst/>
              <a:rect l="l" t="t" r="r" b="b"/>
              <a:pathLst>
                <a:path w="12414" h="9137">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w="0">
              <a:noFill/>
            </a:ln>
          </p:spPr>
          <p:style>
            <a:lnRef idx="0"/>
            <a:fillRef idx="0"/>
            <a:effectRef idx="0"/>
            <a:fontRef idx="minor"/>
          </p:style>
        </p:sp>
        <p:sp>
          <p:nvSpPr>
            <p:cNvPr id="7250" name="Google Shape;8217;p56"/>
            <p:cNvSpPr/>
            <p:nvPr/>
          </p:nvSpPr>
          <p:spPr>
            <a:xfrm>
              <a:off x="5871960" y="2891520"/>
              <a:ext cx="103320" cy="20880"/>
            </a:xfrm>
            <a:custGeom>
              <a:avLst/>
              <a:gdLst/>
              <a:ahLst/>
              <a:rect l="l" t="t" r="r" b="b"/>
              <a:pathLst>
                <a:path w="4128" h="852">
                  <a:moveTo>
                    <a:pt x="820" y="1"/>
                  </a:moveTo>
                  <a:cubicBezTo>
                    <a:pt x="347" y="1"/>
                    <a:pt x="1" y="379"/>
                    <a:pt x="1" y="851"/>
                  </a:cubicBezTo>
                  <a:lnTo>
                    <a:pt x="4128" y="851"/>
                  </a:lnTo>
                  <a:cubicBezTo>
                    <a:pt x="4128" y="379"/>
                    <a:pt x="3781" y="1"/>
                    <a:pt x="3309" y="1"/>
                  </a:cubicBezTo>
                  <a:close/>
                </a:path>
              </a:pathLst>
            </a:custGeom>
            <a:solidFill>
              <a:srgbClr val="5f7d95"/>
            </a:solidFill>
            <a:ln w="0">
              <a:noFill/>
            </a:ln>
          </p:spPr>
          <p:style>
            <a:lnRef idx="0"/>
            <a:fillRef idx="0"/>
            <a:effectRef idx="0"/>
            <a:fontRef idx="minor"/>
          </p:style>
        </p:sp>
        <p:sp>
          <p:nvSpPr>
            <p:cNvPr id="7251" name="Google Shape;8218;p56"/>
            <p:cNvSpPr/>
            <p:nvPr/>
          </p:nvSpPr>
          <p:spPr>
            <a:xfrm>
              <a:off x="5809320" y="3184200"/>
              <a:ext cx="41400" cy="61920"/>
            </a:xfrm>
            <a:custGeom>
              <a:avLst/>
              <a:gdLst/>
              <a:ahLst/>
              <a:rect l="l" t="t" r="r" b="b"/>
              <a:pathLst>
                <a:path w="1671" h="2489">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w="0">
              <a:noFill/>
            </a:ln>
          </p:spPr>
          <p:style>
            <a:lnRef idx="0"/>
            <a:fillRef idx="0"/>
            <a:effectRef idx="0"/>
            <a:fontRef idx="minor"/>
          </p:style>
        </p:sp>
        <p:sp>
          <p:nvSpPr>
            <p:cNvPr id="7252" name="Google Shape;8219;p56"/>
            <p:cNvSpPr/>
            <p:nvPr/>
          </p:nvSpPr>
          <p:spPr>
            <a:xfrm>
              <a:off x="5996520" y="3184200"/>
              <a:ext cx="41400" cy="61920"/>
            </a:xfrm>
            <a:custGeom>
              <a:avLst/>
              <a:gdLst/>
              <a:ahLst/>
              <a:rect l="l" t="t" r="r" b="b"/>
              <a:pathLst>
                <a:path w="1670" h="2489">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w="0">
              <a:noFill/>
            </a:ln>
          </p:spPr>
          <p:style>
            <a:lnRef idx="0"/>
            <a:fillRef idx="0"/>
            <a:effectRef idx="0"/>
            <a:fontRef idx="minor"/>
          </p:style>
        </p:sp>
        <p:sp>
          <p:nvSpPr>
            <p:cNvPr id="7253" name="Google Shape;8220;p56"/>
            <p:cNvSpPr/>
            <p:nvPr/>
          </p:nvSpPr>
          <p:spPr>
            <a:xfrm>
              <a:off x="5871960" y="3184200"/>
              <a:ext cx="103320" cy="19800"/>
            </a:xfrm>
            <a:custGeom>
              <a:avLst/>
              <a:gdLst/>
              <a:ahLst/>
              <a:rect l="l" t="t" r="r" b="b"/>
              <a:pathLst>
                <a:path w="4128" h="820">
                  <a:moveTo>
                    <a:pt x="1" y="0"/>
                  </a:moveTo>
                  <a:lnTo>
                    <a:pt x="1" y="819"/>
                  </a:lnTo>
                  <a:lnTo>
                    <a:pt x="4128" y="819"/>
                  </a:lnTo>
                  <a:lnTo>
                    <a:pt x="4128" y="0"/>
                  </a:lnTo>
                  <a:close/>
                </a:path>
              </a:pathLst>
            </a:custGeom>
            <a:solidFill>
              <a:srgbClr val="5f7d95"/>
            </a:solidFill>
            <a:ln w="0">
              <a:noFill/>
            </a:ln>
          </p:spPr>
          <p:style>
            <a:lnRef idx="0"/>
            <a:fillRef idx="0"/>
            <a:effectRef idx="0"/>
            <a:fontRef idx="minor"/>
          </p:style>
        </p:sp>
      </p:grpSp>
      <p:grpSp>
        <p:nvGrpSpPr>
          <p:cNvPr id="7254" name="Google Shape;8221;p56"/>
          <p:cNvGrpSpPr/>
          <p:nvPr/>
        </p:nvGrpSpPr>
        <p:grpSpPr>
          <a:xfrm>
            <a:off x="5747400" y="3366720"/>
            <a:ext cx="355680" cy="355680"/>
            <a:chOff x="5747400" y="3366720"/>
            <a:chExt cx="355680" cy="355680"/>
          </a:xfrm>
        </p:grpSpPr>
        <p:sp>
          <p:nvSpPr>
            <p:cNvPr id="7255" name="Google Shape;8222;p56"/>
            <p:cNvSpPr/>
            <p:nvPr/>
          </p:nvSpPr>
          <p:spPr>
            <a:xfrm>
              <a:off x="5747400" y="3598560"/>
              <a:ext cx="124560" cy="12384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w="0">
              <a:noFill/>
            </a:ln>
          </p:spPr>
          <p:style>
            <a:lnRef idx="0"/>
            <a:fillRef idx="0"/>
            <a:effectRef idx="0"/>
            <a:fontRef idx="minor"/>
          </p:style>
        </p:sp>
        <p:sp>
          <p:nvSpPr>
            <p:cNvPr id="7256" name="Google Shape;8223;p56"/>
            <p:cNvSpPr/>
            <p:nvPr/>
          </p:nvSpPr>
          <p:spPr>
            <a:xfrm>
              <a:off x="5755320" y="3409560"/>
              <a:ext cx="116640" cy="196200"/>
            </a:xfrm>
            <a:custGeom>
              <a:avLst/>
              <a:gdLst/>
              <a:ahLst/>
              <a:rect l="l" t="t" r="r" b="b"/>
              <a:pathLst>
                <a:path w="4664" h="781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w="0">
              <a:noFill/>
            </a:ln>
          </p:spPr>
          <p:style>
            <a:lnRef idx="0"/>
            <a:fillRef idx="0"/>
            <a:effectRef idx="0"/>
            <a:fontRef idx="minor"/>
          </p:style>
        </p:sp>
        <p:sp>
          <p:nvSpPr>
            <p:cNvPr id="7257" name="Google Shape;8224;p56"/>
            <p:cNvSpPr/>
            <p:nvPr/>
          </p:nvSpPr>
          <p:spPr>
            <a:xfrm>
              <a:off x="5790240" y="3366720"/>
              <a:ext cx="80280" cy="36720"/>
            </a:xfrm>
            <a:custGeom>
              <a:avLst/>
              <a:gdLst/>
              <a:ahLst/>
              <a:rect l="l" t="t" r="r" b="b"/>
              <a:pathLst>
                <a:path w="3215" h="1482">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w="0">
              <a:noFill/>
            </a:ln>
          </p:spPr>
          <p:style>
            <a:lnRef idx="0"/>
            <a:fillRef idx="0"/>
            <a:effectRef idx="0"/>
            <a:fontRef idx="minor"/>
          </p:style>
        </p:sp>
        <p:sp>
          <p:nvSpPr>
            <p:cNvPr id="7258" name="Google Shape;8225;p56"/>
            <p:cNvSpPr/>
            <p:nvPr/>
          </p:nvSpPr>
          <p:spPr>
            <a:xfrm>
              <a:off x="5978520" y="3598560"/>
              <a:ext cx="124560" cy="12384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w="0">
              <a:noFill/>
            </a:ln>
          </p:spPr>
          <p:style>
            <a:lnRef idx="0"/>
            <a:fillRef idx="0"/>
            <a:effectRef idx="0"/>
            <a:fontRef idx="minor"/>
          </p:style>
        </p:sp>
        <p:sp>
          <p:nvSpPr>
            <p:cNvPr id="7259" name="Google Shape;8226;p56"/>
            <p:cNvSpPr/>
            <p:nvPr/>
          </p:nvSpPr>
          <p:spPr>
            <a:xfrm>
              <a:off x="5978520" y="3409560"/>
              <a:ext cx="116640" cy="196200"/>
            </a:xfrm>
            <a:custGeom>
              <a:avLst/>
              <a:gdLst/>
              <a:ahLst/>
              <a:rect l="l" t="t" r="r" b="b"/>
              <a:pathLst>
                <a:path w="4664" h="781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w="0">
              <a:noFill/>
            </a:ln>
          </p:spPr>
          <p:style>
            <a:lnRef idx="0"/>
            <a:fillRef idx="0"/>
            <a:effectRef idx="0"/>
            <a:fontRef idx="minor"/>
          </p:style>
        </p:sp>
        <p:sp>
          <p:nvSpPr>
            <p:cNvPr id="7260" name="Google Shape;8227;p56"/>
            <p:cNvSpPr/>
            <p:nvPr/>
          </p:nvSpPr>
          <p:spPr>
            <a:xfrm>
              <a:off x="5978520" y="3368520"/>
              <a:ext cx="81000" cy="35640"/>
            </a:xfrm>
            <a:custGeom>
              <a:avLst/>
              <a:gdLst/>
              <a:ahLst/>
              <a:rect l="l" t="t" r="r" b="b"/>
              <a:pathLst>
                <a:path w="3246" h="145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w="0">
              <a:noFill/>
            </a:ln>
          </p:spPr>
          <p:style>
            <a:lnRef idx="0"/>
            <a:fillRef idx="0"/>
            <a:effectRef idx="0"/>
            <a:fontRef idx="minor"/>
          </p:style>
        </p:sp>
        <p:sp>
          <p:nvSpPr>
            <p:cNvPr id="7261" name="Google Shape;8228;p56"/>
            <p:cNvSpPr/>
            <p:nvPr/>
          </p:nvSpPr>
          <p:spPr>
            <a:xfrm>
              <a:off x="5893560" y="3576960"/>
              <a:ext cx="62640" cy="41400"/>
            </a:xfrm>
            <a:custGeom>
              <a:avLst/>
              <a:gdLst/>
              <a:ahLst/>
              <a:rect l="l" t="t" r="r" b="b"/>
              <a:pathLst>
                <a:path w="2521" h="1670">
                  <a:moveTo>
                    <a:pt x="0" y="0"/>
                  </a:moveTo>
                  <a:lnTo>
                    <a:pt x="0" y="1670"/>
                  </a:lnTo>
                  <a:lnTo>
                    <a:pt x="2521" y="1670"/>
                  </a:lnTo>
                  <a:lnTo>
                    <a:pt x="2521" y="0"/>
                  </a:lnTo>
                  <a:close/>
                </a:path>
              </a:pathLst>
            </a:custGeom>
            <a:solidFill>
              <a:srgbClr val="5f7d95"/>
            </a:solidFill>
            <a:ln w="0">
              <a:noFill/>
            </a:ln>
          </p:spPr>
          <p:style>
            <a:lnRef idx="0"/>
            <a:fillRef idx="0"/>
            <a:effectRef idx="0"/>
            <a:fontRef idx="minor"/>
          </p:style>
        </p:sp>
        <p:sp>
          <p:nvSpPr>
            <p:cNvPr id="7262" name="Google Shape;8229;p56"/>
            <p:cNvSpPr/>
            <p:nvPr/>
          </p:nvSpPr>
          <p:spPr>
            <a:xfrm>
              <a:off x="5936400" y="3493080"/>
              <a:ext cx="20880" cy="62640"/>
            </a:xfrm>
            <a:custGeom>
              <a:avLst/>
              <a:gdLst/>
              <a:ahLst/>
              <a:rect l="l" t="t" r="r" b="b"/>
              <a:pathLst>
                <a:path w="852" h="2522">
                  <a:moveTo>
                    <a:pt x="1" y="1"/>
                  </a:moveTo>
                  <a:lnTo>
                    <a:pt x="1" y="2521"/>
                  </a:lnTo>
                  <a:lnTo>
                    <a:pt x="851" y="2521"/>
                  </a:lnTo>
                  <a:lnTo>
                    <a:pt x="851" y="1"/>
                  </a:lnTo>
                  <a:close/>
                </a:path>
              </a:pathLst>
            </a:custGeom>
            <a:solidFill>
              <a:srgbClr val="5f7d95"/>
            </a:solidFill>
            <a:ln w="0">
              <a:noFill/>
            </a:ln>
          </p:spPr>
          <p:style>
            <a:lnRef idx="0"/>
            <a:fillRef idx="0"/>
            <a:effectRef idx="0"/>
            <a:fontRef idx="minor"/>
          </p:style>
        </p:sp>
        <p:sp>
          <p:nvSpPr>
            <p:cNvPr id="7263" name="Google Shape;8230;p56"/>
            <p:cNvSpPr/>
            <p:nvPr/>
          </p:nvSpPr>
          <p:spPr>
            <a:xfrm>
              <a:off x="5893560" y="3493080"/>
              <a:ext cx="19800" cy="62640"/>
            </a:xfrm>
            <a:custGeom>
              <a:avLst/>
              <a:gdLst/>
              <a:ahLst/>
              <a:rect l="l" t="t" r="r" b="b"/>
              <a:pathLst>
                <a:path w="820" h="2522">
                  <a:moveTo>
                    <a:pt x="0" y="1"/>
                  </a:moveTo>
                  <a:lnTo>
                    <a:pt x="0" y="2521"/>
                  </a:lnTo>
                  <a:lnTo>
                    <a:pt x="820" y="2521"/>
                  </a:lnTo>
                  <a:lnTo>
                    <a:pt x="820" y="1"/>
                  </a:lnTo>
                  <a:close/>
                </a:path>
              </a:pathLst>
            </a:custGeom>
            <a:solidFill>
              <a:srgbClr val="5f7d95"/>
            </a:solidFill>
            <a:ln w="0">
              <a:noFill/>
            </a:ln>
          </p:spPr>
          <p:style>
            <a:lnRef idx="0"/>
            <a:fillRef idx="0"/>
            <a:effectRef idx="0"/>
            <a:fontRef idx="minor"/>
          </p:style>
        </p:sp>
      </p:grpSp>
      <p:grpSp>
        <p:nvGrpSpPr>
          <p:cNvPr id="7264" name="Google Shape;8231;p56"/>
          <p:cNvGrpSpPr/>
          <p:nvPr/>
        </p:nvGrpSpPr>
        <p:grpSpPr>
          <a:xfrm>
            <a:off x="7532640" y="3389400"/>
            <a:ext cx="355320" cy="353880"/>
            <a:chOff x="7532640" y="3389400"/>
            <a:chExt cx="355320" cy="353880"/>
          </a:xfrm>
        </p:grpSpPr>
        <p:sp>
          <p:nvSpPr>
            <p:cNvPr id="7265" name="Google Shape;8232;p56"/>
            <p:cNvSpPr/>
            <p:nvPr/>
          </p:nvSpPr>
          <p:spPr>
            <a:xfrm>
              <a:off x="7532640" y="3389400"/>
              <a:ext cx="82440" cy="82440"/>
            </a:xfrm>
            <a:custGeom>
              <a:avLst/>
              <a:gdLst/>
              <a:ahLst/>
              <a:rect l="l" t="t" r="r" b="b"/>
              <a:pathLst>
                <a:path w="3309" h="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w="0">
              <a:noFill/>
            </a:ln>
          </p:spPr>
          <p:style>
            <a:lnRef idx="0"/>
            <a:fillRef idx="0"/>
            <a:effectRef idx="0"/>
            <a:fontRef idx="minor"/>
          </p:style>
        </p:sp>
        <p:sp>
          <p:nvSpPr>
            <p:cNvPr id="7266" name="Google Shape;8233;p56"/>
            <p:cNvSpPr/>
            <p:nvPr/>
          </p:nvSpPr>
          <p:spPr>
            <a:xfrm>
              <a:off x="7532640" y="3489480"/>
              <a:ext cx="82440" cy="253800"/>
            </a:xfrm>
            <a:custGeom>
              <a:avLst/>
              <a:gdLst/>
              <a:ahLst/>
              <a:rect l="l" t="t" r="r" b="b"/>
              <a:pathLst>
                <a:path w="3309" h="10114">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w="0">
              <a:noFill/>
            </a:ln>
          </p:spPr>
          <p:style>
            <a:lnRef idx="0"/>
            <a:fillRef idx="0"/>
            <a:effectRef idx="0"/>
            <a:fontRef idx="minor"/>
          </p:style>
        </p:sp>
        <p:sp>
          <p:nvSpPr>
            <p:cNvPr id="7267" name="Google Shape;8234;p56"/>
            <p:cNvSpPr/>
            <p:nvPr/>
          </p:nvSpPr>
          <p:spPr>
            <a:xfrm>
              <a:off x="7805520" y="3389400"/>
              <a:ext cx="82440" cy="82440"/>
            </a:xfrm>
            <a:custGeom>
              <a:avLst/>
              <a:gdLst/>
              <a:ahLst/>
              <a:rect l="l" t="t" r="r" b="b"/>
              <a:pathLst>
                <a:path w="3309" h="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w="0">
              <a:noFill/>
            </a:ln>
          </p:spPr>
          <p:style>
            <a:lnRef idx="0"/>
            <a:fillRef idx="0"/>
            <a:effectRef idx="0"/>
            <a:fontRef idx="minor"/>
          </p:style>
        </p:sp>
        <p:sp>
          <p:nvSpPr>
            <p:cNvPr id="7268" name="Google Shape;8235;p56"/>
            <p:cNvSpPr/>
            <p:nvPr/>
          </p:nvSpPr>
          <p:spPr>
            <a:xfrm>
              <a:off x="7805520" y="3489480"/>
              <a:ext cx="82440" cy="253800"/>
            </a:xfrm>
            <a:custGeom>
              <a:avLst/>
              <a:gdLst/>
              <a:ahLst/>
              <a:rect l="l" t="t" r="r" b="b"/>
              <a:pathLst>
                <a:path w="3309" h="10114">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w="0">
              <a:noFill/>
            </a:ln>
          </p:spPr>
          <p:style>
            <a:lnRef idx="0"/>
            <a:fillRef idx="0"/>
            <a:effectRef idx="0"/>
            <a:fontRef idx="minor"/>
          </p:style>
        </p:sp>
        <p:sp>
          <p:nvSpPr>
            <p:cNvPr id="7269" name="Google Shape;8236;p56"/>
            <p:cNvSpPr/>
            <p:nvPr/>
          </p:nvSpPr>
          <p:spPr>
            <a:xfrm>
              <a:off x="7616520" y="3556080"/>
              <a:ext cx="188280" cy="167400"/>
            </a:xfrm>
            <a:custGeom>
              <a:avLst/>
              <a:gdLst/>
              <a:ahLst/>
              <a:rect l="l" t="t" r="r" b="b"/>
              <a:pathLst>
                <a:path w="7499" h="668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w="0">
              <a:noFill/>
            </a:ln>
          </p:spPr>
          <p:style>
            <a:lnRef idx="0"/>
            <a:fillRef idx="0"/>
            <a:effectRef idx="0"/>
            <a:fontRef idx="minor"/>
          </p:style>
        </p:sp>
        <p:sp>
          <p:nvSpPr>
            <p:cNvPr id="7270" name="Google Shape;8237;p56"/>
            <p:cNvSpPr/>
            <p:nvPr/>
          </p:nvSpPr>
          <p:spPr>
            <a:xfrm>
              <a:off x="7663320" y="3556080"/>
              <a:ext cx="93600" cy="104040"/>
            </a:xfrm>
            <a:custGeom>
              <a:avLst/>
              <a:gdLst/>
              <a:ahLst/>
              <a:rect l="l" t="t" r="r" b="b"/>
              <a:pathLst>
                <a:path w="3750" h="4160">
                  <a:moveTo>
                    <a:pt x="1828" y="1"/>
                  </a:moveTo>
                  <a:lnTo>
                    <a:pt x="1" y="4159"/>
                  </a:lnTo>
                  <a:lnTo>
                    <a:pt x="3750" y="4159"/>
                  </a:lnTo>
                  <a:lnTo>
                    <a:pt x="1923" y="1"/>
                  </a:lnTo>
                  <a:close/>
                </a:path>
              </a:pathLst>
            </a:custGeom>
            <a:solidFill>
              <a:srgbClr val="5f7d95"/>
            </a:solidFill>
            <a:ln w="0">
              <a:noFill/>
            </a:ln>
          </p:spPr>
          <p:style>
            <a:lnRef idx="0"/>
            <a:fillRef idx="0"/>
            <a:effectRef idx="0"/>
            <a:fontRef idx="minor"/>
          </p:style>
        </p:sp>
        <p:sp>
          <p:nvSpPr>
            <p:cNvPr id="7271" name="Google Shape;8238;p56"/>
            <p:cNvSpPr/>
            <p:nvPr/>
          </p:nvSpPr>
          <p:spPr>
            <a:xfrm>
              <a:off x="7616520" y="3480840"/>
              <a:ext cx="188280" cy="31680"/>
            </a:xfrm>
            <a:custGeom>
              <a:avLst/>
              <a:gdLst/>
              <a:ahLst/>
              <a:rect l="l" t="t" r="r" b="b"/>
              <a:pathLst>
                <a:path w="7499" h="1293">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w="0">
              <a:noFill/>
            </a:ln>
          </p:spPr>
          <p:style>
            <a:lnRef idx="0"/>
            <a:fillRef idx="0"/>
            <a:effectRef idx="0"/>
            <a:fontRef idx="minor"/>
          </p:style>
        </p:sp>
      </p:grpSp>
      <p:grpSp>
        <p:nvGrpSpPr>
          <p:cNvPr id="7272" name="Google Shape;8239;p56"/>
          <p:cNvGrpSpPr/>
          <p:nvPr/>
        </p:nvGrpSpPr>
        <p:grpSpPr>
          <a:xfrm>
            <a:off x="7088760" y="3389400"/>
            <a:ext cx="356040" cy="310320"/>
            <a:chOff x="7088760" y="3389400"/>
            <a:chExt cx="356040" cy="310320"/>
          </a:xfrm>
        </p:grpSpPr>
        <p:sp>
          <p:nvSpPr>
            <p:cNvPr id="7273" name="Google Shape;8240;p56"/>
            <p:cNvSpPr/>
            <p:nvPr/>
          </p:nvSpPr>
          <p:spPr>
            <a:xfrm>
              <a:off x="7088760" y="3639240"/>
              <a:ext cx="355680" cy="60480"/>
            </a:xfrm>
            <a:custGeom>
              <a:avLst/>
              <a:gdLst/>
              <a:ahLst/>
              <a:rect l="l" t="t" r="r" b="b"/>
              <a:pathLst>
                <a:path w="14147" h="242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w="0">
              <a:noFill/>
            </a:ln>
          </p:spPr>
          <p:style>
            <a:lnRef idx="0"/>
            <a:fillRef idx="0"/>
            <a:effectRef idx="0"/>
            <a:fontRef idx="minor"/>
          </p:style>
        </p:sp>
        <p:sp>
          <p:nvSpPr>
            <p:cNvPr id="7274" name="Google Shape;8241;p56"/>
            <p:cNvSpPr/>
            <p:nvPr/>
          </p:nvSpPr>
          <p:spPr>
            <a:xfrm>
              <a:off x="7109280" y="3556080"/>
              <a:ext cx="312480" cy="62640"/>
            </a:xfrm>
            <a:custGeom>
              <a:avLst/>
              <a:gdLst/>
              <a:ahLst/>
              <a:rect l="l" t="t" r="r" b="b"/>
              <a:pathLst>
                <a:path w="12445" h="2522">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w="0">
              <a:noFill/>
            </a:ln>
          </p:spPr>
          <p:style>
            <a:lnRef idx="0"/>
            <a:fillRef idx="0"/>
            <a:effectRef idx="0"/>
            <a:fontRef idx="minor"/>
          </p:style>
        </p:sp>
        <p:sp>
          <p:nvSpPr>
            <p:cNvPr id="7275" name="Google Shape;8242;p56"/>
            <p:cNvSpPr/>
            <p:nvPr/>
          </p:nvSpPr>
          <p:spPr>
            <a:xfrm>
              <a:off x="7386120" y="3473640"/>
              <a:ext cx="58680" cy="61920"/>
            </a:xfrm>
            <a:custGeom>
              <a:avLst/>
              <a:gdLst/>
              <a:ahLst/>
              <a:rect l="l" t="t" r="r" b="b"/>
              <a:pathLst>
                <a:path w="2364" h="249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w="0">
              <a:noFill/>
            </a:ln>
          </p:spPr>
          <p:style>
            <a:lnRef idx="0"/>
            <a:fillRef idx="0"/>
            <a:effectRef idx="0"/>
            <a:fontRef idx="minor"/>
          </p:style>
        </p:sp>
        <p:sp>
          <p:nvSpPr>
            <p:cNvPr id="7276" name="Google Shape;8243;p56"/>
            <p:cNvSpPr/>
            <p:nvPr/>
          </p:nvSpPr>
          <p:spPr>
            <a:xfrm>
              <a:off x="7192440" y="3389400"/>
              <a:ext cx="185760" cy="146160"/>
            </a:xfrm>
            <a:custGeom>
              <a:avLst/>
              <a:gdLst/>
              <a:ahLst/>
              <a:rect l="l" t="t" r="r" b="b"/>
              <a:pathLst>
                <a:path w="7405" h="583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w="0">
              <a:noFill/>
            </a:ln>
          </p:spPr>
          <p:style>
            <a:lnRef idx="0"/>
            <a:fillRef idx="0"/>
            <a:effectRef idx="0"/>
            <a:fontRef idx="minor"/>
          </p:style>
        </p:sp>
        <p:sp>
          <p:nvSpPr>
            <p:cNvPr id="7277" name="Google Shape;8244;p56"/>
            <p:cNvSpPr/>
            <p:nvPr/>
          </p:nvSpPr>
          <p:spPr>
            <a:xfrm>
              <a:off x="7129080" y="3430800"/>
              <a:ext cx="91440" cy="104040"/>
            </a:xfrm>
            <a:custGeom>
              <a:avLst/>
              <a:gdLst/>
              <a:ahLst/>
              <a:rect l="l" t="t" r="r" b="b"/>
              <a:pathLst>
                <a:path w="3655" h="416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w="0">
              <a:noFill/>
            </a:ln>
          </p:spPr>
          <p:style>
            <a:lnRef idx="0"/>
            <a:fillRef idx="0"/>
            <a:effectRef idx="0"/>
            <a:fontRef idx="minor"/>
          </p:style>
        </p:sp>
        <p:sp>
          <p:nvSpPr>
            <p:cNvPr id="7278" name="Google Shape;8245;p56"/>
            <p:cNvSpPr/>
            <p:nvPr/>
          </p:nvSpPr>
          <p:spPr>
            <a:xfrm>
              <a:off x="7088760" y="3472920"/>
              <a:ext cx="50040" cy="61200"/>
            </a:xfrm>
            <a:custGeom>
              <a:avLst/>
              <a:gdLst/>
              <a:ahLst/>
              <a:rect l="l" t="t" r="r" b="b"/>
              <a:pathLst>
                <a:path w="2017" h="2459">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w="0">
              <a:noFill/>
            </a:ln>
          </p:spPr>
          <p:style>
            <a:lnRef idx="0"/>
            <a:fillRef idx="0"/>
            <a:effectRef idx="0"/>
            <a:fontRef idx="minor"/>
          </p:style>
        </p:sp>
      </p:grpSp>
      <p:grpSp>
        <p:nvGrpSpPr>
          <p:cNvPr id="7279" name="Google Shape;8246;p56"/>
          <p:cNvGrpSpPr/>
          <p:nvPr/>
        </p:nvGrpSpPr>
        <p:grpSpPr>
          <a:xfrm>
            <a:off x="6202080" y="2418480"/>
            <a:ext cx="355680" cy="352440"/>
            <a:chOff x="6202080" y="2418480"/>
            <a:chExt cx="355680" cy="352440"/>
          </a:xfrm>
        </p:grpSpPr>
        <p:sp>
          <p:nvSpPr>
            <p:cNvPr id="7280" name="Google Shape;8247;p56"/>
            <p:cNvSpPr/>
            <p:nvPr/>
          </p:nvSpPr>
          <p:spPr>
            <a:xfrm>
              <a:off x="6294240" y="2600280"/>
              <a:ext cx="22320" cy="19440"/>
            </a:xfrm>
            <a:custGeom>
              <a:avLst/>
              <a:gdLst/>
              <a:ahLst/>
              <a:rect l="l" t="t" r="r" b="b"/>
              <a:pathLst>
                <a:path w="915" h="80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w="0">
              <a:noFill/>
            </a:ln>
          </p:spPr>
          <p:style>
            <a:lnRef idx="0"/>
            <a:fillRef idx="0"/>
            <a:effectRef idx="0"/>
            <a:fontRef idx="minor"/>
          </p:style>
        </p:sp>
        <p:sp>
          <p:nvSpPr>
            <p:cNvPr id="7281" name="Google Shape;8248;p56"/>
            <p:cNvSpPr/>
            <p:nvPr/>
          </p:nvSpPr>
          <p:spPr>
            <a:xfrm>
              <a:off x="6366240" y="2579400"/>
              <a:ext cx="69120" cy="46800"/>
            </a:xfrm>
            <a:custGeom>
              <a:avLst/>
              <a:gdLst/>
              <a:ahLst/>
              <a:rect l="l" t="t" r="r" b="b"/>
              <a:pathLst>
                <a:path w="2774" h="1891">
                  <a:moveTo>
                    <a:pt x="568" y="1"/>
                  </a:moveTo>
                  <a:lnTo>
                    <a:pt x="1" y="568"/>
                  </a:lnTo>
                  <a:lnTo>
                    <a:pt x="2206" y="1891"/>
                  </a:lnTo>
                  <a:lnTo>
                    <a:pt x="2773" y="1324"/>
                  </a:lnTo>
                  <a:lnTo>
                    <a:pt x="568" y="1"/>
                  </a:lnTo>
                  <a:close/>
                </a:path>
              </a:pathLst>
            </a:custGeom>
            <a:solidFill>
              <a:srgbClr val="5f7d95"/>
            </a:solidFill>
            <a:ln w="0">
              <a:noFill/>
            </a:ln>
          </p:spPr>
          <p:style>
            <a:lnRef idx="0"/>
            <a:fillRef idx="0"/>
            <a:effectRef idx="0"/>
            <a:fontRef idx="minor"/>
          </p:style>
        </p:sp>
        <p:sp>
          <p:nvSpPr>
            <p:cNvPr id="7282" name="Google Shape;8249;p56"/>
            <p:cNvSpPr/>
            <p:nvPr/>
          </p:nvSpPr>
          <p:spPr>
            <a:xfrm>
              <a:off x="6202080" y="2418480"/>
              <a:ext cx="355680" cy="352440"/>
            </a:xfrm>
            <a:custGeom>
              <a:avLst/>
              <a:gdLst/>
              <a:ahLst/>
              <a:rect l="l" t="t" r="r" b="b"/>
              <a:pathLst>
                <a:path w="14147" h="1402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w="0">
              <a:noFill/>
            </a:ln>
          </p:spPr>
          <p:style>
            <a:lnRef idx="0"/>
            <a:fillRef idx="0"/>
            <a:effectRef idx="0"/>
            <a:fontRef idx="minor"/>
          </p:style>
        </p:sp>
        <p:sp>
          <p:nvSpPr>
            <p:cNvPr id="7283" name="Google Shape;8250;p56"/>
            <p:cNvSpPr/>
            <p:nvPr/>
          </p:nvSpPr>
          <p:spPr>
            <a:xfrm>
              <a:off x="6353640" y="2658240"/>
              <a:ext cx="22320" cy="20160"/>
            </a:xfrm>
            <a:custGeom>
              <a:avLst/>
              <a:gdLst/>
              <a:ahLst/>
              <a:rect l="l" t="t" r="r" b="b"/>
              <a:pathLst>
                <a:path w="915" h="836">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w="0">
              <a:noFill/>
            </a:ln>
          </p:spPr>
          <p:style>
            <a:lnRef idx="0"/>
            <a:fillRef idx="0"/>
            <a:effectRef idx="0"/>
            <a:fontRef idx="minor"/>
          </p:style>
        </p:sp>
      </p:grpSp>
      <p:sp>
        <p:nvSpPr>
          <p:cNvPr id="7284" name="Google Shape;8251;p56"/>
          <p:cNvSpPr/>
          <p:nvPr/>
        </p:nvSpPr>
        <p:spPr>
          <a:xfrm>
            <a:off x="8015400" y="1973160"/>
            <a:ext cx="272880" cy="353880"/>
          </a:xfrm>
          <a:custGeom>
            <a:avLst/>
            <a:gdLst/>
            <a:ahLst/>
            <a:rect l="l" t="t" r="r" b="b"/>
            <a:pathLst>
              <a:path w="10871" h="14078">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w="0">
            <a:noFill/>
          </a:ln>
        </p:spPr>
        <p:style>
          <a:lnRef idx="0"/>
          <a:fillRef idx="0"/>
          <a:effectRef idx="0"/>
          <a:fontRef idx="minor"/>
        </p:style>
      </p:sp>
      <p:grpSp>
        <p:nvGrpSpPr>
          <p:cNvPr id="7285" name="Google Shape;8252;p56"/>
          <p:cNvGrpSpPr/>
          <p:nvPr/>
        </p:nvGrpSpPr>
        <p:grpSpPr>
          <a:xfrm>
            <a:off x="7984800" y="2428200"/>
            <a:ext cx="355680" cy="332640"/>
            <a:chOff x="7984800" y="2428200"/>
            <a:chExt cx="355680" cy="332640"/>
          </a:xfrm>
        </p:grpSpPr>
        <p:sp>
          <p:nvSpPr>
            <p:cNvPr id="7286" name="Google Shape;8253;p56"/>
            <p:cNvSpPr/>
            <p:nvPr/>
          </p:nvSpPr>
          <p:spPr>
            <a:xfrm>
              <a:off x="8048160" y="2573640"/>
              <a:ext cx="41400" cy="4140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w="0">
              <a:noFill/>
            </a:ln>
          </p:spPr>
          <p:style>
            <a:lnRef idx="0"/>
            <a:fillRef idx="0"/>
            <a:effectRef idx="0"/>
            <a:fontRef idx="minor"/>
          </p:style>
        </p:sp>
        <p:sp>
          <p:nvSpPr>
            <p:cNvPr id="7287" name="Google Shape;8254;p56"/>
            <p:cNvSpPr/>
            <p:nvPr/>
          </p:nvSpPr>
          <p:spPr>
            <a:xfrm>
              <a:off x="8131680" y="2490120"/>
              <a:ext cx="41400" cy="4140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w="0">
              <a:noFill/>
            </a:ln>
          </p:spPr>
          <p:style>
            <a:lnRef idx="0"/>
            <a:fillRef idx="0"/>
            <a:effectRef idx="0"/>
            <a:fontRef idx="minor"/>
          </p:style>
        </p:sp>
        <p:sp>
          <p:nvSpPr>
            <p:cNvPr id="7288" name="Google Shape;8255;p56"/>
            <p:cNvSpPr/>
            <p:nvPr/>
          </p:nvSpPr>
          <p:spPr>
            <a:xfrm>
              <a:off x="8131680" y="2657520"/>
              <a:ext cx="41400" cy="40680"/>
            </a:xfrm>
            <a:custGeom>
              <a:avLst/>
              <a:gdLst/>
              <a:ahLst/>
              <a:rect l="l" t="t" r="r" b="b"/>
              <a:pathLst>
                <a:path w="1670" h="1639">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w="0">
              <a:noFill/>
            </a:ln>
          </p:spPr>
          <p:style>
            <a:lnRef idx="0"/>
            <a:fillRef idx="0"/>
            <a:effectRef idx="0"/>
            <a:fontRef idx="minor"/>
          </p:style>
        </p:sp>
        <p:sp>
          <p:nvSpPr>
            <p:cNvPr id="7289" name="Google Shape;8256;p56"/>
            <p:cNvSpPr/>
            <p:nvPr/>
          </p:nvSpPr>
          <p:spPr>
            <a:xfrm>
              <a:off x="7984800" y="2428200"/>
              <a:ext cx="333360" cy="332640"/>
            </a:xfrm>
            <a:custGeom>
              <a:avLst/>
              <a:gdLst/>
              <a:ahLst/>
              <a:rect l="l" t="t" r="r" b="b"/>
              <a:pathLst>
                <a:path w="13265" h="13233">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w="0">
              <a:noFill/>
            </a:ln>
          </p:spPr>
          <p:style>
            <a:lnRef idx="0"/>
            <a:fillRef idx="0"/>
            <a:effectRef idx="0"/>
            <a:fontRef idx="minor"/>
          </p:style>
        </p:sp>
        <p:sp>
          <p:nvSpPr>
            <p:cNvPr id="7290" name="Google Shape;8257;p56"/>
            <p:cNvSpPr/>
            <p:nvPr/>
          </p:nvSpPr>
          <p:spPr>
            <a:xfrm>
              <a:off x="8214840" y="2573640"/>
              <a:ext cx="41400" cy="41400"/>
            </a:xfrm>
            <a:custGeom>
              <a:avLst/>
              <a:gdLst/>
              <a:ahLst/>
              <a:rect l="l" t="t" r="r" b="b"/>
              <a:pathLst>
                <a:path w="1670" h="1671">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w="0">
              <a:noFill/>
            </a:ln>
          </p:spPr>
          <p:style>
            <a:lnRef idx="0"/>
            <a:fillRef idx="0"/>
            <a:effectRef idx="0"/>
            <a:fontRef idx="minor"/>
          </p:style>
        </p:sp>
        <p:sp>
          <p:nvSpPr>
            <p:cNvPr id="7291" name="Google Shape;8258;p56"/>
            <p:cNvSpPr/>
            <p:nvPr/>
          </p:nvSpPr>
          <p:spPr>
            <a:xfrm>
              <a:off x="8237880" y="2678400"/>
              <a:ext cx="102600" cy="82440"/>
            </a:xfrm>
            <a:custGeom>
              <a:avLst/>
              <a:gdLst/>
              <a:ahLst/>
              <a:rect l="l" t="t" r="r" b="b"/>
              <a:pathLst>
                <a:path w="4097" h="3309">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w="0">
              <a:noFill/>
            </a:ln>
          </p:spPr>
          <p:style>
            <a:lnRef idx="0"/>
            <a:fillRef idx="0"/>
            <a:effectRef idx="0"/>
            <a:fontRef idx="minor"/>
          </p:style>
        </p:sp>
      </p:grpSp>
      <p:grpSp>
        <p:nvGrpSpPr>
          <p:cNvPr id="7292" name="Google Shape;8259;p56"/>
          <p:cNvGrpSpPr/>
          <p:nvPr/>
        </p:nvGrpSpPr>
        <p:grpSpPr>
          <a:xfrm>
            <a:off x="6243120" y="3367440"/>
            <a:ext cx="251640" cy="354600"/>
            <a:chOff x="6243120" y="3367440"/>
            <a:chExt cx="251640" cy="354600"/>
          </a:xfrm>
        </p:grpSpPr>
        <p:sp>
          <p:nvSpPr>
            <p:cNvPr id="7293" name="Google Shape;8260;p56"/>
            <p:cNvSpPr/>
            <p:nvPr/>
          </p:nvSpPr>
          <p:spPr>
            <a:xfrm>
              <a:off x="6339240" y="3367440"/>
              <a:ext cx="62640" cy="62640"/>
            </a:xfrm>
            <a:custGeom>
              <a:avLst/>
              <a:gdLst/>
              <a:ahLst/>
              <a:rect l="l" t="t" r="r" b="b"/>
              <a:pathLst>
                <a:path w="2521" h="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w="0">
              <a:noFill/>
            </a:ln>
          </p:spPr>
          <p:style>
            <a:lnRef idx="0"/>
            <a:fillRef idx="0"/>
            <a:effectRef idx="0"/>
            <a:fontRef idx="minor"/>
          </p:style>
        </p:sp>
        <p:sp>
          <p:nvSpPr>
            <p:cNvPr id="7294" name="Google Shape;8261;p56"/>
            <p:cNvSpPr/>
            <p:nvPr/>
          </p:nvSpPr>
          <p:spPr>
            <a:xfrm>
              <a:off x="6243120" y="3450600"/>
              <a:ext cx="251640" cy="271440"/>
            </a:xfrm>
            <a:custGeom>
              <a:avLst/>
              <a:gdLst/>
              <a:ahLst/>
              <a:rect l="l" t="t" r="r" b="b"/>
              <a:pathLst>
                <a:path w="10019" h="10807">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w="0">
              <a:noFill/>
            </a:ln>
          </p:spPr>
          <p:style>
            <a:lnRef idx="0"/>
            <a:fillRef idx="0"/>
            <a:effectRef idx="0"/>
            <a:fontRef idx="minor"/>
          </p:style>
        </p:sp>
      </p:grpSp>
      <p:grpSp>
        <p:nvGrpSpPr>
          <p:cNvPr id="7295" name="Google Shape;8262;p56"/>
          <p:cNvGrpSpPr/>
          <p:nvPr/>
        </p:nvGrpSpPr>
        <p:grpSpPr>
          <a:xfrm>
            <a:off x="7975080" y="3389400"/>
            <a:ext cx="353880" cy="353880"/>
            <a:chOff x="7975080" y="3389400"/>
            <a:chExt cx="353880" cy="353880"/>
          </a:xfrm>
        </p:grpSpPr>
        <p:sp>
          <p:nvSpPr>
            <p:cNvPr id="7296" name="Google Shape;8263;p56"/>
            <p:cNvSpPr/>
            <p:nvPr/>
          </p:nvSpPr>
          <p:spPr>
            <a:xfrm>
              <a:off x="8015760" y="3389400"/>
              <a:ext cx="291960" cy="165960"/>
            </a:xfrm>
            <a:custGeom>
              <a:avLst/>
              <a:gdLst/>
              <a:ahLst/>
              <a:rect l="l" t="t" r="r" b="b"/>
              <a:pathLst>
                <a:path w="11626" h="6617">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w="0">
              <a:noFill/>
            </a:ln>
          </p:spPr>
          <p:style>
            <a:lnRef idx="0"/>
            <a:fillRef idx="0"/>
            <a:effectRef idx="0"/>
            <a:fontRef idx="minor"/>
          </p:style>
        </p:sp>
        <p:sp>
          <p:nvSpPr>
            <p:cNvPr id="7297" name="Google Shape;8264;p56"/>
            <p:cNvSpPr/>
            <p:nvPr/>
          </p:nvSpPr>
          <p:spPr>
            <a:xfrm>
              <a:off x="8099640" y="3498120"/>
              <a:ext cx="19800" cy="57240"/>
            </a:xfrm>
            <a:custGeom>
              <a:avLst/>
              <a:gdLst/>
              <a:ahLst/>
              <a:rect l="l" t="t" r="r" b="b"/>
              <a:pathLst>
                <a:path w="820" h="2301">
                  <a:moveTo>
                    <a:pt x="0" y="1"/>
                  </a:moveTo>
                  <a:lnTo>
                    <a:pt x="0" y="2301"/>
                  </a:lnTo>
                  <a:lnTo>
                    <a:pt x="819" y="2301"/>
                  </a:lnTo>
                  <a:lnTo>
                    <a:pt x="819" y="946"/>
                  </a:lnTo>
                  <a:lnTo>
                    <a:pt x="0" y="1"/>
                  </a:lnTo>
                  <a:close/>
                </a:path>
              </a:pathLst>
            </a:custGeom>
            <a:solidFill>
              <a:srgbClr val="5f7d95"/>
            </a:solidFill>
            <a:ln w="0">
              <a:noFill/>
            </a:ln>
          </p:spPr>
          <p:style>
            <a:lnRef idx="0"/>
            <a:fillRef idx="0"/>
            <a:effectRef idx="0"/>
            <a:fontRef idx="minor"/>
          </p:style>
        </p:sp>
        <p:sp>
          <p:nvSpPr>
            <p:cNvPr id="7298" name="Google Shape;8265;p56"/>
            <p:cNvSpPr/>
            <p:nvPr/>
          </p:nvSpPr>
          <p:spPr>
            <a:xfrm>
              <a:off x="7975080" y="3576600"/>
              <a:ext cx="353880" cy="82440"/>
            </a:xfrm>
            <a:custGeom>
              <a:avLst/>
              <a:gdLst/>
              <a:ahLst/>
              <a:rect l="l" t="t" r="r" b="b"/>
              <a:pathLst>
                <a:path w="14084" h="3309">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w="0">
              <a:noFill/>
            </a:ln>
          </p:spPr>
          <p:style>
            <a:lnRef idx="0"/>
            <a:fillRef idx="0"/>
            <a:effectRef idx="0"/>
            <a:fontRef idx="minor"/>
          </p:style>
        </p:sp>
        <p:sp>
          <p:nvSpPr>
            <p:cNvPr id="7299" name="Google Shape;8266;p56"/>
            <p:cNvSpPr/>
            <p:nvPr/>
          </p:nvSpPr>
          <p:spPr>
            <a:xfrm>
              <a:off x="7999200" y="3680640"/>
              <a:ext cx="53280" cy="62640"/>
            </a:xfrm>
            <a:custGeom>
              <a:avLst/>
              <a:gdLst/>
              <a:ahLst/>
              <a:rect l="l" t="t" r="r" b="b"/>
              <a:pathLst>
                <a:path w="2144" h="2522">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w="0">
              <a:noFill/>
            </a:ln>
          </p:spPr>
          <p:style>
            <a:lnRef idx="0"/>
            <a:fillRef idx="0"/>
            <a:effectRef idx="0"/>
            <a:fontRef idx="minor"/>
          </p:style>
        </p:sp>
        <p:sp>
          <p:nvSpPr>
            <p:cNvPr id="7300" name="Google Shape;8267;p56"/>
            <p:cNvSpPr/>
            <p:nvPr/>
          </p:nvSpPr>
          <p:spPr>
            <a:xfrm>
              <a:off x="8166600" y="3680640"/>
              <a:ext cx="54000" cy="62640"/>
            </a:xfrm>
            <a:custGeom>
              <a:avLst/>
              <a:gdLst/>
              <a:ahLst/>
              <a:rect l="l" t="t" r="r" b="b"/>
              <a:pathLst>
                <a:path w="2175" h="2522">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w="0">
              <a:noFill/>
            </a:ln>
          </p:spPr>
          <p:style>
            <a:lnRef idx="0"/>
            <a:fillRef idx="0"/>
            <a:effectRef idx="0"/>
            <a:fontRef idx="minor"/>
          </p:style>
        </p:sp>
        <p:sp>
          <p:nvSpPr>
            <p:cNvPr id="7301" name="Google Shape;8268;p56"/>
            <p:cNvSpPr/>
            <p:nvPr/>
          </p:nvSpPr>
          <p:spPr>
            <a:xfrm>
              <a:off x="8250480" y="3680640"/>
              <a:ext cx="54000" cy="62640"/>
            </a:xfrm>
            <a:custGeom>
              <a:avLst/>
              <a:gdLst/>
              <a:ahLst/>
              <a:rect l="l" t="t" r="r" b="b"/>
              <a:pathLst>
                <a:path w="2175" h="2522">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w="0">
              <a:noFill/>
            </a:ln>
          </p:spPr>
          <p:style>
            <a:lnRef idx="0"/>
            <a:fillRef idx="0"/>
            <a:effectRef idx="0"/>
            <a:fontRef idx="minor"/>
          </p:style>
        </p:sp>
      </p:grpSp>
      <p:grpSp>
        <p:nvGrpSpPr>
          <p:cNvPr id="7302" name="Google Shape;8269;p56"/>
          <p:cNvGrpSpPr/>
          <p:nvPr/>
        </p:nvGrpSpPr>
        <p:grpSpPr>
          <a:xfrm>
            <a:off x="7109640" y="2891880"/>
            <a:ext cx="315000" cy="353520"/>
            <a:chOff x="7109640" y="2891880"/>
            <a:chExt cx="315000" cy="353520"/>
          </a:xfrm>
        </p:grpSpPr>
        <p:sp>
          <p:nvSpPr>
            <p:cNvPr id="7303" name="Google Shape;8270;p56"/>
            <p:cNvSpPr/>
            <p:nvPr/>
          </p:nvSpPr>
          <p:spPr>
            <a:xfrm>
              <a:off x="7109640" y="3205800"/>
              <a:ext cx="311760" cy="39600"/>
            </a:xfrm>
            <a:custGeom>
              <a:avLst/>
              <a:gdLst/>
              <a:ahLst/>
              <a:rect l="l" t="t" r="r" b="b"/>
              <a:pathLst>
                <a:path w="12414" h="1608">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w="0">
              <a:noFill/>
            </a:ln>
          </p:spPr>
          <p:style>
            <a:lnRef idx="0"/>
            <a:fillRef idx="0"/>
            <a:effectRef idx="0"/>
            <a:fontRef idx="minor"/>
          </p:style>
        </p:sp>
        <p:sp>
          <p:nvSpPr>
            <p:cNvPr id="7304" name="Google Shape;8271;p56"/>
            <p:cNvSpPr/>
            <p:nvPr/>
          </p:nvSpPr>
          <p:spPr>
            <a:xfrm>
              <a:off x="7112880" y="3036960"/>
              <a:ext cx="311760" cy="146880"/>
            </a:xfrm>
            <a:custGeom>
              <a:avLst/>
              <a:gdLst/>
              <a:ahLst/>
              <a:rect l="l" t="t" r="r" b="b"/>
              <a:pathLst>
                <a:path w="12414" h="586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w="0">
              <a:noFill/>
            </a:ln>
          </p:spPr>
          <p:style>
            <a:lnRef idx="0"/>
            <a:fillRef idx="0"/>
            <a:effectRef idx="0"/>
            <a:fontRef idx="minor"/>
          </p:style>
        </p:sp>
        <p:sp>
          <p:nvSpPr>
            <p:cNvPr id="7305" name="Google Shape;8272;p56"/>
            <p:cNvSpPr/>
            <p:nvPr/>
          </p:nvSpPr>
          <p:spPr>
            <a:xfrm>
              <a:off x="7131960" y="2891880"/>
              <a:ext cx="268920" cy="130320"/>
            </a:xfrm>
            <a:custGeom>
              <a:avLst/>
              <a:gdLst/>
              <a:ahLst/>
              <a:rect l="l" t="t" r="r" b="b"/>
              <a:pathLst>
                <a:path w="10713" h="5199">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w="0">
              <a:noFill/>
            </a:ln>
          </p:spPr>
          <p:style>
            <a:lnRef idx="0"/>
            <a:fillRef idx="0"/>
            <a:effectRef idx="0"/>
            <a:fontRef idx="minor"/>
          </p:style>
        </p:sp>
      </p:grpSp>
      <p:grpSp>
        <p:nvGrpSpPr>
          <p:cNvPr id="7306" name="Google Shape;8273;p56"/>
          <p:cNvGrpSpPr/>
          <p:nvPr/>
        </p:nvGrpSpPr>
        <p:grpSpPr>
          <a:xfrm>
            <a:off x="4858920" y="1532160"/>
            <a:ext cx="355320" cy="354240"/>
            <a:chOff x="4858920" y="1532160"/>
            <a:chExt cx="355320" cy="354240"/>
          </a:xfrm>
        </p:grpSpPr>
        <p:sp>
          <p:nvSpPr>
            <p:cNvPr id="7307" name="Google Shape;8274;p56"/>
            <p:cNvSpPr/>
            <p:nvPr/>
          </p:nvSpPr>
          <p:spPr>
            <a:xfrm>
              <a:off x="4858920" y="1532160"/>
              <a:ext cx="230040" cy="269280"/>
            </a:xfrm>
            <a:custGeom>
              <a:avLst/>
              <a:gdLst/>
              <a:ahLst/>
              <a:rect l="l" t="t" r="r" b="b"/>
              <a:pathLst>
                <a:path w="9169" h="10725">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w="0">
              <a:noFill/>
            </a:ln>
          </p:spPr>
          <p:style>
            <a:lnRef idx="0"/>
            <a:fillRef idx="0"/>
            <a:effectRef idx="0"/>
            <a:fontRef idx="minor"/>
          </p:style>
        </p:sp>
        <p:sp>
          <p:nvSpPr>
            <p:cNvPr id="7308" name="Google Shape;8275;p56"/>
            <p:cNvSpPr/>
            <p:nvPr/>
          </p:nvSpPr>
          <p:spPr>
            <a:xfrm>
              <a:off x="4984920" y="1615680"/>
              <a:ext cx="229320" cy="270720"/>
            </a:xfrm>
            <a:custGeom>
              <a:avLst/>
              <a:gdLst/>
              <a:ahLst/>
              <a:rect l="l" t="t" r="r" b="b"/>
              <a:pathLst>
                <a:path w="9138" h="10784">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w="0">
              <a:noFill/>
            </a:ln>
          </p:spPr>
          <p:style>
            <a:lnRef idx="0"/>
            <a:fillRef idx="0"/>
            <a:effectRef idx="0"/>
            <a:fontRef idx="minor"/>
          </p:style>
        </p:sp>
      </p:grpSp>
      <p:sp>
        <p:nvSpPr>
          <p:cNvPr id="7309" name="Google Shape;8276;p56"/>
          <p:cNvSpPr/>
          <p:nvPr/>
        </p:nvSpPr>
        <p:spPr>
          <a:xfrm>
            <a:off x="4902120" y="2417760"/>
            <a:ext cx="270720" cy="353160"/>
          </a:xfrm>
          <a:custGeom>
            <a:avLst/>
            <a:gdLst/>
            <a:ahLst/>
            <a:rect l="l" t="t" r="r" b="b"/>
            <a:pathLst>
              <a:path w="10776" h="14052">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w="0">
            <a:noFill/>
          </a:ln>
        </p:spPr>
        <p:style>
          <a:lnRef idx="0"/>
          <a:fillRef idx="0"/>
          <a:effectRef idx="0"/>
          <a:fontRef idx="minor"/>
        </p:style>
      </p:sp>
      <p:grpSp>
        <p:nvGrpSpPr>
          <p:cNvPr id="7310" name="Google Shape;8277;p56"/>
          <p:cNvGrpSpPr/>
          <p:nvPr/>
        </p:nvGrpSpPr>
        <p:grpSpPr>
          <a:xfrm>
            <a:off x="5301720" y="1531800"/>
            <a:ext cx="355680" cy="355320"/>
            <a:chOff x="5301720" y="1531800"/>
            <a:chExt cx="355680" cy="355320"/>
          </a:xfrm>
        </p:grpSpPr>
        <p:sp>
          <p:nvSpPr>
            <p:cNvPr id="7311" name="Google Shape;8278;p56"/>
            <p:cNvSpPr/>
            <p:nvPr/>
          </p:nvSpPr>
          <p:spPr>
            <a:xfrm>
              <a:off x="5531760" y="1804680"/>
              <a:ext cx="125280" cy="82440"/>
            </a:xfrm>
            <a:custGeom>
              <a:avLst/>
              <a:gdLst/>
              <a:ahLst/>
              <a:rect l="l" t="t" r="r" b="b"/>
              <a:pathLst>
                <a:path w="5011" h="3309">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w="0">
              <a:noFill/>
            </a:ln>
          </p:spPr>
          <p:style>
            <a:lnRef idx="0"/>
            <a:fillRef idx="0"/>
            <a:effectRef idx="0"/>
            <a:fontRef idx="minor"/>
          </p:style>
        </p:sp>
        <p:sp>
          <p:nvSpPr>
            <p:cNvPr id="7312" name="Google Shape;8279;p56"/>
            <p:cNvSpPr/>
            <p:nvPr/>
          </p:nvSpPr>
          <p:spPr>
            <a:xfrm>
              <a:off x="5301720" y="1531800"/>
              <a:ext cx="355680" cy="250920"/>
            </a:xfrm>
            <a:custGeom>
              <a:avLst/>
              <a:gdLst/>
              <a:ahLst/>
              <a:rect l="l" t="t" r="r" b="b"/>
              <a:pathLst>
                <a:path w="14147" h="9988">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w="0">
              <a:noFill/>
            </a:ln>
          </p:spPr>
          <p:style>
            <a:lnRef idx="0"/>
            <a:fillRef idx="0"/>
            <a:effectRef idx="0"/>
            <a:fontRef idx="minor"/>
          </p:style>
        </p:sp>
        <p:sp>
          <p:nvSpPr>
            <p:cNvPr id="7313" name="Google Shape;8280;p56"/>
            <p:cNvSpPr/>
            <p:nvPr/>
          </p:nvSpPr>
          <p:spPr>
            <a:xfrm>
              <a:off x="5301720" y="1805400"/>
              <a:ext cx="100080" cy="81000"/>
            </a:xfrm>
            <a:custGeom>
              <a:avLst/>
              <a:gdLst/>
              <a:ahLst/>
              <a:rect l="l" t="t" r="r" b="b"/>
              <a:pathLst>
                <a:path w="4002" h="3246">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w="0">
              <a:noFill/>
            </a:ln>
          </p:spPr>
          <p:style>
            <a:lnRef idx="0"/>
            <a:fillRef idx="0"/>
            <a:effectRef idx="0"/>
            <a:fontRef idx="minor"/>
          </p:style>
        </p:sp>
        <p:sp>
          <p:nvSpPr>
            <p:cNvPr id="7314" name="Google Shape;8281;p56"/>
            <p:cNvSpPr/>
            <p:nvPr/>
          </p:nvSpPr>
          <p:spPr>
            <a:xfrm>
              <a:off x="5407200" y="1805400"/>
              <a:ext cx="35640" cy="81000"/>
            </a:xfrm>
            <a:custGeom>
              <a:avLst/>
              <a:gdLst/>
              <a:ahLst/>
              <a:rect l="l" t="t" r="r" b="b"/>
              <a:pathLst>
                <a:path w="1450" h="3246">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w="0">
              <a:noFill/>
            </a:ln>
          </p:spPr>
          <p:style>
            <a:lnRef idx="0"/>
            <a:fillRef idx="0"/>
            <a:effectRef idx="0"/>
            <a:fontRef idx="minor"/>
          </p:style>
        </p:sp>
        <p:sp>
          <p:nvSpPr>
            <p:cNvPr id="7315" name="Google Shape;8282;p56"/>
            <p:cNvSpPr/>
            <p:nvPr/>
          </p:nvSpPr>
          <p:spPr>
            <a:xfrm>
              <a:off x="5448240" y="1807560"/>
              <a:ext cx="69840" cy="76320"/>
            </a:xfrm>
            <a:custGeom>
              <a:avLst/>
              <a:gdLst/>
              <a:ahLst/>
              <a:rect l="l" t="t" r="r" b="b"/>
              <a:pathLst>
                <a:path w="2805" h="3057">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w="0">
              <a:noFill/>
            </a:ln>
          </p:spPr>
          <p:style>
            <a:lnRef idx="0"/>
            <a:fillRef idx="0"/>
            <a:effectRef idx="0"/>
            <a:fontRef idx="minor"/>
          </p:style>
        </p:sp>
      </p:grpSp>
      <p:grpSp>
        <p:nvGrpSpPr>
          <p:cNvPr id="7316" name="Google Shape;8283;p56"/>
          <p:cNvGrpSpPr/>
          <p:nvPr/>
        </p:nvGrpSpPr>
        <p:grpSpPr>
          <a:xfrm>
            <a:off x="6192000" y="1532160"/>
            <a:ext cx="355320" cy="354960"/>
            <a:chOff x="6192000" y="1532160"/>
            <a:chExt cx="355320" cy="354960"/>
          </a:xfrm>
        </p:grpSpPr>
        <p:sp>
          <p:nvSpPr>
            <p:cNvPr id="7317" name="Google Shape;8284;p56"/>
            <p:cNvSpPr/>
            <p:nvPr/>
          </p:nvSpPr>
          <p:spPr>
            <a:xfrm>
              <a:off x="6464880" y="1839240"/>
              <a:ext cx="19800" cy="47880"/>
            </a:xfrm>
            <a:custGeom>
              <a:avLst/>
              <a:gdLst/>
              <a:ahLst/>
              <a:rect l="l" t="t" r="r" b="b"/>
              <a:pathLst>
                <a:path w="820" h="1923">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w="0">
              <a:noFill/>
            </a:ln>
          </p:spPr>
          <p:style>
            <a:lnRef idx="0"/>
            <a:fillRef idx="0"/>
            <a:effectRef idx="0"/>
            <a:fontRef idx="minor"/>
          </p:style>
        </p:sp>
        <p:sp>
          <p:nvSpPr>
            <p:cNvPr id="7318" name="Google Shape;8285;p56"/>
            <p:cNvSpPr/>
            <p:nvPr/>
          </p:nvSpPr>
          <p:spPr>
            <a:xfrm>
              <a:off x="6254640" y="1802520"/>
              <a:ext cx="62640" cy="20880"/>
            </a:xfrm>
            <a:custGeom>
              <a:avLst/>
              <a:gdLst/>
              <a:ahLst/>
              <a:rect l="l" t="t" r="r" b="b"/>
              <a:pathLst>
                <a:path w="2521" h="851">
                  <a:moveTo>
                    <a:pt x="0" y="0"/>
                  </a:moveTo>
                  <a:lnTo>
                    <a:pt x="0" y="851"/>
                  </a:lnTo>
                  <a:lnTo>
                    <a:pt x="2521" y="851"/>
                  </a:lnTo>
                  <a:lnTo>
                    <a:pt x="2521" y="0"/>
                  </a:lnTo>
                  <a:close/>
                </a:path>
              </a:pathLst>
            </a:custGeom>
            <a:solidFill>
              <a:srgbClr val="5f7d95"/>
            </a:solidFill>
            <a:ln w="0">
              <a:noFill/>
            </a:ln>
          </p:spPr>
          <p:style>
            <a:lnRef idx="0"/>
            <a:fillRef idx="0"/>
            <a:effectRef idx="0"/>
            <a:fontRef idx="minor"/>
          </p:style>
        </p:sp>
        <p:sp>
          <p:nvSpPr>
            <p:cNvPr id="7319" name="Google Shape;8286;p56"/>
            <p:cNvSpPr/>
            <p:nvPr/>
          </p:nvSpPr>
          <p:spPr>
            <a:xfrm>
              <a:off x="6192000" y="1720080"/>
              <a:ext cx="187200" cy="166680"/>
            </a:xfrm>
            <a:custGeom>
              <a:avLst/>
              <a:gdLst/>
              <a:ahLst/>
              <a:rect l="l" t="t" r="r" b="b"/>
              <a:pathLst>
                <a:path w="7468" h="6649">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w="0">
              <a:noFill/>
            </a:ln>
          </p:spPr>
          <p:style>
            <a:lnRef idx="0"/>
            <a:fillRef idx="0"/>
            <a:effectRef idx="0"/>
            <a:fontRef idx="minor"/>
          </p:style>
        </p:sp>
        <p:sp>
          <p:nvSpPr>
            <p:cNvPr id="7320" name="Google Shape;8287;p56"/>
            <p:cNvSpPr/>
            <p:nvPr/>
          </p:nvSpPr>
          <p:spPr>
            <a:xfrm>
              <a:off x="6405120" y="1532160"/>
              <a:ext cx="142200" cy="137520"/>
            </a:xfrm>
            <a:custGeom>
              <a:avLst/>
              <a:gdLst/>
              <a:ahLst/>
              <a:rect l="l" t="t" r="r" b="b"/>
              <a:pathLst>
                <a:path w="5672" h="5483">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w="0">
              <a:noFill/>
            </a:ln>
          </p:spPr>
          <p:style>
            <a:lnRef idx="0"/>
            <a:fillRef idx="0"/>
            <a:effectRef idx="0"/>
            <a:fontRef idx="minor"/>
          </p:style>
        </p:sp>
        <p:sp>
          <p:nvSpPr>
            <p:cNvPr id="7321" name="Google Shape;8288;p56"/>
            <p:cNvSpPr/>
            <p:nvPr/>
          </p:nvSpPr>
          <p:spPr>
            <a:xfrm>
              <a:off x="6485400" y="1647000"/>
              <a:ext cx="61920" cy="104760"/>
            </a:xfrm>
            <a:custGeom>
              <a:avLst/>
              <a:gdLst/>
              <a:ahLst/>
              <a:rect l="l" t="t" r="r" b="b"/>
              <a:pathLst>
                <a:path w="2490" h="4191">
                  <a:moveTo>
                    <a:pt x="2489" y="0"/>
                  </a:moveTo>
                  <a:lnTo>
                    <a:pt x="0" y="1890"/>
                  </a:lnTo>
                  <a:lnTo>
                    <a:pt x="0" y="4190"/>
                  </a:lnTo>
                  <a:lnTo>
                    <a:pt x="2489" y="2300"/>
                  </a:lnTo>
                  <a:lnTo>
                    <a:pt x="2489" y="0"/>
                  </a:lnTo>
                  <a:close/>
                </a:path>
              </a:pathLst>
            </a:custGeom>
            <a:solidFill>
              <a:srgbClr val="5f7d95"/>
            </a:solidFill>
            <a:ln w="0">
              <a:noFill/>
            </a:ln>
          </p:spPr>
          <p:style>
            <a:lnRef idx="0"/>
            <a:fillRef idx="0"/>
            <a:effectRef idx="0"/>
            <a:fontRef idx="minor"/>
          </p:style>
        </p:sp>
        <p:sp>
          <p:nvSpPr>
            <p:cNvPr id="7322" name="Google Shape;8289;p56"/>
            <p:cNvSpPr/>
            <p:nvPr/>
          </p:nvSpPr>
          <p:spPr>
            <a:xfrm>
              <a:off x="6402240" y="1605960"/>
              <a:ext cx="61920" cy="104040"/>
            </a:xfrm>
            <a:custGeom>
              <a:avLst/>
              <a:gdLst/>
              <a:ahLst/>
              <a:rect l="l" t="t" r="r" b="b"/>
              <a:pathLst>
                <a:path w="2490" h="4160">
                  <a:moveTo>
                    <a:pt x="0" y="1"/>
                  </a:moveTo>
                  <a:lnTo>
                    <a:pt x="0" y="2269"/>
                  </a:lnTo>
                  <a:lnTo>
                    <a:pt x="2489" y="4160"/>
                  </a:lnTo>
                  <a:lnTo>
                    <a:pt x="2489" y="1891"/>
                  </a:lnTo>
                  <a:lnTo>
                    <a:pt x="0" y="1"/>
                  </a:lnTo>
                  <a:close/>
                </a:path>
              </a:pathLst>
            </a:custGeom>
            <a:solidFill>
              <a:srgbClr val="5f7d95"/>
            </a:solidFill>
            <a:ln w="0">
              <a:noFill/>
            </a:ln>
          </p:spPr>
          <p:style>
            <a:lnRef idx="0"/>
            <a:fillRef idx="0"/>
            <a:effectRef idx="0"/>
            <a:fontRef idx="minor"/>
          </p:style>
        </p:sp>
        <p:sp>
          <p:nvSpPr>
            <p:cNvPr id="7323" name="Google Shape;8290;p56"/>
            <p:cNvSpPr/>
            <p:nvPr/>
          </p:nvSpPr>
          <p:spPr>
            <a:xfrm>
              <a:off x="6485400" y="1730520"/>
              <a:ext cx="61920" cy="108000"/>
            </a:xfrm>
            <a:custGeom>
              <a:avLst/>
              <a:gdLst/>
              <a:ahLst/>
              <a:rect l="l" t="t" r="r" b="b"/>
              <a:pathLst>
                <a:path w="2490" h="4317">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w="0">
              <a:noFill/>
            </a:ln>
          </p:spPr>
          <p:style>
            <a:lnRef idx="0"/>
            <a:fillRef idx="0"/>
            <a:effectRef idx="0"/>
            <a:fontRef idx="minor"/>
          </p:style>
        </p:sp>
        <p:sp>
          <p:nvSpPr>
            <p:cNvPr id="7324" name="Google Shape;8291;p56"/>
            <p:cNvSpPr/>
            <p:nvPr/>
          </p:nvSpPr>
          <p:spPr>
            <a:xfrm>
              <a:off x="6402240" y="1689120"/>
              <a:ext cx="61920" cy="149400"/>
            </a:xfrm>
            <a:custGeom>
              <a:avLst/>
              <a:gdLst/>
              <a:ahLst/>
              <a:rect l="l" t="t" r="r" b="b"/>
              <a:pathLst>
                <a:path w="2490" h="5956">
                  <a:moveTo>
                    <a:pt x="0" y="1"/>
                  </a:moveTo>
                  <a:lnTo>
                    <a:pt x="0" y="2269"/>
                  </a:lnTo>
                  <a:cubicBezTo>
                    <a:pt x="0" y="3057"/>
                    <a:pt x="315" y="3781"/>
                    <a:pt x="851" y="4317"/>
                  </a:cubicBezTo>
                  <a:lnTo>
                    <a:pt x="2489" y="5955"/>
                  </a:lnTo>
                  <a:lnTo>
                    <a:pt x="2489" y="1860"/>
                  </a:lnTo>
                  <a:lnTo>
                    <a:pt x="0" y="1"/>
                  </a:lnTo>
                  <a:close/>
                </a:path>
              </a:pathLst>
            </a:custGeom>
            <a:solidFill>
              <a:srgbClr val="5f7d95"/>
            </a:solidFill>
            <a:ln w="0">
              <a:noFill/>
            </a:ln>
          </p:spPr>
          <p:style>
            <a:lnRef idx="0"/>
            <a:fillRef idx="0"/>
            <a:effectRef idx="0"/>
            <a:fontRef idx="minor"/>
          </p:style>
        </p:sp>
        <p:sp>
          <p:nvSpPr>
            <p:cNvPr id="7325" name="Google Shape;8292;p56"/>
            <p:cNvSpPr/>
            <p:nvPr/>
          </p:nvSpPr>
          <p:spPr>
            <a:xfrm>
              <a:off x="6212520" y="1657440"/>
              <a:ext cx="146160" cy="40680"/>
            </a:xfrm>
            <a:custGeom>
              <a:avLst/>
              <a:gdLst/>
              <a:ahLst/>
              <a:rect l="l" t="t" r="r" b="b"/>
              <a:pathLst>
                <a:path w="5829" h="163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w="0">
              <a:noFill/>
            </a:ln>
          </p:spPr>
          <p:style>
            <a:lnRef idx="0"/>
            <a:fillRef idx="0"/>
            <a:effectRef idx="0"/>
            <a:fontRef idx="minor"/>
          </p:style>
        </p:sp>
      </p:grpSp>
      <p:grpSp>
        <p:nvGrpSpPr>
          <p:cNvPr id="7326" name="Google Shape;8293;p56"/>
          <p:cNvGrpSpPr/>
          <p:nvPr/>
        </p:nvGrpSpPr>
        <p:grpSpPr>
          <a:xfrm>
            <a:off x="6192000" y="1983960"/>
            <a:ext cx="355320" cy="332640"/>
            <a:chOff x="6192000" y="1983960"/>
            <a:chExt cx="355320" cy="332640"/>
          </a:xfrm>
        </p:grpSpPr>
        <p:sp>
          <p:nvSpPr>
            <p:cNvPr id="7327" name="Google Shape;8294;p56"/>
            <p:cNvSpPr/>
            <p:nvPr/>
          </p:nvSpPr>
          <p:spPr>
            <a:xfrm>
              <a:off x="6255360" y="2046600"/>
              <a:ext cx="19080" cy="19080"/>
            </a:xfrm>
            <a:custGeom>
              <a:avLst/>
              <a:gdLst/>
              <a:ahLst/>
              <a:rect l="l" t="t" r="r" b="b"/>
              <a:pathLst>
                <a:path w="789" h="788">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w="0">
              <a:noFill/>
            </a:ln>
          </p:spPr>
          <p:style>
            <a:lnRef idx="0"/>
            <a:fillRef idx="0"/>
            <a:effectRef idx="0"/>
            <a:fontRef idx="minor"/>
          </p:style>
        </p:sp>
        <p:sp>
          <p:nvSpPr>
            <p:cNvPr id="7328" name="Google Shape;8295;p56"/>
            <p:cNvSpPr/>
            <p:nvPr/>
          </p:nvSpPr>
          <p:spPr>
            <a:xfrm>
              <a:off x="6379920" y="2046600"/>
              <a:ext cx="19080" cy="19080"/>
            </a:xfrm>
            <a:custGeom>
              <a:avLst/>
              <a:gdLst/>
              <a:ahLst/>
              <a:rect l="l" t="t" r="r" b="b"/>
              <a:pathLst>
                <a:path w="788" h="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w="0">
              <a:noFill/>
            </a:ln>
          </p:spPr>
          <p:style>
            <a:lnRef idx="0"/>
            <a:fillRef idx="0"/>
            <a:effectRef idx="0"/>
            <a:fontRef idx="minor"/>
          </p:style>
        </p:sp>
        <p:sp>
          <p:nvSpPr>
            <p:cNvPr id="7329" name="Google Shape;8296;p56"/>
            <p:cNvSpPr/>
            <p:nvPr/>
          </p:nvSpPr>
          <p:spPr>
            <a:xfrm>
              <a:off x="6192000" y="1983960"/>
              <a:ext cx="269640" cy="145440"/>
            </a:xfrm>
            <a:custGeom>
              <a:avLst/>
              <a:gdLst/>
              <a:ahLst/>
              <a:rect l="l" t="t" r="r" b="b"/>
              <a:pathLst>
                <a:path w="10744" h="5798">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w="0">
              <a:noFill/>
            </a:ln>
          </p:spPr>
          <p:style>
            <a:lnRef idx="0"/>
            <a:fillRef idx="0"/>
            <a:effectRef idx="0"/>
            <a:fontRef idx="minor"/>
          </p:style>
        </p:sp>
        <p:sp>
          <p:nvSpPr>
            <p:cNvPr id="7330" name="Google Shape;8297;p56"/>
            <p:cNvSpPr/>
            <p:nvPr/>
          </p:nvSpPr>
          <p:spPr>
            <a:xfrm>
              <a:off x="6254640" y="2233800"/>
              <a:ext cx="61920" cy="19800"/>
            </a:xfrm>
            <a:custGeom>
              <a:avLst/>
              <a:gdLst/>
              <a:ahLst/>
              <a:rect l="l" t="t" r="r" b="b"/>
              <a:pathLst>
                <a:path w="2490" h="820">
                  <a:moveTo>
                    <a:pt x="0" y="0"/>
                  </a:moveTo>
                  <a:lnTo>
                    <a:pt x="0" y="819"/>
                  </a:lnTo>
                  <a:lnTo>
                    <a:pt x="2489" y="819"/>
                  </a:lnTo>
                  <a:lnTo>
                    <a:pt x="2489" y="0"/>
                  </a:lnTo>
                  <a:close/>
                </a:path>
              </a:pathLst>
            </a:custGeom>
            <a:solidFill>
              <a:srgbClr val="5f7d95"/>
            </a:solidFill>
            <a:ln w="0">
              <a:noFill/>
            </a:ln>
          </p:spPr>
          <p:style>
            <a:lnRef idx="0"/>
            <a:fillRef idx="0"/>
            <a:effectRef idx="0"/>
            <a:fontRef idx="minor"/>
          </p:style>
        </p:sp>
        <p:sp>
          <p:nvSpPr>
            <p:cNvPr id="7331" name="Google Shape;8298;p56"/>
            <p:cNvSpPr/>
            <p:nvPr/>
          </p:nvSpPr>
          <p:spPr>
            <a:xfrm>
              <a:off x="6192000" y="2129760"/>
              <a:ext cx="270720" cy="186480"/>
            </a:xfrm>
            <a:custGeom>
              <a:avLst/>
              <a:gdLst/>
              <a:ahLst/>
              <a:rect l="l" t="t" r="r" b="b"/>
              <a:pathLst>
                <a:path w="10776" h="743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w="0">
              <a:noFill/>
            </a:ln>
          </p:spPr>
          <p:style>
            <a:lnRef idx="0"/>
            <a:fillRef idx="0"/>
            <a:effectRef idx="0"/>
            <a:fontRef idx="minor"/>
          </p:style>
        </p:sp>
        <p:sp>
          <p:nvSpPr>
            <p:cNvPr id="7332" name="Google Shape;8299;p56"/>
            <p:cNvSpPr/>
            <p:nvPr/>
          </p:nvSpPr>
          <p:spPr>
            <a:xfrm>
              <a:off x="6484680" y="2129760"/>
              <a:ext cx="62640" cy="186840"/>
            </a:xfrm>
            <a:custGeom>
              <a:avLst/>
              <a:gdLst/>
              <a:ahLst/>
              <a:rect l="l" t="t" r="r" b="b"/>
              <a:pathLst>
                <a:path w="2522" h="7446">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w="0">
              <a:noFill/>
            </a:ln>
          </p:spPr>
          <p:style>
            <a:lnRef idx="0"/>
            <a:fillRef idx="0"/>
            <a:effectRef idx="0"/>
            <a:fontRef idx="minor"/>
          </p:style>
        </p:sp>
      </p:grpSp>
      <p:grpSp>
        <p:nvGrpSpPr>
          <p:cNvPr id="7333" name="Google Shape;8300;p56"/>
          <p:cNvGrpSpPr/>
          <p:nvPr/>
        </p:nvGrpSpPr>
        <p:grpSpPr>
          <a:xfrm>
            <a:off x="7974720" y="1532520"/>
            <a:ext cx="354960" cy="353520"/>
            <a:chOff x="7974720" y="1532520"/>
            <a:chExt cx="354960" cy="353520"/>
          </a:xfrm>
        </p:grpSpPr>
        <p:sp>
          <p:nvSpPr>
            <p:cNvPr id="7334" name="Google Shape;8301;p56"/>
            <p:cNvSpPr/>
            <p:nvPr/>
          </p:nvSpPr>
          <p:spPr>
            <a:xfrm>
              <a:off x="8074080" y="1584720"/>
              <a:ext cx="64440" cy="87480"/>
            </a:xfrm>
            <a:custGeom>
              <a:avLst/>
              <a:gdLst/>
              <a:ahLst/>
              <a:rect l="l" t="t" r="r" b="b"/>
              <a:pathLst>
                <a:path w="2584" h="3498">
                  <a:moveTo>
                    <a:pt x="1702" y="0"/>
                  </a:moveTo>
                  <a:lnTo>
                    <a:pt x="0" y="1418"/>
                  </a:lnTo>
                  <a:lnTo>
                    <a:pt x="2584" y="3497"/>
                  </a:lnTo>
                  <a:cubicBezTo>
                    <a:pt x="2458" y="2111"/>
                    <a:pt x="2143" y="914"/>
                    <a:pt x="1702" y="0"/>
                  </a:cubicBezTo>
                  <a:close/>
                </a:path>
              </a:pathLst>
            </a:custGeom>
            <a:solidFill>
              <a:srgbClr val="5f7d95"/>
            </a:solidFill>
            <a:ln w="0">
              <a:noFill/>
            </a:ln>
          </p:spPr>
          <p:style>
            <a:lnRef idx="0"/>
            <a:fillRef idx="0"/>
            <a:effectRef idx="0"/>
            <a:fontRef idx="minor"/>
          </p:style>
        </p:sp>
        <p:sp>
          <p:nvSpPr>
            <p:cNvPr id="7335" name="Google Shape;8302;p56"/>
            <p:cNvSpPr/>
            <p:nvPr/>
          </p:nvSpPr>
          <p:spPr>
            <a:xfrm>
              <a:off x="7974720" y="1584000"/>
              <a:ext cx="64440" cy="87480"/>
            </a:xfrm>
            <a:custGeom>
              <a:avLst/>
              <a:gdLst/>
              <a:ahLst/>
              <a:rect l="l" t="t" r="r" b="b"/>
              <a:pathLst>
                <a:path w="2584" h="3498">
                  <a:moveTo>
                    <a:pt x="882" y="1"/>
                  </a:moveTo>
                  <a:cubicBezTo>
                    <a:pt x="441" y="946"/>
                    <a:pt x="189" y="2143"/>
                    <a:pt x="0" y="3498"/>
                  </a:cubicBezTo>
                  <a:lnTo>
                    <a:pt x="2584" y="1418"/>
                  </a:lnTo>
                  <a:lnTo>
                    <a:pt x="882" y="1"/>
                  </a:lnTo>
                  <a:close/>
                </a:path>
              </a:pathLst>
            </a:custGeom>
            <a:solidFill>
              <a:srgbClr val="5f7d95"/>
            </a:solidFill>
            <a:ln w="0">
              <a:noFill/>
            </a:ln>
          </p:spPr>
          <p:style>
            <a:lnRef idx="0"/>
            <a:fillRef idx="0"/>
            <a:effectRef idx="0"/>
            <a:fontRef idx="minor"/>
          </p:style>
        </p:sp>
        <p:sp>
          <p:nvSpPr>
            <p:cNvPr id="7336" name="Google Shape;8303;p56"/>
            <p:cNvSpPr/>
            <p:nvPr/>
          </p:nvSpPr>
          <p:spPr>
            <a:xfrm>
              <a:off x="7982640" y="1633320"/>
              <a:ext cx="148320" cy="65160"/>
            </a:xfrm>
            <a:custGeom>
              <a:avLst/>
              <a:gdLst/>
              <a:ahLst/>
              <a:rect l="l" t="t" r="r" b="b"/>
              <a:pathLst>
                <a:path w="5924" h="2615">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w="0">
              <a:noFill/>
            </a:ln>
          </p:spPr>
          <p:style>
            <a:lnRef idx="0"/>
            <a:fillRef idx="0"/>
            <a:effectRef idx="0"/>
            <a:fontRef idx="minor"/>
          </p:style>
        </p:sp>
        <p:sp>
          <p:nvSpPr>
            <p:cNvPr id="7337" name="Google Shape;8304;p56"/>
            <p:cNvSpPr/>
            <p:nvPr/>
          </p:nvSpPr>
          <p:spPr>
            <a:xfrm>
              <a:off x="7974720" y="1711800"/>
              <a:ext cx="165960" cy="133200"/>
            </a:xfrm>
            <a:custGeom>
              <a:avLst/>
              <a:gdLst/>
              <a:ahLst/>
              <a:rect l="l" t="t" r="r" b="b"/>
              <a:pathLst>
                <a:path w="6617" h="5325">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w="0">
              <a:noFill/>
            </a:ln>
          </p:spPr>
          <p:style>
            <a:lnRef idx="0"/>
            <a:fillRef idx="0"/>
            <a:effectRef idx="0"/>
            <a:fontRef idx="minor"/>
          </p:style>
        </p:sp>
        <p:sp>
          <p:nvSpPr>
            <p:cNvPr id="7338" name="Google Shape;8305;p56"/>
            <p:cNvSpPr/>
            <p:nvPr/>
          </p:nvSpPr>
          <p:spPr>
            <a:xfrm>
              <a:off x="8008200" y="1532520"/>
              <a:ext cx="98640" cy="74520"/>
            </a:xfrm>
            <a:custGeom>
              <a:avLst/>
              <a:gdLst/>
              <a:ahLst/>
              <a:rect l="l" t="t" r="r" b="b"/>
              <a:pathLst>
                <a:path w="3939" h="2994">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w="0">
              <a:noFill/>
            </a:ln>
          </p:spPr>
          <p:style>
            <a:lnRef idx="0"/>
            <a:fillRef idx="0"/>
            <a:effectRef idx="0"/>
            <a:fontRef idx="minor"/>
          </p:style>
        </p:sp>
        <p:sp>
          <p:nvSpPr>
            <p:cNvPr id="7339" name="Google Shape;8306;p56"/>
            <p:cNvSpPr/>
            <p:nvPr/>
          </p:nvSpPr>
          <p:spPr>
            <a:xfrm>
              <a:off x="8263440" y="1626120"/>
              <a:ext cx="64440" cy="87480"/>
            </a:xfrm>
            <a:custGeom>
              <a:avLst/>
              <a:gdLst/>
              <a:ahLst/>
              <a:rect l="l" t="t" r="r" b="b"/>
              <a:pathLst>
                <a:path w="2585" h="3498">
                  <a:moveTo>
                    <a:pt x="1702" y="0"/>
                  </a:moveTo>
                  <a:lnTo>
                    <a:pt x="1" y="1418"/>
                  </a:lnTo>
                  <a:lnTo>
                    <a:pt x="2584" y="3498"/>
                  </a:lnTo>
                  <a:cubicBezTo>
                    <a:pt x="2458" y="2143"/>
                    <a:pt x="2143" y="914"/>
                    <a:pt x="1702" y="0"/>
                  </a:cubicBezTo>
                  <a:close/>
                </a:path>
              </a:pathLst>
            </a:custGeom>
            <a:solidFill>
              <a:srgbClr val="5f7d95"/>
            </a:solidFill>
            <a:ln w="0">
              <a:noFill/>
            </a:ln>
          </p:spPr>
          <p:style>
            <a:lnRef idx="0"/>
            <a:fillRef idx="0"/>
            <a:effectRef idx="0"/>
            <a:fontRef idx="minor"/>
          </p:style>
        </p:sp>
        <p:sp>
          <p:nvSpPr>
            <p:cNvPr id="7340" name="Google Shape;8307;p56"/>
            <p:cNvSpPr/>
            <p:nvPr/>
          </p:nvSpPr>
          <p:spPr>
            <a:xfrm>
              <a:off x="8164440" y="1625400"/>
              <a:ext cx="63720" cy="87480"/>
            </a:xfrm>
            <a:custGeom>
              <a:avLst/>
              <a:gdLst/>
              <a:ahLst/>
              <a:rect l="l" t="t" r="r" b="b"/>
              <a:pathLst>
                <a:path w="2553" h="3499">
                  <a:moveTo>
                    <a:pt x="883" y="1"/>
                  </a:moveTo>
                  <a:cubicBezTo>
                    <a:pt x="442" y="946"/>
                    <a:pt x="127" y="2175"/>
                    <a:pt x="1" y="3498"/>
                  </a:cubicBezTo>
                  <a:lnTo>
                    <a:pt x="2553" y="1419"/>
                  </a:lnTo>
                  <a:lnTo>
                    <a:pt x="883" y="1"/>
                  </a:lnTo>
                  <a:close/>
                </a:path>
              </a:pathLst>
            </a:custGeom>
            <a:solidFill>
              <a:srgbClr val="5f7d95"/>
            </a:solidFill>
            <a:ln w="0">
              <a:noFill/>
            </a:ln>
          </p:spPr>
          <p:style>
            <a:lnRef idx="0"/>
            <a:fillRef idx="0"/>
            <a:effectRef idx="0"/>
            <a:fontRef idx="minor"/>
          </p:style>
        </p:sp>
        <p:sp>
          <p:nvSpPr>
            <p:cNvPr id="7341" name="Google Shape;8308;p56"/>
            <p:cNvSpPr/>
            <p:nvPr/>
          </p:nvSpPr>
          <p:spPr>
            <a:xfrm>
              <a:off x="8172360" y="1675080"/>
              <a:ext cx="148320" cy="64440"/>
            </a:xfrm>
            <a:custGeom>
              <a:avLst/>
              <a:gdLst/>
              <a:ahLst/>
              <a:rect l="l" t="t" r="r" b="b"/>
              <a:pathLst>
                <a:path w="5924" h="2585">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w="0">
              <a:noFill/>
            </a:ln>
          </p:spPr>
          <p:style>
            <a:lnRef idx="0"/>
            <a:fillRef idx="0"/>
            <a:effectRef idx="0"/>
            <a:fontRef idx="minor"/>
          </p:style>
        </p:sp>
        <p:sp>
          <p:nvSpPr>
            <p:cNvPr id="7342" name="Google Shape;8309;p56"/>
            <p:cNvSpPr/>
            <p:nvPr/>
          </p:nvSpPr>
          <p:spPr>
            <a:xfrm>
              <a:off x="8163720" y="1752840"/>
              <a:ext cx="165960" cy="133200"/>
            </a:xfrm>
            <a:custGeom>
              <a:avLst/>
              <a:gdLst/>
              <a:ahLst/>
              <a:rect l="l" t="t" r="r" b="b"/>
              <a:pathLst>
                <a:path w="6617" h="5325">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w="0">
              <a:noFill/>
            </a:ln>
          </p:spPr>
          <p:style>
            <a:lnRef idx="0"/>
            <a:fillRef idx="0"/>
            <a:effectRef idx="0"/>
            <a:fontRef idx="minor"/>
          </p:style>
        </p:sp>
        <p:sp>
          <p:nvSpPr>
            <p:cNvPr id="7343" name="Google Shape;8310;p56"/>
            <p:cNvSpPr/>
            <p:nvPr/>
          </p:nvSpPr>
          <p:spPr>
            <a:xfrm>
              <a:off x="8196120" y="1573560"/>
              <a:ext cx="98640" cy="74520"/>
            </a:xfrm>
            <a:custGeom>
              <a:avLst/>
              <a:gdLst/>
              <a:ahLst/>
              <a:rect l="l" t="t" r="r" b="b"/>
              <a:pathLst>
                <a:path w="3939" h="2994">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w="0">
              <a:noFill/>
            </a:ln>
          </p:spPr>
          <p:style>
            <a:lnRef idx="0"/>
            <a:fillRef idx="0"/>
            <a:effectRef idx="0"/>
            <a:fontRef idx="minor"/>
          </p:style>
        </p:sp>
      </p:grpSp>
      <p:grpSp>
        <p:nvGrpSpPr>
          <p:cNvPr id="7344" name="Google Shape;8311;p56"/>
          <p:cNvGrpSpPr/>
          <p:nvPr/>
        </p:nvGrpSpPr>
        <p:grpSpPr>
          <a:xfrm>
            <a:off x="6191640" y="2891880"/>
            <a:ext cx="355680" cy="353880"/>
            <a:chOff x="6191640" y="2891880"/>
            <a:chExt cx="355680" cy="353880"/>
          </a:xfrm>
        </p:grpSpPr>
        <p:sp>
          <p:nvSpPr>
            <p:cNvPr id="7345" name="Google Shape;8312;p56"/>
            <p:cNvSpPr/>
            <p:nvPr/>
          </p:nvSpPr>
          <p:spPr>
            <a:xfrm>
              <a:off x="6191640" y="2891880"/>
              <a:ext cx="165960" cy="251280"/>
            </a:xfrm>
            <a:custGeom>
              <a:avLst/>
              <a:gdLst/>
              <a:ahLst/>
              <a:rect l="l" t="t" r="r" b="b"/>
              <a:pathLst>
                <a:path w="6617" h="10012">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w="0">
              <a:noFill/>
            </a:ln>
          </p:spPr>
          <p:style>
            <a:lnRef idx="0"/>
            <a:fillRef idx="0"/>
            <a:effectRef idx="0"/>
            <a:fontRef idx="minor"/>
          </p:style>
        </p:sp>
        <p:sp>
          <p:nvSpPr>
            <p:cNvPr id="7346" name="Google Shape;8313;p56"/>
            <p:cNvSpPr/>
            <p:nvPr/>
          </p:nvSpPr>
          <p:spPr>
            <a:xfrm>
              <a:off x="6317280" y="2976840"/>
              <a:ext cx="230040" cy="268920"/>
            </a:xfrm>
            <a:custGeom>
              <a:avLst/>
              <a:gdLst/>
              <a:ahLst/>
              <a:rect l="l" t="t" r="r" b="b"/>
              <a:pathLst>
                <a:path w="9164" h="10701">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w="0">
              <a:noFill/>
            </a:ln>
          </p:spPr>
          <p:style>
            <a:lnRef idx="0"/>
            <a:fillRef idx="0"/>
            <a:effectRef idx="0"/>
            <a:fontRef idx="minor"/>
          </p:style>
        </p:sp>
      </p:grpSp>
      <p:grpSp>
        <p:nvGrpSpPr>
          <p:cNvPr id="7347" name="Google Shape;8314;p56"/>
          <p:cNvGrpSpPr/>
          <p:nvPr/>
        </p:nvGrpSpPr>
        <p:grpSpPr>
          <a:xfrm>
            <a:off x="7083720" y="1971720"/>
            <a:ext cx="357840" cy="356760"/>
            <a:chOff x="7083720" y="1971720"/>
            <a:chExt cx="357840" cy="356760"/>
          </a:xfrm>
        </p:grpSpPr>
        <p:sp>
          <p:nvSpPr>
            <p:cNvPr id="7348" name="Google Shape;8315;p56"/>
            <p:cNvSpPr/>
            <p:nvPr/>
          </p:nvSpPr>
          <p:spPr>
            <a:xfrm>
              <a:off x="7354440" y="1973160"/>
              <a:ext cx="86400" cy="79920"/>
            </a:xfrm>
            <a:custGeom>
              <a:avLst/>
              <a:gdLst/>
              <a:ahLst/>
              <a:rect l="l" t="t" r="r" b="b"/>
              <a:pathLst>
                <a:path w="3467" h="320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w="0">
              <a:noFill/>
            </a:ln>
          </p:spPr>
          <p:style>
            <a:lnRef idx="0"/>
            <a:fillRef idx="0"/>
            <a:effectRef idx="0"/>
            <a:fontRef idx="minor"/>
          </p:style>
        </p:sp>
        <p:sp>
          <p:nvSpPr>
            <p:cNvPr id="7349" name="Google Shape;8316;p56"/>
            <p:cNvSpPr/>
            <p:nvPr/>
          </p:nvSpPr>
          <p:spPr>
            <a:xfrm>
              <a:off x="7212240" y="2099880"/>
              <a:ext cx="19080" cy="19080"/>
            </a:xfrm>
            <a:custGeom>
              <a:avLst/>
              <a:gdLst/>
              <a:ahLst/>
              <a:rect l="l" t="t" r="r" b="b"/>
              <a:pathLst>
                <a:path w="789" h="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w="0">
              <a:noFill/>
            </a:ln>
          </p:spPr>
          <p:style>
            <a:lnRef idx="0"/>
            <a:fillRef idx="0"/>
            <a:effectRef idx="0"/>
            <a:fontRef idx="minor"/>
          </p:style>
        </p:sp>
        <p:sp>
          <p:nvSpPr>
            <p:cNvPr id="7350" name="Google Shape;8317;p56"/>
            <p:cNvSpPr/>
            <p:nvPr/>
          </p:nvSpPr>
          <p:spPr>
            <a:xfrm>
              <a:off x="7083720" y="1971720"/>
              <a:ext cx="355680" cy="210240"/>
            </a:xfrm>
            <a:custGeom>
              <a:avLst/>
              <a:gdLst/>
              <a:ahLst/>
              <a:rect l="l" t="t" r="r" b="b"/>
              <a:pathLst>
                <a:path w="14147" h="8374">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w="0">
              <a:noFill/>
            </a:ln>
          </p:spPr>
          <p:style>
            <a:lnRef idx="0"/>
            <a:fillRef idx="0"/>
            <a:effectRef idx="0"/>
            <a:fontRef idx="minor"/>
          </p:style>
        </p:sp>
        <p:sp>
          <p:nvSpPr>
            <p:cNvPr id="7351" name="Google Shape;8318;p56"/>
            <p:cNvSpPr/>
            <p:nvPr/>
          </p:nvSpPr>
          <p:spPr>
            <a:xfrm>
              <a:off x="7295400" y="2099880"/>
              <a:ext cx="19080" cy="19080"/>
            </a:xfrm>
            <a:custGeom>
              <a:avLst/>
              <a:gdLst/>
              <a:ahLst/>
              <a:rect l="l" t="t" r="r" b="b"/>
              <a:pathLst>
                <a:path w="789" h="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w="0">
              <a:noFill/>
            </a:ln>
          </p:spPr>
          <p:style>
            <a:lnRef idx="0"/>
            <a:fillRef idx="0"/>
            <a:effectRef idx="0"/>
            <a:fontRef idx="minor"/>
          </p:style>
        </p:sp>
        <p:sp>
          <p:nvSpPr>
            <p:cNvPr id="7352" name="Google Shape;8319;p56"/>
            <p:cNvSpPr/>
            <p:nvPr/>
          </p:nvSpPr>
          <p:spPr>
            <a:xfrm>
              <a:off x="7121160" y="2184840"/>
              <a:ext cx="67680" cy="69120"/>
            </a:xfrm>
            <a:custGeom>
              <a:avLst/>
              <a:gdLst/>
              <a:ahLst/>
              <a:rect l="l" t="t" r="r" b="b"/>
              <a:pathLst>
                <a:path w="2710" h="2774">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w="0">
              <a:noFill/>
            </a:ln>
          </p:spPr>
          <p:style>
            <a:lnRef idx="0"/>
            <a:fillRef idx="0"/>
            <a:effectRef idx="0"/>
            <a:fontRef idx="minor"/>
          </p:style>
        </p:sp>
        <p:sp>
          <p:nvSpPr>
            <p:cNvPr id="7353" name="Google Shape;8320;p56"/>
            <p:cNvSpPr/>
            <p:nvPr/>
          </p:nvSpPr>
          <p:spPr>
            <a:xfrm>
              <a:off x="7188840" y="2196000"/>
              <a:ext cx="46800" cy="54720"/>
            </a:xfrm>
            <a:custGeom>
              <a:avLst/>
              <a:gdLst/>
              <a:ahLst/>
              <a:rect l="l" t="t" r="r" b="b"/>
              <a:pathLst>
                <a:path w="1892" h="2207">
                  <a:moveTo>
                    <a:pt x="1" y="1"/>
                  </a:moveTo>
                  <a:lnTo>
                    <a:pt x="694" y="2206"/>
                  </a:lnTo>
                  <a:lnTo>
                    <a:pt x="1891" y="221"/>
                  </a:lnTo>
                  <a:cubicBezTo>
                    <a:pt x="1229" y="190"/>
                    <a:pt x="599" y="127"/>
                    <a:pt x="1" y="1"/>
                  </a:cubicBezTo>
                  <a:close/>
                </a:path>
              </a:pathLst>
            </a:custGeom>
            <a:solidFill>
              <a:srgbClr val="5f7d95"/>
            </a:solidFill>
            <a:ln w="0">
              <a:noFill/>
            </a:ln>
          </p:spPr>
          <p:style>
            <a:lnRef idx="0"/>
            <a:fillRef idx="0"/>
            <a:effectRef idx="0"/>
            <a:fontRef idx="minor"/>
          </p:style>
        </p:sp>
        <p:sp>
          <p:nvSpPr>
            <p:cNvPr id="7354" name="Google Shape;8321;p56"/>
            <p:cNvSpPr/>
            <p:nvPr/>
          </p:nvSpPr>
          <p:spPr>
            <a:xfrm>
              <a:off x="7400160" y="2129400"/>
              <a:ext cx="41400" cy="8352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w="0">
              <a:noFill/>
            </a:ln>
          </p:spPr>
          <p:style>
            <a:lnRef idx="0"/>
            <a:fillRef idx="0"/>
            <a:effectRef idx="0"/>
            <a:fontRef idx="minor"/>
          </p:style>
        </p:sp>
        <p:sp>
          <p:nvSpPr>
            <p:cNvPr id="7355" name="Google Shape;8322;p56"/>
            <p:cNvSpPr/>
            <p:nvPr/>
          </p:nvSpPr>
          <p:spPr>
            <a:xfrm>
              <a:off x="7225920" y="2203200"/>
              <a:ext cx="84240" cy="61920"/>
            </a:xfrm>
            <a:custGeom>
              <a:avLst/>
              <a:gdLst/>
              <a:ahLst/>
              <a:rect l="l" t="t" r="r" b="b"/>
              <a:pathLst>
                <a:path w="3372" h="249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w="0">
              <a:noFill/>
            </a:ln>
          </p:spPr>
          <p:style>
            <a:lnRef idx="0"/>
            <a:fillRef idx="0"/>
            <a:effectRef idx="0"/>
            <a:fontRef idx="minor"/>
          </p:style>
        </p:sp>
        <p:sp>
          <p:nvSpPr>
            <p:cNvPr id="7356" name="Google Shape;8323;p56"/>
            <p:cNvSpPr/>
            <p:nvPr/>
          </p:nvSpPr>
          <p:spPr>
            <a:xfrm>
              <a:off x="7298280" y="2196000"/>
              <a:ext cx="46800" cy="54720"/>
            </a:xfrm>
            <a:custGeom>
              <a:avLst/>
              <a:gdLst/>
              <a:ahLst/>
              <a:rect l="l" t="t" r="r" b="b"/>
              <a:pathLst>
                <a:path w="1891" h="2207">
                  <a:moveTo>
                    <a:pt x="1891" y="1"/>
                  </a:moveTo>
                  <a:cubicBezTo>
                    <a:pt x="1292" y="127"/>
                    <a:pt x="631" y="190"/>
                    <a:pt x="0" y="253"/>
                  </a:cubicBezTo>
                  <a:lnTo>
                    <a:pt x="1198" y="2206"/>
                  </a:lnTo>
                  <a:lnTo>
                    <a:pt x="1891" y="1"/>
                  </a:lnTo>
                  <a:close/>
                </a:path>
              </a:pathLst>
            </a:custGeom>
            <a:solidFill>
              <a:srgbClr val="5f7d95"/>
            </a:solidFill>
            <a:ln w="0">
              <a:noFill/>
            </a:ln>
          </p:spPr>
          <p:style>
            <a:lnRef idx="0"/>
            <a:fillRef idx="0"/>
            <a:effectRef idx="0"/>
            <a:fontRef idx="minor"/>
          </p:style>
        </p:sp>
        <p:sp>
          <p:nvSpPr>
            <p:cNvPr id="7357" name="Google Shape;8324;p56"/>
            <p:cNvSpPr/>
            <p:nvPr/>
          </p:nvSpPr>
          <p:spPr>
            <a:xfrm>
              <a:off x="7086240" y="2230920"/>
              <a:ext cx="353880" cy="97560"/>
            </a:xfrm>
            <a:custGeom>
              <a:avLst/>
              <a:gdLst/>
              <a:ahLst/>
              <a:rect l="l" t="t" r="r" b="b"/>
              <a:pathLst>
                <a:path w="14083" h="3907">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w="0">
              <a:noFill/>
            </a:ln>
          </p:spPr>
          <p:style>
            <a:lnRef idx="0"/>
            <a:fillRef idx="0"/>
            <a:effectRef idx="0"/>
            <a:fontRef idx="minor"/>
          </p:style>
        </p:sp>
        <p:sp>
          <p:nvSpPr>
            <p:cNvPr id="7358" name="Google Shape;8325;p56"/>
            <p:cNvSpPr/>
            <p:nvPr/>
          </p:nvSpPr>
          <p:spPr>
            <a:xfrm>
              <a:off x="7345440" y="2186640"/>
              <a:ext cx="66600" cy="68400"/>
            </a:xfrm>
            <a:custGeom>
              <a:avLst/>
              <a:gdLst/>
              <a:ahLst/>
              <a:rect l="l" t="t" r="r" b="b"/>
              <a:pathLst>
                <a:path w="2679" h="2742">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w="0">
              <a:noFill/>
            </a:ln>
          </p:spPr>
          <p:style>
            <a:lnRef idx="0"/>
            <a:fillRef idx="0"/>
            <a:effectRef idx="0"/>
            <a:fontRef idx="minor"/>
          </p:style>
        </p:sp>
        <p:sp>
          <p:nvSpPr>
            <p:cNvPr id="7359" name="Google Shape;8326;p56"/>
            <p:cNvSpPr/>
            <p:nvPr/>
          </p:nvSpPr>
          <p:spPr>
            <a:xfrm flipH="1">
              <a:off x="7088040" y="2134800"/>
              <a:ext cx="46440" cy="8352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360" name="PlaceHolder 1"/>
          <p:cNvSpPr>
            <a:spLocks noGrp="1"/>
          </p:cNvSpPr>
          <p:nvPr>
            <p:ph type="title"/>
          </p:nvPr>
        </p:nvSpPr>
        <p:spPr>
          <a:xfrm>
            <a:off x="1068120" y="933480"/>
            <a:ext cx="704664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Nature Icons</a:t>
            </a:r>
            <a:endParaRPr b="0" lang="en-US" sz="2400" spc="-1" strike="noStrike">
              <a:latin typeface="Arial"/>
            </a:endParaRPr>
          </a:p>
        </p:txBody>
      </p:sp>
      <p:sp>
        <p:nvSpPr>
          <p:cNvPr id="7361" name="Google Shape;8332;p57"/>
          <p:cNvSpPr/>
          <p:nvPr/>
        </p:nvSpPr>
        <p:spPr>
          <a:xfrm>
            <a:off x="802080" y="1690920"/>
            <a:ext cx="342720" cy="446400"/>
          </a:xfrm>
          <a:custGeom>
            <a:avLst/>
            <a:gdLst/>
            <a:ahLst/>
            <a:rect l="l" t="t" r="r" b="b"/>
            <a:pathLst>
              <a:path w="9295" h="12099">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w="0">
            <a:noFill/>
          </a:ln>
        </p:spPr>
        <p:style>
          <a:lnRef idx="0"/>
          <a:fillRef idx="0"/>
          <a:effectRef idx="0"/>
          <a:fontRef idx="minor"/>
        </p:style>
      </p:sp>
      <p:grpSp>
        <p:nvGrpSpPr>
          <p:cNvPr id="7362" name="Google Shape;8333;p57"/>
          <p:cNvGrpSpPr/>
          <p:nvPr/>
        </p:nvGrpSpPr>
        <p:grpSpPr>
          <a:xfrm>
            <a:off x="748800" y="2243520"/>
            <a:ext cx="451800" cy="448920"/>
            <a:chOff x="748800" y="2243520"/>
            <a:chExt cx="451800" cy="448920"/>
          </a:xfrm>
        </p:grpSpPr>
        <p:sp>
          <p:nvSpPr>
            <p:cNvPr id="7363" name="Google Shape;8334;p57"/>
            <p:cNvSpPr/>
            <p:nvPr/>
          </p:nvSpPr>
          <p:spPr>
            <a:xfrm>
              <a:off x="1014120" y="2502360"/>
              <a:ext cx="164520" cy="101880"/>
            </a:xfrm>
            <a:custGeom>
              <a:avLst/>
              <a:gdLst/>
              <a:ahLst/>
              <a:rect l="l" t="t" r="r" b="b"/>
              <a:pathLst>
                <a:path w="4474" h="2773">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w="0">
              <a:noFill/>
            </a:ln>
          </p:spPr>
          <p:style>
            <a:lnRef idx="0"/>
            <a:fillRef idx="0"/>
            <a:effectRef idx="0"/>
            <a:fontRef idx="minor"/>
          </p:style>
        </p:sp>
        <p:sp>
          <p:nvSpPr>
            <p:cNvPr id="7364" name="Google Shape;8335;p57"/>
            <p:cNvSpPr/>
            <p:nvPr/>
          </p:nvSpPr>
          <p:spPr>
            <a:xfrm>
              <a:off x="1015200" y="2243520"/>
              <a:ext cx="185400" cy="177840"/>
            </a:xfrm>
            <a:custGeom>
              <a:avLst/>
              <a:gdLst/>
              <a:ahLst/>
              <a:rect l="l" t="t" r="r" b="b"/>
              <a:pathLst>
                <a:path w="5042" h="483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w="0">
              <a:noFill/>
            </a:ln>
          </p:spPr>
          <p:style>
            <a:lnRef idx="0"/>
            <a:fillRef idx="0"/>
            <a:effectRef idx="0"/>
            <a:fontRef idx="minor"/>
          </p:style>
        </p:sp>
        <p:sp>
          <p:nvSpPr>
            <p:cNvPr id="7365" name="Google Shape;8336;p57"/>
            <p:cNvSpPr/>
            <p:nvPr/>
          </p:nvSpPr>
          <p:spPr>
            <a:xfrm>
              <a:off x="836280" y="2264760"/>
              <a:ext cx="101880" cy="165600"/>
            </a:xfrm>
            <a:custGeom>
              <a:avLst/>
              <a:gdLst/>
              <a:ahLst/>
              <a:rect l="l" t="t" r="r" b="b"/>
              <a:pathLst>
                <a:path w="2773" h="4506">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w="0">
              <a:noFill/>
            </a:ln>
          </p:spPr>
          <p:style>
            <a:lnRef idx="0"/>
            <a:fillRef idx="0"/>
            <a:effectRef idx="0"/>
            <a:fontRef idx="minor"/>
          </p:style>
        </p:sp>
        <p:sp>
          <p:nvSpPr>
            <p:cNvPr id="7366" name="Google Shape;8337;p57"/>
            <p:cNvSpPr/>
            <p:nvPr/>
          </p:nvSpPr>
          <p:spPr>
            <a:xfrm>
              <a:off x="748800" y="2259000"/>
              <a:ext cx="434520" cy="433440"/>
            </a:xfrm>
            <a:custGeom>
              <a:avLst/>
              <a:gdLst/>
              <a:ahLst/>
              <a:rect l="l" t="t" r="r" b="b"/>
              <a:pathLst>
                <a:path w="11784" h="11748">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w="0">
              <a:noFill/>
            </a:ln>
          </p:spPr>
          <p:style>
            <a:lnRef idx="0"/>
            <a:fillRef idx="0"/>
            <a:effectRef idx="0"/>
            <a:fontRef idx="minor"/>
          </p:style>
        </p:sp>
      </p:grpSp>
      <p:grpSp>
        <p:nvGrpSpPr>
          <p:cNvPr id="7367" name="Google Shape;8338;p57"/>
          <p:cNvGrpSpPr/>
          <p:nvPr/>
        </p:nvGrpSpPr>
        <p:grpSpPr>
          <a:xfrm>
            <a:off x="748440" y="2810160"/>
            <a:ext cx="453240" cy="421920"/>
            <a:chOff x="748440" y="2810160"/>
            <a:chExt cx="453240" cy="421920"/>
          </a:xfrm>
        </p:grpSpPr>
        <p:sp>
          <p:nvSpPr>
            <p:cNvPr id="7368" name="Google Shape;8339;p57"/>
            <p:cNvSpPr/>
            <p:nvPr/>
          </p:nvSpPr>
          <p:spPr>
            <a:xfrm>
              <a:off x="962280" y="2810160"/>
              <a:ext cx="24840" cy="77400"/>
            </a:xfrm>
            <a:custGeom>
              <a:avLst/>
              <a:gdLst/>
              <a:ahLst/>
              <a:rect l="l" t="t" r="r" b="b"/>
              <a:pathLst>
                <a:path w="694" h="2112">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w="0">
              <a:noFill/>
            </a:ln>
          </p:spPr>
          <p:style>
            <a:lnRef idx="0"/>
            <a:fillRef idx="0"/>
            <a:effectRef idx="0"/>
            <a:fontRef idx="minor"/>
          </p:style>
        </p:sp>
        <p:sp>
          <p:nvSpPr>
            <p:cNvPr id="7369" name="Google Shape;8340;p57"/>
            <p:cNvSpPr/>
            <p:nvPr/>
          </p:nvSpPr>
          <p:spPr>
            <a:xfrm>
              <a:off x="811080" y="2869920"/>
              <a:ext cx="68040" cy="65160"/>
            </a:xfrm>
            <a:custGeom>
              <a:avLst/>
              <a:gdLst/>
              <a:ahLst/>
              <a:rect l="l" t="t" r="r" b="b"/>
              <a:pathLst>
                <a:path w="1860" h="1781">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w="0">
              <a:noFill/>
            </a:ln>
          </p:spPr>
          <p:style>
            <a:lnRef idx="0"/>
            <a:fillRef idx="0"/>
            <a:effectRef idx="0"/>
            <a:fontRef idx="minor"/>
          </p:style>
        </p:sp>
        <p:sp>
          <p:nvSpPr>
            <p:cNvPr id="7370" name="Google Shape;8341;p57"/>
            <p:cNvSpPr/>
            <p:nvPr/>
          </p:nvSpPr>
          <p:spPr>
            <a:xfrm>
              <a:off x="1071720" y="2869920"/>
              <a:ext cx="66960" cy="65160"/>
            </a:xfrm>
            <a:custGeom>
              <a:avLst/>
              <a:gdLst/>
              <a:ahLst/>
              <a:rect l="l" t="t" r="r" b="b"/>
              <a:pathLst>
                <a:path w="1828" h="1781">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w="0">
              <a:noFill/>
            </a:ln>
          </p:spPr>
          <p:style>
            <a:lnRef idx="0"/>
            <a:fillRef idx="0"/>
            <a:effectRef idx="0"/>
            <a:fontRef idx="minor"/>
          </p:style>
        </p:sp>
        <p:sp>
          <p:nvSpPr>
            <p:cNvPr id="7371" name="Google Shape;8342;p57"/>
            <p:cNvSpPr/>
            <p:nvPr/>
          </p:nvSpPr>
          <p:spPr>
            <a:xfrm>
              <a:off x="1021680" y="2849760"/>
              <a:ext cx="39960" cy="51120"/>
            </a:xfrm>
            <a:custGeom>
              <a:avLst/>
              <a:gdLst/>
              <a:ahLst/>
              <a:rect l="l" t="t" r="r" b="b"/>
              <a:pathLst>
                <a:path w="1104" h="1399">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w="0">
              <a:noFill/>
            </a:ln>
          </p:spPr>
          <p:style>
            <a:lnRef idx="0"/>
            <a:fillRef idx="0"/>
            <a:effectRef idx="0"/>
            <a:fontRef idx="minor"/>
          </p:style>
        </p:sp>
        <p:sp>
          <p:nvSpPr>
            <p:cNvPr id="7372" name="Google Shape;8343;p57"/>
            <p:cNvSpPr/>
            <p:nvPr/>
          </p:nvSpPr>
          <p:spPr>
            <a:xfrm>
              <a:off x="887760" y="2849760"/>
              <a:ext cx="39960" cy="51120"/>
            </a:xfrm>
            <a:custGeom>
              <a:avLst/>
              <a:gdLst/>
              <a:ahLst/>
              <a:rect l="l" t="t" r="r" b="b"/>
              <a:pathLst>
                <a:path w="1104" h="1399">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w="0">
              <a:noFill/>
            </a:ln>
          </p:spPr>
          <p:style>
            <a:lnRef idx="0"/>
            <a:fillRef idx="0"/>
            <a:effectRef idx="0"/>
            <a:fontRef idx="minor"/>
          </p:style>
        </p:sp>
        <p:sp>
          <p:nvSpPr>
            <p:cNvPr id="7373" name="Google Shape;8344;p57"/>
            <p:cNvSpPr/>
            <p:nvPr/>
          </p:nvSpPr>
          <p:spPr>
            <a:xfrm>
              <a:off x="751680" y="3020760"/>
              <a:ext cx="78480" cy="26280"/>
            </a:xfrm>
            <a:custGeom>
              <a:avLst/>
              <a:gdLst/>
              <a:ahLst/>
              <a:rect l="l" t="t" r="r" b="b"/>
              <a:pathLst>
                <a:path w="2144" h="726">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w="0">
              <a:noFill/>
            </a:ln>
          </p:spPr>
          <p:style>
            <a:lnRef idx="0"/>
            <a:fillRef idx="0"/>
            <a:effectRef idx="0"/>
            <a:fontRef idx="minor"/>
          </p:style>
        </p:sp>
        <p:sp>
          <p:nvSpPr>
            <p:cNvPr id="7374" name="Google Shape;8345;p57"/>
            <p:cNvSpPr/>
            <p:nvPr/>
          </p:nvSpPr>
          <p:spPr>
            <a:xfrm>
              <a:off x="1120680" y="3020760"/>
              <a:ext cx="79560" cy="26280"/>
            </a:xfrm>
            <a:custGeom>
              <a:avLst/>
              <a:gdLst/>
              <a:ahLst/>
              <a:rect l="l" t="t" r="r" b="b"/>
              <a:pathLst>
                <a:path w="2175" h="726">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w="0">
              <a:noFill/>
            </a:ln>
          </p:spPr>
          <p:style>
            <a:lnRef idx="0"/>
            <a:fillRef idx="0"/>
            <a:effectRef idx="0"/>
            <a:fontRef idx="minor"/>
          </p:style>
        </p:sp>
        <p:sp>
          <p:nvSpPr>
            <p:cNvPr id="7375" name="Google Shape;8346;p57"/>
            <p:cNvSpPr/>
            <p:nvPr/>
          </p:nvSpPr>
          <p:spPr>
            <a:xfrm>
              <a:off x="1108080" y="2950200"/>
              <a:ext cx="54000" cy="36360"/>
            </a:xfrm>
            <a:custGeom>
              <a:avLst/>
              <a:gdLst/>
              <a:ahLst/>
              <a:rect l="l" t="t" r="r" b="b"/>
              <a:pathLst>
                <a:path w="1481" h="1007">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w="0">
              <a:noFill/>
            </a:ln>
          </p:spPr>
          <p:style>
            <a:lnRef idx="0"/>
            <a:fillRef idx="0"/>
            <a:effectRef idx="0"/>
            <a:fontRef idx="minor"/>
          </p:style>
        </p:sp>
        <p:sp>
          <p:nvSpPr>
            <p:cNvPr id="7376" name="Google Shape;8347;p57"/>
            <p:cNvSpPr/>
            <p:nvPr/>
          </p:nvSpPr>
          <p:spPr>
            <a:xfrm>
              <a:off x="789120" y="2951280"/>
              <a:ext cx="55080" cy="36360"/>
            </a:xfrm>
            <a:custGeom>
              <a:avLst/>
              <a:gdLst/>
              <a:ahLst/>
              <a:rect l="l" t="t" r="r" b="b"/>
              <a:pathLst>
                <a:path w="1514" h="1006">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w="0">
              <a:noFill/>
            </a:ln>
          </p:spPr>
          <p:style>
            <a:lnRef idx="0"/>
            <a:fillRef idx="0"/>
            <a:effectRef idx="0"/>
            <a:fontRef idx="minor"/>
          </p:style>
        </p:sp>
        <p:sp>
          <p:nvSpPr>
            <p:cNvPr id="7377" name="Google Shape;8348;p57"/>
            <p:cNvSpPr/>
            <p:nvPr/>
          </p:nvSpPr>
          <p:spPr>
            <a:xfrm>
              <a:off x="749520" y="3181680"/>
              <a:ext cx="452160" cy="50400"/>
            </a:xfrm>
            <a:custGeom>
              <a:avLst/>
              <a:gdLst/>
              <a:ahLst/>
              <a:rect l="l" t="t" r="r" b="b"/>
              <a:pathLst>
                <a:path w="12257" h="138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w="0">
              <a:noFill/>
            </a:ln>
          </p:spPr>
          <p:style>
            <a:lnRef idx="0"/>
            <a:fillRef idx="0"/>
            <a:effectRef idx="0"/>
            <a:fontRef idx="minor"/>
          </p:style>
        </p:sp>
        <p:sp>
          <p:nvSpPr>
            <p:cNvPr id="7378" name="Google Shape;8349;p57"/>
            <p:cNvSpPr/>
            <p:nvPr/>
          </p:nvSpPr>
          <p:spPr>
            <a:xfrm>
              <a:off x="749520" y="3128040"/>
              <a:ext cx="452160" cy="50400"/>
            </a:xfrm>
            <a:custGeom>
              <a:avLst/>
              <a:gdLst/>
              <a:ahLst/>
              <a:rect l="l" t="t" r="r" b="b"/>
              <a:pathLst>
                <a:path w="12257" h="138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w="0">
              <a:noFill/>
            </a:ln>
          </p:spPr>
          <p:style>
            <a:lnRef idx="0"/>
            <a:fillRef idx="0"/>
            <a:effectRef idx="0"/>
            <a:fontRef idx="minor"/>
          </p:style>
        </p:sp>
        <p:sp>
          <p:nvSpPr>
            <p:cNvPr id="7379" name="Google Shape;8350;p57"/>
            <p:cNvSpPr/>
            <p:nvPr/>
          </p:nvSpPr>
          <p:spPr>
            <a:xfrm>
              <a:off x="748440" y="2914920"/>
              <a:ext cx="453240" cy="211320"/>
            </a:xfrm>
            <a:custGeom>
              <a:avLst/>
              <a:gdLst/>
              <a:ahLst/>
              <a:rect l="l" t="t" r="r" b="b"/>
              <a:pathLst>
                <a:path w="12288" h="5735">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w="0">
              <a:noFill/>
            </a:ln>
          </p:spPr>
          <p:style>
            <a:lnRef idx="0"/>
            <a:fillRef idx="0"/>
            <a:effectRef idx="0"/>
            <a:fontRef idx="minor"/>
          </p:style>
        </p:sp>
      </p:grpSp>
      <p:grpSp>
        <p:nvGrpSpPr>
          <p:cNvPr id="7380" name="Google Shape;8351;p57"/>
          <p:cNvGrpSpPr/>
          <p:nvPr/>
        </p:nvGrpSpPr>
        <p:grpSpPr>
          <a:xfrm>
            <a:off x="3525480" y="1689120"/>
            <a:ext cx="451080" cy="449280"/>
            <a:chOff x="3525480" y="1689120"/>
            <a:chExt cx="451080" cy="449280"/>
          </a:xfrm>
        </p:grpSpPr>
        <p:sp>
          <p:nvSpPr>
            <p:cNvPr id="7381" name="Google Shape;8352;p57"/>
            <p:cNvSpPr/>
            <p:nvPr/>
          </p:nvSpPr>
          <p:spPr>
            <a:xfrm>
              <a:off x="3802320" y="1928520"/>
              <a:ext cx="121680" cy="26280"/>
            </a:xfrm>
            <a:custGeom>
              <a:avLst/>
              <a:gdLst/>
              <a:ahLst/>
              <a:rect l="l" t="t" r="r" b="b"/>
              <a:pathLst>
                <a:path w="3309" h="726">
                  <a:moveTo>
                    <a:pt x="1" y="1"/>
                  </a:moveTo>
                  <a:cubicBezTo>
                    <a:pt x="158" y="190"/>
                    <a:pt x="284" y="442"/>
                    <a:pt x="316" y="725"/>
                  </a:cubicBezTo>
                  <a:lnTo>
                    <a:pt x="2836" y="725"/>
                  </a:lnTo>
                  <a:cubicBezTo>
                    <a:pt x="3309" y="725"/>
                    <a:pt x="3309" y="1"/>
                    <a:pt x="2836" y="1"/>
                  </a:cubicBezTo>
                  <a:close/>
                </a:path>
              </a:pathLst>
            </a:custGeom>
            <a:solidFill>
              <a:srgbClr val="5f7d95"/>
            </a:solidFill>
            <a:ln w="0">
              <a:noFill/>
            </a:ln>
          </p:spPr>
          <p:style>
            <a:lnRef idx="0"/>
            <a:fillRef idx="0"/>
            <a:effectRef idx="0"/>
            <a:fontRef idx="minor"/>
          </p:style>
        </p:sp>
        <p:sp>
          <p:nvSpPr>
            <p:cNvPr id="7382" name="Google Shape;8353;p57"/>
            <p:cNvSpPr/>
            <p:nvPr/>
          </p:nvSpPr>
          <p:spPr>
            <a:xfrm>
              <a:off x="3803760" y="1983240"/>
              <a:ext cx="94680" cy="24840"/>
            </a:xfrm>
            <a:custGeom>
              <a:avLst/>
              <a:gdLst/>
              <a:ahLst/>
              <a:rect l="l" t="t" r="r" b="b"/>
              <a:pathLst>
                <a:path w="2584" h="694">
                  <a:moveTo>
                    <a:pt x="315" y="0"/>
                  </a:moveTo>
                  <a:cubicBezTo>
                    <a:pt x="252" y="252"/>
                    <a:pt x="126" y="504"/>
                    <a:pt x="0" y="693"/>
                  </a:cubicBezTo>
                  <a:lnTo>
                    <a:pt x="2111" y="693"/>
                  </a:lnTo>
                  <a:cubicBezTo>
                    <a:pt x="2583" y="693"/>
                    <a:pt x="2583" y="0"/>
                    <a:pt x="2111" y="0"/>
                  </a:cubicBezTo>
                  <a:close/>
                </a:path>
              </a:pathLst>
            </a:custGeom>
            <a:solidFill>
              <a:srgbClr val="5f7d95"/>
            </a:solidFill>
            <a:ln w="0">
              <a:noFill/>
            </a:ln>
          </p:spPr>
          <p:style>
            <a:lnRef idx="0"/>
            <a:fillRef idx="0"/>
            <a:effectRef idx="0"/>
            <a:fontRef idx="minor"/>
          </p:style>
        </p:sp>
        <p:sp>
          <p:nvSpPr>
            <p:cNvPr id="7383" name="Google Shape;8354;p57"/>
            <p:cNvSpPr/>
            <p:nvPr/>
          </p:nvSpPr>
          <p:spPr>
            <a:xfrm>
              <a:off x="3630240" y="2035800"/>
              <a:ext cx="241560" cy="24840"/>
            </a:xfrm>
            <a:custGeom>
              <a:avLst/>
              <a:gdLst/>
              <a:ahLst/>
              <a:rect l="l" t="t" r="r" b="b"/>
              <a:pathLst>
                <a:path w="6554" h="69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w="0">
              <a:noFill/>
            </a:ln>
          </p:spPr>
          <p:style>
            <a:lnRef idx="0"/>
            <a:fillRef idx="0"/>
            <a:effectRef idx="0"/>
            <a:fontRef idx="minor"/>
          </p:style>
        </p:sp>
        <p:sp>
          <p:nvSpPr>
            <p:cNvPr id="7384" name="Google Shape;8355;p57"/>
            <p:cNvSpPr/>
            <p:nvPr/>
          </p:nvSpPr>
          <p:spPr>
            <a:xfrm>
              <a:off x="3601080" y="1876320"/>
              <a:ext cx="297360" cy="26280"/>
            </a:xfrm>
            <a:custGeom>
              <a:avLst/>
              <a:gdLst/>
              <a:ahLst/>
              <a:rect l="l" t="t" r="r" b="b"/>
              <a:pathLst>
                <a:path w="8066" h="726">
                  <a:moveTo>
                    <a:pt x="473" y="1"/>
                  </a:moveTo>
                  <a:cubicBezTo>
                    <a:pt x="0" y="1"/>
                    <a:pt x="0" y="726"/>
                    <a:pt x="473" y="726"/>
                  </a:cubicBezTo>
                  <a:lnTo>
                    <a:pt x="7593" y="726"/>
                  </a:lnTo>
                  <a:cubicBezTo>
                    <a:pt x="8065" y="726"/>
                    <a:pt x="8065" y="1"/>
                    <a:pt x="7593" y="1"/>
                  </a:cubicBezTo>
                  <a:close/>
                </a:path>
              </a:pathLst>
            </a:custGeom>
            <a:solidFill>
              <a:srgbClr val="5f7d95"/>
            </a:solidFill>
            <a:ln w="0">
              <a:noFill/>
            </a:ln>
          </p:spPr>
          <p:style>
            <a:lnRef idx="0"/>
            <a:fillRef idx="0"/>
            <a:effectRef idx="0"/>
            <a:fontRef idx="minor"/>
          </p:style>
        </p:sp>
        <p:sp>
          <p:nvSpPr>
            <p:cNvPr id="7385" name="Google Shape;8356;p57"/>
            <p:cNvSpPr/>
            <p:nvPr/>
          </p:nvSpPr>
          <p:spPr>
            <a:xfrm>
              <a:off x="3574440" y="1928520"/>
              <a:ext cx="121680" cy="26280"/>
            </a:xfrm>
            <a:custGeom>
              <a:avLst/>
              <a:gdLst/>
              <a:ahLst/>
              <a:rect l="l" t="t" r="r" b="b"/>
              <a:pathLst>
                <a:path w="3309" h="726">
                  <a:moveTo>
                    <a:pt x="473" y="1"/>
                  </a:moveTo>
                  <a:cubicBezTo>
                    <a:pt x="1" y="1"/>
                    <a:pt x="1" y="725"/>
                    <a:pt x="473" y="725"/>
                  </a:cubicBezTo>
                  <a:lnTo>
                    <a:pt x="2994" y="725"/>
                  </a:lnTo>
                  <a:cubicBezTo>
                    <a:pt x="3025" y="473"/>
                    <a:pt x="3151" y="253"/>
                    <a:pt x="3309" y="1"/>
                  </a:cubicBezTo>
                  <a:close/>
                </a:path>
              </a:pathLst>
            </a:custGeom>
            <a:solidFill>
              <a:srgbClr val="5f7d95"/>
            </a:solidFill>
            <a:ln w="0">
              <a:noFill/>
            </a:ln>
          </p:spPr>
          <p:style>
            <a:lnRef idx="0"/>
            <a:fillRef idx="0"/>
            <a:effectRef idx="0"/>
            <a:fontRef idx="minor"/>
          </p:style>
        </p:sp>
        <p:sp>
          <p:nvSpPr>
            <p:cNvPr id="7386" name="Google Shape;8357;p57"/>
            <p:cNvSpPr/>
            <p:nvPr/>
          </p:nvSpPr>
          <p:spPr>
            <a:xfrm>
              <a:off x="3656880" y="2088000"/>
              <a:ext cx="183240" cy="50400"/>
            </a:xfrm>
            <a:custGeom>
              <a:avLst/>
              <a:gdLst/>
              <a:ahLst/>
              <a:rect l="l" t="t" r="r" b="b"/>
              <a:pathLst>
                <a:path w="4979" h="1388">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w="0">
              <a:noFill/>
            </a:ln>
          </p:spPr>
          <p:style>
            <a:lnRef idx="0"/>
            <a:fillRef idx="0"/>
            <a:effectRef idx="0"/>
            <a:fontRef idx="minor"/>
          </p:style>
        </p:sp>
        <p:sp>
          <p:nvSpPr>
            <p:cNvPr id="7387" name="Google Shape;8358;p57"/>
            <p:cNvSpPr/>
            <p:nvPr/>
          </p:nvSpPr>
          <p:spPr>
            <a:xfrm>
              <a:off x="3709440" y="1928520"/>
              <a:ext cx="79560" cy="78480"/>
            </a:xfrm>
            <a:custGeom>
              <a:avLst/>
              <a:gdLst/>
              <a:ahLst/>
              <a:rect l="l" t="t" r="r" b="b"/>
              <a:pathLst>
                <a:path w="2174" h="2143">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w="0">
              <a:noFill/>
            </a:ln>
          </p:spPr>
          <p:style>
            <a:lnRef idx="0"/>
            <a:fillRef idx="0"/>
            <a:effectRef idx="0"/>
            <a:fontRef idx="minor"/>
          </p:style>
        </p:sp>
        <p:sp>
          <p:nvSpPr>
            <p:cNvPr id="7388" name="Google Shape;8359;p57"/>
            <p:cNvSpPr/>
            <p:nvPr/>
          </p:nvSpPr>
          <p:spPr>
            <a:xfrm>
              <a:off x="3525480" y="1689120"/>
              <a:ext cx="451080" cy="158400"/>
            </a:xfrm>
            <a:custGeom>
              <a:avLst/>
              <a:gdLst/>
              <a:ahLst/>
              <a:rect l="l" t="t" r="r" b="b"/>
              <a:pathLst>
                <a:path w="12225" h="4309">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w="0">
              <a:noFill/>
            </a:ln>
          </p:spPr>
          <p:style>
            <a:lnRef idx="0"/>
            <a:fillRef idx="0"/>
            <a:effectRef idx="0"/>
            <a:fontRef idx="minor"/>
          </p:style>
        </p:sp>
        <p:sp>
          <p:nvSpPr>
            <p:cNvPr id="7389" name="Google Shape;8360;p57"/>
            <p:cNvSpPr/>
            <p:nvPr/>
          </p:nvSpPr>
          <p:spPr>
            <a:xfrm>
              <a:off x="3603600" y="1983240"/>
              <a:ext cx="92520" cy="24840"/>
            </a:xfrm>
            <a:custGeom>
              <a:avLst/>
              <a:gdLst/>
              <a:ahLst/>
              <a:rect l="l" t="t" r="r" b="b"/>
              <a:pathLst>
                <a:path w="2521" h="694">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w="0">
              <a:noFill/>
            </a:ln>
          </p:spPr>
          <p:style>
            <a:lnRef idx="0"/>
            <a:fillRef idx="0"/>
            <a:effectRef idx="0"/>
            <a:fontRef idx="minor"/>
          </p:style>
        </p:sp>
      </p:grpSp>
      <p:grpSp>
        <p:nvGrpSpPr>
          <p:cNvPr id="7390" name="Google Shape;8361;p57"/>
          <p:cNvGrpSpPr/>
          <p:nvPr/>
        </p:nvGrpSpPr>
        <p:grpSpPr>
          <a:xfrm>
            <a:off x="3524400" y="2243520"/>
            <a:ext cx="452880" cy="448560"/>
            <a:chOff x="3524400" y="2243520"/>
            <a:chExt cx="452880" cy="448560"/>
          </a:xfrm>
        </p:grpSpPr>
        <p:sp>
          <p:nvSpPr>
            <p:cNvPr id="7391" name="Google Shape;8362;p57"/>
            <p:cNvSpPr/>
            <p:nvPr/>
          </p:nvSpPr>
          <p:spPr>
            <a:xfrm>
              <a:off x="3791880" y="2243520"/>
              <a:ext cx="104040" cy="104040"/>
            </a:xfrm>
            <a:custGeom>
              <a:avLst/>
              <a:gdLst/>
              <a:ahLst/>
              <a:rect l="l" t="t" r="r" b="b"/>
              <a:pathLst>
                <a:path w="2837" h="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w="0">
              <a:noFill/>
            </a:ln>
          </p:spPr>
          <p:style>
            <a:lnRef idx="0"/>
            <a:fillRef idx="0"/>
            <a:effectRef idx="0"/>
            <a:fontRef idx="minor"/>
          </p:style>
        </p:sp>
        <p:sp>
          <p:nvSpPr>
            <p:cNvPr id="7392" name="Google Shape;8363;p57"/>
            <p:cNvSpPr/>
            <p:nvPr/>
          </p:nvSpPr>
          <p:spPr>
            <a:xfrm>
              <a:off x="3524400" y="2338920"/>
              <a:ext cx="408960" cy="353160"/>
            </a:xfrm>
            <a:custGeom>
              <a:avLst/>
              <a:gdLst/>
              <a:ahLst/>
              <a:rect l="l" t="t" r="r" b="b"/>
              <a:pathLst>
                <a:path w="11091" h="9578">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w="0">
              <a:noFill/>
            </a:ln>
          </p:spPr>
          <p:style>
            <a:lnRef idx="0"/>
            <a:fillRef idx="0"/>
            <a:effectRef idx="0"/>
            <a:fontRef idx="minor"/>
          </p:style>
        </p:sp>
        <p:sp>
          <p:nvSpPr>
            <p:cNvPr id="7393" name="Google Shape;8364;p57"/>
            <p:cNvSpPr/>
            <p:nvPr/>
          </p:nvSpPr>
          <p:spPr>
            <a:xfrm>
              <a:off x="3902400" y="2271600"/>
              <a:ext cx="74880" cy="103680"/>
            </a:xfrm>
            <a:custGeom>
              <a:avLst/>
              <a:gdLst/>
              <a:ahLst/>
              <a:rect l="l" t="t" r="r" b="b"/>
              <a:pathLst>
                <a:path w="2049" h="2822">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w="0">
              <a:noFill/>
            </a:ln>
          </p:spPr>
          <p:style>
            <a:lnRef idx="0"/>
            <a:fillRef idx="0"/>
            <a:effectRef idx="0"/>
            <a:fontRef idx="minor"/>
          </p:style>
        </p:sp>
      </p:grpSp>
      <p:grpSp>
        <p:nvGrpSpPr>
          <p:cNvPr id="7394" name="Google Shape;8365;p57"/>
          <p:cNvGrpSpPr/>
          <p:nvPr/>
        </p:nvGrpSpPr>
        <p:grpSpPr>
          <a:xfrm>
            <a:off x="3518280" y="2796480"/>
            <a:ext cx="465120" cy="449640"/>
            <a:chOff x="3518280" y="2796480"/>
            <a:chExt cx="465120" cy="449640"/>
          </a:xfrm>
        </p:grpSpPr>
        <p:sp>
          <p:nvSpPr>
            <p:cNvPr id="7395" name="Google Shape;8366;p57"/>
            <p:cNvSpPr/>
            <p:nvPr/>
          </p:nvSpPr>
          <p:spPr>
            <a:xfrm>
              <a:off x="3826800" y="3018960"/>
              <a:ext cx="58680" cy="41040"/>
            </a:xfrm>
            <a:custGeom>
              <a:avLst/>
              <a:gdLst/>
              <a:ahLst/>
              <a:rect l="l" t="t" r="r" b="b"/>
              <a:pathLst>
                <a:path w="1607" h="1135">
                  <a:moveTo>
                    <a:pt x="1134" y="0"/>
                  </a:moveTo>
                  <a:lnTo>
                    <a:pt x="0" y="1134"/>
                  </a:lnTo>
                  <a:lnTo>
                    <a:pt x="1607" y="1134"/>
                  </a:lnTo>
                  <a:cubicBezTo>
                    <a:pt x="1575" y="756"/>
                    <a:pt x="1418" y="347"/>
                    <a:pt x="1134" y="0"/>
                  </a:cubicBezTo>
                  <a:close/>
                </a:path>
              </a:pathLst>
            </a:custGeom>
            <a:solidFill>
              <a:srgbClr val="5f7d95"/>
            </a:solidFill>
            <a:ln w="0">
              <a:noFill/>
            </a:ln>
          </p:spPr>
          <p:style>
            <a:lnRef idx="0"/>
            <a:fillRef idx="0"/>
            <a:effectRef idx="0"/>
            <a:fontRef idx="minor"/>
          </p:style>
        </p:sp>
        <p:sp>
          <p:nvSpPr>
            <p:cNvPr id="7396" name="Google Shape;8367;p57"/>
            <p:cNvSpPr/>
            <p:nvPr/>
          </p:nvSpPr>
          <p:spPr>
            <a:xfrm>
              <a:off x="3739680" y="3106080"/>
              <a:ext cx="41040" cy="57600"/>
            </a:xfrm>
            <a:custGeom>
              <a:avLst/>
              <a:gdLst/>
              <a:ahLst/>
              <a:rect l="l" t="t" r="r" b="b"/>
              <a:pathLst>
                <a:path w="1135" h="1576">
                  <a:moveTo>
                    <a:pt x="1134" y="0"/>
                  </a:moveTo>
                  <a:lnTo>
                    <a:pt x="0" y="1134"/>
                  </a:lnTo>
                  <a:cubicBezTo>
                    <a:pt x="315" y="1386"/>
                    <a:pt x="693" y="1512"/>
                    <a:pt x="1134" y="1575"/>
                  </a:cubicBezTo>
                  <a:lnTo>
                    <a:pt x="1134" y="0"/>
                  </a:lnTo>
                  <a:close/>
                </a:path>
              </a:pathLst>
            </a:custGeom>
            <a:solidFill>
              <a:srgbClr val="5f7d95"/>
            </a:solidFill>
            <a:ln w="0">
              <a:noFill/>
            </a:ln>
          </p:spPr>
          <p:style>
            <a:lnRef idx="0"/>
            <a:fillRef idx="0"/>
            <a:effectRef idx="0"/>
            <a:fontRef idx="minor"/>
          </p:style>
        </p:sp>
        <p:sp>
          <p:nvSpPr>
            <p:cNvPr id="7397" name="Google Shape;8368;p57"/>
            <p:cNvSpPr/>
            <p:nvPr/>
          </p:nvSpPr>
          <p:spPr>
            <a:xfrm>
              <a:off x="3687120" y="2969280"/>
              <a:ext cx="296280" cy="276840"/>
            </a:xfrm>
            <a:custGeom>
              <a:avLst/>
              <a:gdLst/>
              <a:ahLst/>
              <a:rect l="l" t="t" r="r" b="b"/>
              <a:pathLst>
                <a:path w="8035" h="7509">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w="0">
              <a:noFill/>
            </a:ln>
          </p:spPr>
          <p:style>
            <a:lnRef idx="0"/>
            <a:fillRef idx="0"/>
            <a:effectRef idx="0"/>
            <a:fontRef idx="minor"/>
          </p:style>
        </p:sp>
        <p:sp>
          <p:nvSpPr>
            <p:cNvPr id="7398" name="Google Shape;8369;p57"/>
            <p:cNvSpPr/>
            <p:nvPr/>
          </p:nvSpPr>
          <p:spPr>
            <a:xfrm>
              <a:off x="3809520" y="3106080"/>
              <a:ext cx="41040" cy="57600"/>
            </a:xfrm>
            <a:custGeom>
              <a:avLst/>
              <a:gdLst/>
              <a:ahLst/>
              <a:rect l="l" t="t" r="r" b="b"/>
              <a:pathLst>
                <a:path w="1135" h="1576">
                  <a:moveTo>
                    <a:pt x="1" y="0"/>
                  </a:moveTo>
                  <a:lnTo>
                    <a:pt x="1" y="1575"/>
                  </a:lnTo>
                  <a:cubicBezTo>
                    <a:pt x="379" y="1512"/>
                    <a:pt x="788" y="1386"/>
                    <a:pt x="1135" y="1134"/>
                  </a:cubicBezTo>
                  <a:lnTo>
                    <a:pt x="1" y="0"/>
                  </a:lnTo>
                  <a:close/>
                </a:path>
              </a:pathLst>
            </a:custGeom>
            <a:solidFill>
              <a:srgbClr val="5f7d95"/>
            </a:solidFill>
            <a:ln w="0">
              <a:noFill/>
            </a:ln>
          </p:spPr>
          <p:style>
            <a:lnRef idx="0"/>
            <a:fillRef idx="0"/>
            <a:effectRef idx="0"/>
            <a:fontRef idx="minor"/>
          </p:style>
        </p:sp>
        <p:sp>
          <p:nvSpPr>
            <p:cNvPr id="7399" name="Google Shape;8370;p57"/>
            <p:cNvSpPr/>
            <p:nvPr/>
          </p:nvSpPr>
          <p:spPr>
            <a:xfrm>
              <a:off x="3518280" y="2796480"/>
              <a:ext cx="372960" cy="447480"/>
            </a:xfrm>
            <a:custGeom>
              <a:avLst/>
              <a:gdLst/>
              <a:ahLst/>
              <a:rect l="l" t="t" r="r" b="b"/>
              <a:pathLst>
                <a:path w="10114" h="12131">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w="0">
              <a:noFill/>
            </a:ln>
          </p:spPr>
          <p:style>
            <a:lnRef idx="0"/>
            <a:fillRef idx="0"/>
            <a:effectRef idx="0"/>
            <a:fontRef idx="minor"/>
          </p:style>
        </p:sp>
        <p:sp>
          <p:nvSpPr>
            <p:cNvPr id="7400" name="Google Shape;8371;p57"/>
            <p:cNvSpPr/>
            <p:nvPr/>
          </p:nvSpPr>
          <p:spPr>
            <a:xfrm>
              <a:off x="3826800" y="3087360"/>
              <a:ext cx="58680" cy="41400"/>
            </a:xfrm>
            <a:custGeom>
              <a:avLst/>
              <a:gdLst/>
              <a:ahLst/>
              <a:rect l="l" t="t" r="r" b="b"/>
              <a:pathLst>
                <a:path w="1607" h="1136">
                  <a:moveTo>
                    <a:pt x="0" y="1"/>
                  </a:moveTo>
                  <a:lnTo>
                    <a:pt x="1134" y="1135"/>
                  </a:lnTo>
                  <a:cubicBezTo>
                    <a:pt x="1418" y="820"/>
                    <a:pt x="1575" y="411"/>
                    <a:pt x="1607" y="1"/>
                  </a:cubicBezTo>
                  <a:close/>
                </a:path>
              </a:pathLst>
            </a:custGeom>
            <a:solidFill>
              <a:srgbClr val="5f7d95"/>
            </a:solidFill>
            <a:ln w="0">
              <a:noFill/>
            </a:ln>
          </p:spPr>
          <p:style>
            <a:lnRef idx="0"/>
            <a:fillRef idx="0"/>
            <a:effectRef idx="0"/>
            <a:fontRef idx="minor"/>
          </p:style>
        </p:sp>
      </p:grpSp>
      <p:grpSp>
        <p:nvGrpSpPr>
          <p:cNvPr id="7401" name="Google Shape;8372;p57"/>
          <p:cNvGrpSpPr/>
          <p:nvPr/>
        </p:nvGrpSpPr>
        <p:grpSpPr>
          <a:xfrm>
            <a:off x="6324120" y="1689120"/>
            <a:ext cx="399960" cy="449640"/>
            <a:chOff x="6324120" y="1689120"/>
            <a:chExt cx="399960" cy="449640"/>
          </a:xfrm>
        </p:grpSpPr>
        <p:sp>
          <p:nvSpPr>
            <p:cNvPr id="7402" name="Google Shape;8373;p57"/>
            <p:cNvSpPr/>
            <p:nvPr/>
          </p:nvSpPr>
          <p:spPr>
            <a:xfrm>
              <a:off x="6353280" y="1900800"/>
              <a:ext cx="342720" cy="237960"/>
            </a:xfrm>
            <a:custGeom>
              <a:avLst/>
              <a:gdLst/>
              <a:ahLst/>
              <a:rect l="l" t="t" r="r" b="b"/>
              <a:pathLst>
                <a:path w="9295" h="646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w="0">
              <a:noFill/>
            </a:ln>
          </p:spPr>
          <p:style>
            <a:lnRef idx="0"/>
            <a:fillRef idx="0"/>
            <a:effectRef idx="0"/>
            <a:fontRef idx="minor"/>
          </p:style>
        </p:sp>
        <p:sp>
          <p:nvSpPr>
            <p:cNvPr id="7403" name="Google Shape;8374;p57"/>
            <p:cNvSpPr/>
            <p:nvPr/>
          </p:nvSpPr>
          <p:spPr>
            <a:xfrm>
              <a:off x="6486120" y="1689120"/>
              <a:ext cx="77400" cy="79560"/>
            </a:xfrm>
            <a:custGeom>
              <a:avLst/>
              <a:gdLst/>
              <a:ahLst/>
              <a:rect l="l" t="t" r="r" b="b"/>
              <a:pathLst>
                <a:path w="2112" h="2174">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w="0">
              <a:noFill/>
            </a:ln>
          </p:spPr>
          <p:style>
            <a:lnRef idx="0"/>
            <a:fillRef idx="0"/>
            <a:effectRef idx="0"/>
            <a:fontRef idx="minor"/>
          </p:style>
        </p:sp>
        <p:sp>
          <p:nvSpPr>
            <p:cNvPr id="7404" name="Google Shape;8375;p57"/>
            <p:cNvSpPr/>
            <p:nvPr/>
          </p:nvSpPr>
          <p:spPr>
            <a:xfrm>
              <a:off x="6427800" y="1778760"/>
              <a:ext cx="192600" cy="94680"/>
            </a:xfrm>
            <a:custGeom>
              <a:avLst/>
              <a:gdLst/>
              <a:ahLst/>
              <a:rect l="l" t="t" r="r" b="b"/>
              <a:pathLst>
                <a:path w="5231" h="2585">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w="0">
              <a:noFill/>
            </a:ln>
          </p:spPr>
          <p:style>
            <a:lnRef idx="0"/>
            <a:fillRef idx="0"/>
            <a:effectRef idx="0"/>
            <a:fontRef idx="minor"/>
          </p:style>
        </p:sp>
        <p:sp>
          <p:nvSpPr>
            <p:cNvPr id="7405" name="Google Shape;8376;p57"/>
            <p:cNvSpPr/>
            <p:nvPr/>
          </p:nvSpPr>
          <p:spPr>
            <a:xfrm>
              <a:off x="6324120" y="1741320"/>
              <a:ext cx="140040" cy="132120"/>
            </a:xfrm>
            <a:custGeom>
              <a:avLst/>
              <a:gdLst/>
              <a:ahLst/>
              <a:rect l="l" t="t" r="r" b="b"/>
              <a:pathLst>
                <a:path w="3813" h="359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w="0">
              <a:noFill/>
            </a:ln>
          </p:spPr>
          <p:style>
            <a:lnRef idx="0"/>
            <a:fillRef idx="0"/>
            <a:effectRef idx="0"/>
            <a:fontRef idx="minor"/>
          </p:style>
        </p:sp>
        <p:sp>
          <p:nvSpPr>
            <p:cNvPr id="7406" name="Google Shape;8377;p57"/>
            <p:cNvSpPr/>
            <p:nvPr/>
          </p:nvSpPr>
          <p:spPr>
            <a:xfrm>
              <a:off x="6582600" y="1742400"/>
              <a:ext cx="141480" cy="132120"/>
            </a:xfrm>
            <a:custGeom>
              <a:avLst/>
              <a:gdLst/>
              <a:ahLst/>
              <a:rect l="l" t="t" r="r" b="b"/>
              <a:pathLst>
                <a:path w="3845" h="3592">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w="0">
              <a:noFill/>
            </a:ln>
          </p:spPr>
          <p:style>
            <a:lnRef idx="0"/>
            <a:fillRef idx="0"/>
            <a:effectRef idx="0"/>
            <a:fontRef idx="minor"/>
          </p:style>
        </p:sp>
      </p:grpSp>
      <p:grpSp>
        <p:nvGrpSpPr>
          <p:cNvPr id="7407" name="Google Shape;8378;p57"/>
          <p:cNvGrpSpPr/>
          <p:nvPr/>
        </p:nvGrpSpPr>
        <p:grpSpPr>
          <a:xfrm>
            <a:off x="6300360" y="2244240"/>
            <a:ext cx="447480" cy="447480"/>
            <a:chOff x="6300360" y="2244240"/>
            <a:chExt cx="447480" cy="447480"/>
          </a:xfrm>
        </p:grpSpPr>
        <p:sp>
          <p:nvSpPr>
            <p:cNvPr id="7408" name="Google Shape;8379;p57"/>
            <p:cNvSpPr/>
            <p:nvPr/>
          </p:nvSpPr>
          <p:spPr>
            <a:xfrm>
              <a:off x="6300360" y="2509560"/>
              <a:ext cx="104040" cy="77400"/>
            </a:xfrm>
            <a:custGeom>
              <a:avLst/>
              <a:gdLst/>
              <a:ahLst/>
              <a:rect l="l" t="t" r="r" b="b"/>
              <a:pathLst>
                <a:path w="2836" h="2112">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w="0">
              <a:noFill/>
            </a:ln>
          </p:spPr>
          <p:style>
            <a:lnRef idx="0"/>
            <a:fillRef idx="0"/>
            <a:effectRef idx="0"/>
            <a:fontRef idx="minor"/>
          </p:style>
        </p:sp>
        <p:sp>
          <p:nvSpPr>
            <p:cNvPr id="7409" name="Google Shape;8380;p57"/>
            <p:cNvSpPr/>
            <p:nvPr/>
          </p:nvSpPr>
          <p:spPr>
            <a:xfrm>
              <a:off x="6380640" y="2535120"/>
              <a:ext cx="104040" cy="156600"/>
            </a:xfrm>
            <a:custGeom>
              <a:avLst/>
              <a:gdLst/>
              <a:ahLst/>
              <a:rect l="l" t="t" r="r" b="b"/>
              <a:pathLst>
                <a:path w="2836" h="4254">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w="0">
              <a:noFill/>
            </a:ln>
          </p:spPr>
          <p:style>
            <a:lnRef idx="0"/>
            <a:fillRef idx="0"/>
            <a:effectRef idx="0"/>
            <a:fontRef idx="minor"/>
          </p:style>
        </p:sp>
        <p:sp>
          <p:nvSpPr>
            <p:cNvPr id="7410" name="Google Shape;8381;p57"/>
            <p:cNvSpPr/>
            <p:nvPr/>
          </p:nvSpPr>
          <p:spPr>
            <a:xfrm>
              <a:off x="6643800" y="2509560"/>
              <a:ext cx="104040" cy="77400"/>
            </a:xfrm>
            <a:custGeom>
              <a:avLst/>
              <a:gdLst/>
              <a:ahLst/>
              <a:rect l="l" t="t" r="r" b="b"/>
              <a:pathLst>
                <a:path w="2836" h="2112">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w="0">
              <a:noFill/>
            </a:ln>
          </p:spPr>
          <p:style>
            <a:lnRef idx="0"/>
            <a:fillRef idx="0"/>
            <a:effectRef idx="0"/>
            <a:fontRef idx="minor"/>
          </p:style>
        </p:sp>
        <p:sp>
          <p:nvSpPr>
            <p:cNvPr id="7411" name="Google Shape;8382;p57"/>
            <p:cNvSpPr/>
            <p:nvPr/>
          </p:nvSpPr>
          <p:spPr>
            <a:xfrm>
              <a:off x="6563520" y="2535120"/>
              <a:ext cx="104040" cy="156600"/>
            </a:xfrm>
            <a:custGeom>
              <a:avLst/>
              <a:gdLst/>
              <a:ahLst/>
              <a:rect l="l" t="t" r="r" b="b"/>
              <a:pathLst>
                <a:path w="2837" h="4254">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w="0">
              <a:noFill/>
            </a:ln>
          </p:spPr>
          <p:style>
            <a:lnRef idx="0"/>
            <a:fillRef idx="0"/>
            <a:effectRef idx="0"/>
            <a:fontRef idx="minor"/>
          </p:style>
        </p:sp>
        <p:sp>
          <p:nvSpPr>
            <p:cNvPr id="7412" name="Google Shape;8383;p57"/>
            <p:cNvSpPr/>
            <p:nvPr/>
          </p:nvSpPr>
          <p:spPr>
            <a:xfrm>
              <a:off x="6355080" y="2482920"/>
              <a:ext cx="336960" cy="26280"/>
            </a:xfrm>
            <a:custGeom>
              <a:avLst/>
              <a:gdLst/>
              <a:ahLst/>
              <a:rect l="l" t="t" r="r" b="b"/>
              <a:pathLst>
                <a:path w="9137" h="726">
                  <a:moveTo>
                    <a:pt x="0" y="1"/>
                  </a:moveTo>
                  <a:cubicBezTo>
                    <a:pt x="158" y="379"/>
                    <a:pt x="536" y="725"/>
                    <a:pt x="1008" y="725"/>
                  </a:cubicBezTo>
                  <a:lnTo>
                    <a:pt x="8129" y="725"/>
                  </a:lnTo>
                  <a:cubicBezTo>
                    <a:pt x="8601" y="725"/>
                    <a:pt x="8979" y="379"/>
                    <a:pt x="9137" y="1"/>
                  </a:cubicBezTo>
                  <a:close/>
                </a:path>
              </a:pathLst>
            </a:custGeom>
            <a:solidFill>
              <a:srgbClr val="5f7d95"/>
            </a:solidFill>
            <a:ln w="0">
              <a:noFill/>
            </a:ln>
          </p:spPr>
          <p:style>
            <a:lnRef idx="0"/>
            <a:fillRef idx="0"/>
            <a:effectRef idx="0"/>
            <a:fontRef idx="minor"/>
          </p:style>
        </p:sp>
        <p:sp>
          <p:nvSpPr>
            <p:cNvPr id="7413" name="Google Shape;8384;p57"/>
            <p:cNvSpPr/>
            <p:nvPr/>
          </p:nvSpPr>
          <p:spPr>
            <a:xfrm>
              <a:off x="6328080" y="2278080"/>
              <a:ext cx="391680" cy="178560"/>
            </a:xfrm>
            <a:custGeom>
              <a:avLst/>
              <a:gdLst/>
              <a:ahLst/>
              <a:rect l="l" t="t" r="r" b="b"/>
              <a:pathLst>
                <a:path w="10618" h="4853">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w="0">
              <a:noFill/>
            </a:ln>
          </p:spPr>
          <p:style>
            <a:lnRef idx="0"/>
            <a:fillRef idx="0"/>
            <a:effectRef idx="0"/>
            <a:fontRef idx="minor"/>
          </p:style>
        </p:sp>
        <p:sp>
          <p:nvSpPr>
            <p:cNvPr id="7414" name="Google Shape;8385;p57"/>
            <p:cNvSpPr/>
            <p:nvPr/>
          </p:nvSpPr>
          <p:spPr>
            <a:xfrm>
              <a:off x="6438960" y="2244240"/>
              <a:ext cx="170280" cy="77400"/>
            </a:xfrm>
            <a:custGeom>
              <a:avLst/>
              <a:gdLst/>
              <a:ahLst/>
              <a:rect l="l" t="t" r="r" b="b"/>
              <a:pathLst>
                <a:path w="4632" h="211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w="0">
              <a:noFill/>
            </a:ln>
          </p:spPr>
          <p:style>
            <a:lnRef idx="0"/>
            <a:fillRef idx="0"/>
            <a:effectRef idx="0"/>
            <a:fontRef idx="minor"/>
          </p:style>
        </p:sp>
      </p:grpSp>
      <p:grpSp>
        <p:nvGrpSpPr>
          <p:cNvPr id="7415" name="Google Shape;8386;p57"/>
          <p:cNvGrpSpPr/>
          <p:nvPr/>
        </p:nvGrpSpPr>
        <p:grpSpPr>
          <a:xfrm>
            <a:off x="6299640" y="2810880"/>
            <a:ext cx="448560" cy="420480"/>
            <a:chOff x="6299640" y="2810880"/>
            <a:chExt cx="448560" cy="420480"/>
          </a:xfrm>
        </p:grpSpPr>
        <p:sp>
          <p:nvSpPr>
            <p:cNvPr id="7416" name="Google Shape;8387;p57"/>
            <p:cNvSpPr/>
            <p:nvPr/>
          </p:nvSpPr>
          <p:spPr>
            <a:xfrm>
              <a:off x="6333480" y="3126240"/>
              <a:ext cx="377640" cy="105120"/>
            </a:xfrm>
            <a:custGeom>
              <a:avLst/>
              <a:gdLst/>
              <a:ahLst/>
              <a:rect l="l" t="t" r="r" b="b"/>
              <a:pathLst>
                <a:path w="10240" h="2868">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w="0">
              <a:noFill/>
            </a:ln>
          </p:spPr>
          <p:style>
            <a:lnRef idx="0"/>
            <a:fillRef idx="0"/>
            <a:effectRef idx="0"/>
            <a:fontRef idx="minor"/>
          </p:style>
        </p:sp>
        <p:sp>
          <p:nvSpPr>
            <p:cNvPr id="7417" name="Google Shape;8388;p57"/>
            <p:cNvSpPr/>
            <p:nvPr/>
          </p:nvSpPr>
          <p:spPr>
            <a:xfrm>
              <a:off x="6299640" y="2956320"/>
              <a:ext cx="448560" cy="197280"/>
            </a:xfrm>
            <a:custGeom>
              <a:avLst/>
              <a:gdLst/>
              <a:ahLst/>
              <a:rect l="l" t="t" r="r" b="b"/>
              <a:pathLst>
                <a:path w="12162" h="5357">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w="0">
              <a:noFill/>
            </a:ln>
          </p:spPr>
          <p:style>
            <a:lnRef idx="0"/>
            <a:fillRef idx="0"/>
            <a:effectRef idx="0"/>
            <a:fontRef idx="minor"/>
          </p:style>
        </p:sp>
        <p:sp>
          <p:nvSpPr>
            <p:cNvPr id="7418" name="Google Shape;8389;p57"/>
            <p:cNvSpPr/>
            <p:nvPr/>
          </p:nvSpPr>
          <p:spPr>
            <a:xfrm>
              <a:off x="6615000" y="2888640"/>
              <a:ext cx="25920" cy="26280"/>
            </a:xfrm>
            <a:custGeom>
              <a:avLst/>
              <a:gdLst/>
              <a:ahLst/>
              <a:rect l="l" t="t" r="r" b="b"/>
              <a:pathLst>
                <a:path w="725" h="726">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w="0">
              <a:noFill/>
            </a:ln>
          </p:spPr>
          <p:style>
            <a:lnRef idx="0"/>
            <a:fillRef idx="0"/>
            <a:effectRef idx="0"/>
            <a:fontRef idx="minor"/>
          </p:style>
        </p:sp>
        <p:sp>
          <p:nvSpPr>
            <p:cNvPr id="7419" name="Google Shape;8390;p57"/>
            <p:cNvSpPr/>
            <p:nvPr/>
          </p:nvSpPr>
          <p:spPr>
            <a:xfrm>
              <a:off x="6537240" y="2810880"/>
              <a:ext cx="182160" cy="182160"/>
            </a:xfrm>
            <a:custGeom>
              <a:avLst/>
              <a:gdLst/>
              <a:ahLst/>
              <a:rect l="l" t="t" r="r" b="b"/>
              <a:pathLst>
                <a:path w="4947" h="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w="0">
              <a:noFill/>
            </a:ln>
          </p:spPr>
          <p:style>
            <a:lnRef idx="0"/>
            <a:fillRef idx="0"/>
            <a:effectRef idx="0"/>
            <a:fontRef idx="minor"/>
          </p:style>
        </p:sp>
        <p:sp>
          <p:nvSpPr>
            <p:cNvPr id="7420" name="Google Shape;8391;p57"/>
            <p:cNvSpPr/>
            <p:nvPr/>
          </p:nvSpPr>
          <p:spPr>
            <a:xfrm>
              <a:off x="6404400" y="2888640"/>
              <a:ext cx="24840" cy="26280"/>
            </a:xfrm>
            <a:custGeom>
              <a:avLst/>
              <a:gdLst/>
              <a:ahLst/>
              <a:rect l="l" t="t" r="r" b="b"/>
              <a:pathLst>
                <a:path w="695" h="726">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w="0">
              <a:noFill/>
            </a:ln>
          </p:spPr>
          <p:style>
            <a:lnRef idx="0"/>
            <a:fillRef idx="0"/>
            <a:effectRef idx="0"/>
            <a:fontRef idx="minor"/>
          </p:style>
        </p:sp>
        <p:sp>
          <p:nvSpPr>
            <p:cNvPr id="7421" name="Google Shape;8392;p57"/>
            <p:cNvSpPr/>
            <p:nvPr/>
          </p:nvSpPr>
          <p:spPr>
            <a:xfrm>
              <a:off x="6325200" y="2810880"/>
              <a:ext cx="183240" cy="182160"/>
            </a:xfrm>
            <a:custGeom>
              <a:avLst/>
              <a:gdLst/>
              <a:ahLst/>
              <a:rect l="l" t="t" r="r" b="b"/>
              <a:pathLst>
                <a:path w="4979" h="4947">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w="0">
              <a:noFill/>
            </a:ln>
          </p:spPr>
          <p:style>
            <a:lnRef idx="0"/>
            <a:fillRef idx="0"/>
            <a:effectRef idx="0"/>
            <a:fontRef idx="minor"/>
          </p:style>
        </p:sp>
      </p:grpSp>
      <p:grpSp>
        <p:nvGrpSpPr>
          <p:cNvPr id="7422" name="Google Shape;8393;p57"/>
          <p:cNvGrpSpPr/>
          <p:nvPr/>
        </p:nvGrpSpPr>
        <p:grpSpPr>
          <a:xfrm>
            <a:off x="3530160" y="3342240"/>
            <a:ext cx="342720" cy="448560"/>
            <a:chOff x="3530160" y="3342240"/>
            <a:chExt cx="342720" cy="448560"/>
          </a:xfrm>
        </p:grpSpPr>
        <p:sp>
          <p:nvSpPr>
            <p:cNvPr id="7423" name="Google Shape;8394;p57"/>
            <p:cNvSpPr/>
            <p:nvPr/>
          </p:nvSpPr>
          <p:spPr>
            <a:xfrm>
              <a:off x="3530160" y="3442320"/>
              <a:ext cx="52920" cy="248400"/>
            </a:xfrm>
            <a:custGeom>
              <a:avLst/>
              <a:gdLst/>
              <a:ahLst/>
              <a:rect l="l" t="t" r="r" b="b"/>
              <a:pathLst>
                <a:path w="1450" h="6743">
                  <a:moveTo>
                    <a:pt x="0" y="1"/>
                  </a:moveTo>
                  <a:lnTo>
                    <a:pt x="0" y="6743"/>
                  </a:lnTo>
                  <a:lnTo>
                    <a:pt x="1450" y="6018"/>
                  </a:lnTo>
                  <a:lnTo>
                    <a:pt x="1450" y="694"/>
                  </a:lnTo>
                  <a:lnTo>
                    <a:pt x="0" y="1"/>
                  </a:lnTo>
                  <a:close/>
                </a:path>
              </a:pathLst>
            </a:custGeom>
            <a:solidFill>
              <a:srgbClr val="5f7d95"/>
            </a:solidFill>
            <a:ln w="0">
              <a:noFill/>
            </a:ln>
          </p:spPr>
          <p:style>
            <a:lnRef idx="0"/>
            <a:fillRef idx="0"/>
            <a:effectRef idx="0"/>
            <a:fontRef idx="minor"/>
          </p:style>
        </p:sp>
        <p:sp>
          <p:nvSpPr>
            <p:cNvPr id="7424" name="Google Shape;8395;p57"/>
            <p:cNvSpPr/>
            <p:nvPr/>
          </p:nvSpPr>
          <p:spPr>
            <a:xfrm>
              <a:off x="3821040" y="3442320"/>
              <a:ext cx="51840" cy="248400"/>
            </a:xfrm>
            <a:custGeom>
              <a:avLst/>
              <a:gdLst/>
              <a:ahLst/>
              <a:rect l="l" t="t" r="r" b="b"/>
              <a:pathLst>
                <a:path w="1419" h="6743">
                  <a:moveTo>
                    <a:pt x="1418" y="1"/>
                  </a:moveTo>
                  <a:lnTo>
                    <a:pt x="1" y="694"/>
                  </a:lnTo>
                  <a:lnTo>
                    <a:pt x="1" y="6018"/>
                  </a:lnTo>
                  <a:lnTo>
                    <a:pt x="1418" y="6743"/>
                  </a:lnTo>
                  <a:lnTo>
                    <a:pt x="1418" y="1"/>
                  </a:lnTo>
                  <a:close/>
                </a:path>
              </a:pathLst>
            </a:custGeom>
            <a:solidFill>
              <a:srgbClr val="5f7d95"/>
            </a:solidFill>
            <a:ln w="0">
              <a:noFill/>
            </a:ln>
          </p:spPr>
          <p:style>
            <a:lnRef idx="0"/>
            <a:fillRef idx="0"/>
            <a:effectRef idx="0"/>
            <a:fontRef idx="minor"/>
          </p:style>
        </p:sp>
        <p:sp>
          <p:nvSpPr>
            <p:cNvPr id="7425" name="Google Shape;8396;p57"/>
            <p:cNvSpPr/>
            <p:nvPr/>
          </p:nvSpPr>
          <p:spPr>
            <a:xfrm>
              <a:off x="3541680" y="3688920"/>
              <a:ext cx="91440" cy="91440"/>
            </a:xfrm>
            <a:custGeom>
              <a:avLst/>
              <a:gdLst/>
              <a:ahLst/>
              <a:rect l="l" t="t" r="r" b="b"/>
              <a:pathLst>
                <a:path w="2490" h="2490">
                  <a:moveTo>
                    <a:pt x="1418" y="1"/>
                  </a:moveTo>
                  <a:lnTo>
                    <a:pt x="0" y="725"/>
                  </a:lnTo>
                  <a:lnTo>
                    <a:pt x="1765" y="2489"/>
                  </a:lnTo>
                  <a:lnTo>
                    <a:pt x="2489" y="1072"/>
                  </a:lnTo>
                  <a:lnTo>
                    <a:pt x="1418" y="1"/>
                  </a:lnTo>
                  <a:close/>
                </a:path>
              </a:pathLst>
            </a:custGeom>
            <a:solidFill>
              <a:srgbClr val="5f7d95"/>
            </a:solidFill>
            <a:ln w="0">
              <a:noFill/>
            </a:ln>
          </p:spPr>
          <p:style>
            <a:lnRef idx="0"/>
            <a:fillRef idx="0"/>
            <a:effectRef idx="0"/>
            <a:fontRef idx="minor"/>
          </p:style>
        </p:sp>
        <p:sp>
          <p:nvSpPr>
            <p:cNvPr id="7426" name="Google Shape;8397;p57"/>
            <p:cNvSpPr/>
            <p:nvPr/>
          </p:nvSpPr>
          <p:spPr>
            <a:xfrm>
              <a:off x="3769920" y="3688920"/>
              <a:ext cx="92520" cy="91440"/>
            </a:xfrm>
            <a:custGeom>
              <a:avLst/>
              <a:gdLst/>
              <a:ahLst/>
              <a:rect l="l" t="t" r="r" b="b"/>
              <a:pathLst>
                <a:path w="2521" h="2490">
                  <a:moveTo>
                    <a:pt x="1072" y="1"/>
                  </a:moveTo>
                  <a:lnTo>
                    <a:pt x="0" y="1072"/>
                  </a:lnTo>
                  <a:lnTo>
                    <a:pt x="725" y="2489"/>
                  </a:lnTo>
                  <a:lnTo>
                    <a:pt x="2521" y="725"/>
                  </a:lnTo>
                  <a:lnTo>
                    <a:pt x="1072" y="1"/>
                  </a:lnTo>
                  <a:close/>
                </a:path>
              </a:pathLst>
            </a:custGeom>
            <a:solidFill>
              <a:srgbClr val="5f7d95"/>
            </a:solidFill>
            <a:ln w="0">
              <a:noFill/>
            </a:ln>
          </p:spPr>
          <p:style>
            <a:lnRef idx="0"/>
            <a:fillRef idx="0"/>
            <a:effectRef idx="0"/>
            <a:fontRef idx="minor"/>
          </p:style>
        </p:sp>
        <p:sp>
          <p:nvSpPr>
            <p:cNvPr id="7427" name="Google Shape;8398;p57"/>
            <p:cNvSpPr/>
            <p:nvPr/>
          </p:nvSpPr>
          <p:spPr>
            <a:xfrm>
              <a:off x="3541680" y="3351600"/>
              <a:ext cx="91440" cy="92520"/>
            </a:xfrm>
            <a:custGeom>
              <a:avLst/>
              <a:gdLst/>
              <a:ahLst/>
              <a:rect l="l" t="t" r="r" b="b"/>
              <a:pathLst>
                <a:path w="2490" h="2521">
                  <a:moveTo>
                    <a:pt x="1765" y="0"/>
                  </a:moveTo>
                  <a:lnTo>
                    <a:pt x="0" y="1827"/>
                  </a:lnTo>
                  <a:lnTo>
                    <a:pt x="1418" y="2521"/>
                  </a:lnTo>
                  <a:lnTo>
                    <a:pt x="2489" y="1481"/>
                  </a:lnTo>
                  <a:lnTo>
                    <a:pt x="1765" y="0"/>
                  </a:lnTo>
                  <a:close/>
                </a:path>
              </a:pathLst>
            </a:custGeom>
            <a:solidFill>
              <a:srgbClr val="5f7d95"/>
            </a:solidFill>
            <a:ln w="0">
              <a:noFill/>
            </a:ln>
          </p:spPr>
          <p:style>
            <a:lnRef idx="0"/>
            <a:fillRef idx="0"/>
            <a:effectRef idx="0"/>
            <a:fontRef idx="minor"/>
          </p:style>
        </p:sp>
        <p:sp>
          <p:nvSpPr>
            <p:cNvPr id="7428" name="Google Shape;8399;p57"/>
            <p:cNvSpPr/>
            <p:nvPr/>
          </p:nvSpPr>
          <p:spPr>
            <a:xfrm>
              <a:off x="3769920" y="3351600"/>
              <a:ext cx="92520" cy="92520"/>
            </a:xfrm>
            <a:custGeom>
              <a:avLst/>
              <a:gdLst/>
              <a:ahLst/>
              <a:rect l="l" t="t" r="r" b="b"/>
              <a:pathLst>
                <a:path w="2521" h="2521">
                  <a:moveTo>
                    <a:pt x="725" y="0"/>
                  </a:moveTo>
                  <a:lnTo>
                    <a:pt x="0" y="1481"/>
                  </a:lnTo>
                  <a:lnTo>
                    <a:pt x="1072" y="2521"/>
                  </a:lnTo>
                  <a:lnTo>
                    <a:pt x="2521" y="1827"/>
                  </a:lnTo>
                  <a:lnTo>
                    <a:pt x="725" y="0"/>
                  </a:lnTo>
                  <a:close/>
                </a:path>
              </a:pathLst>
            </a:custGeom>
            <a:solidFill>
              <a:srgbClr val="5f7d95"/>
            </a:solidFill>
            <a:ln w="0">
              <a:noFill/>
            </a:ln>
          </p:spPr>
          <p:style>
            <a:lnRef idx="0"/>
            <a:fillRef idx="0"/>
            <a:effectRef idx="0"/>
            <a:fontRef idx="minor"/>
          </p:style>
        </p:sp>
        <p:sp>
          <p:nvSpPr>
            <p:cNvPr id="7429" name="Google Shape;8400;p57"/>
            <p:cNvSpPr/>
            <p:nvPr/>
          </p:nvSpPr>
          <p:spPr>
            <a:xfrm>
              <a:off x="3630240" y="3738960"/>
              <a:ext cx="142560" cy="51840"/>
            </a:xfrm>
            <a:custGeom>
              <a:avLst/>
              <a:gdLst/>
              <a:ahLst/>
              <a:rect l="l" t="t" r="r" b="b"/>
              <a:pathLst>
                <a:path w="3876" h="1419">
                  <a:moveTo>
                    <a:pt x="725" y="0"/>
                  </a:moveTo>
                  <a:lnTo>
                    <a:pt x="1" y="1418"/>
                  </a:lnTo>
                  <a:lnTo>
                    <a:pt x="3876" y="1418"/>
                  </a:lnTo>
                  <a:lnTo>
                    <a:pt x="3151" y="0"/>
                  </a:lnTo>
                  <a:close/>
                </a:path>
              </a:pathLst>
            </a:custGeom>
            <a:solidFill>
              <a:srgbClr val="5f7d95"/>
            </a:solidFill>
            <a:ln w="0">
              <a:noFill/>
            </a:ln>
          </p:spPr>
          <p:style>
            <a:lnRef idx="0"/>
            <a:fillRef idx="0"/>
            <a:effectRef idx="0"/>
            <a:fontRef idx="minor"/>
          </p:style>
        </p:sp>
        <p:sp>
          <p:nvSpPr>
            <p:cNvPr id="7430" name="Google Shape;8401;p57"/>
            <p:cNvSpPr/>
            <p:nvPr/>
          </p:nvSpPr>
          <p:spPr>
            <a:xfrm>
              <a:off x="3630240" y="3342240"/>
              <a:ext cx="142560" cy="51840"/>
            </a:xfrm>
            <a:custGeom>
              <a:avLst/>
              <a:gdLst/>
              <a:ahLst/>
              <a:rect l="l" t="t" r="r" b="b"/>
              <a:pathLst>
                <a:path w="3876" h="1418">
                  <a:moveTo>
                    <a:pt x="1" y="0"/>
                  </a:moveTo>
                  <a:lnTo>
                    <a:pt x="725" y="1418"/>
                  </a:lnTo>
                  <a:lnTo>
                    <a:pt x="3151" y="1418"/>
                  </a:lnTo>
                  <a:lnTo>
                    <a:pt x="3876" y="0"/>
                  </a:lnTo>
                  <a:close/>
                </a:path>
              </a:pathLst>
            </a:custGeom>
            <a:solidFill>
              <a:srgbClr val="5f7d95"/>
            </a:solidFill>
            <a:ln w="0">
              <a:noFill/>
            </a:ln>
          </p:spPr>
          <p:style>
            <a:lnRef idx="0"/>
            <a:fillRef idx="0"/>
            <a:effectRef idx="0"/>
            <a:fontRef idx="minor"/>
          </p:style>
        </p:sp>
        <p:sp>
          <p:nvSpPr>
            <p:cNvPr id="7431" name="Google Shape;8402;p57"/>
            <p:cNvSpPr/>
            <p:nvPr/>
          </p:nvSpPr>
          <p:spPr>
            <a:xfrm>
              <a:off x="3610440" y="3420000"/>
              <a:ext cx="183240" cy="291600"/>
            </a:xfrm>
            <a:custGeom>
              <a:avLst/>
              <a:gdLst/>
              <a:ahLst/>
              <a:rect l="l" t="t" r="r" b="b"/>
              <a:pathLst>
                <a:path w="4978" h="7909">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w="0">
              <a:noFill/>
            </a:ln>
          </p:spPr>
          <p:style>
            <a:lnRef idx="0"/>
            <a:fillRef idx="0"/>
            <a:effectRef idx="0"/>
            <a:fontRef idx="minor"/>
          </p:style>
        </p:sp>
      </p:grpSp>
      <p:grpSp>
        <p:nvGrpSpPr>
          <p:cNvPr id="7432" name="Google Shape;8403;p57"/>
          <p:cNvGrpSpPr/>
          <p:nvPr/>
        </p:nvGrpSpPr>
        <p:grpSpPr>
          <a:xfrm>
            <a:off x="1303560" y="1689480"/>
            <a:ext cx="449640" cy="448920"/>
            <a:chOff x="1303560" y="1689480"/>
            <a:chExt cx="449640" cy="448920"/>
          </a:xfrm>
        </p:grpSpPr>
        <p:sp>
          <p:nvSpPr>
            <p:cNvPr id="7433" name="Google Shape;8404;p57"/>
            <p:cNvSpPr/>
            <p:nvPr/>
          </p:nvSpPr>
          <p:spPr>
            <a:xfrm>
              <a:off x="1303560" y="1689480"/>
              <a:ext cx="342720" cy="367200"/>
            </a:xfrm>
            <a:custGeom>
              <a:avLst/>
              <a:gdLst/>
              <a:ahLst/>
              <a:rect l="l" t="t" r="r" b="b"/>
              <a:pathLst>
                <a:path w="9294" h="9957">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w="0">
              <a:noFill/>
            </a:ln>
          </p:spPr>
          <p:style>
            <a:lnRef idx="0"/>
            <a:fillRef idx="0"/>
            <a:effectRef idx="0"/>
            <a:fontRef idx="minor"/>
          </p:style>
        </p:sp>
        <p:sp>
          <p:nvSpPr>
            <p:cNvPr id="7434" name="Google Shape;8405;p57"/>
            <p:cNvSpPr/>
            <p:nvPr/>
          </p:nvSpPr>
          <p:spPr>
            <a:xfrm>
              <a:off x="1555920" y="1690920"/>
              <a:ext cx="197280" cy="368280"/>
            </a:xfrm>
            <a:custGeom>
              <a:avLst/>
              <a:gdLst/>
              <a:ahLst/>
              <a:rect l="l" t="t" r="r" b="b"/>
              <a:pathLst>
                <a:path w="5357" h="9988">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w="0">
              <a:noFill/>
            </a:ln>
          </p:spPr>
          <p:style>
            <a:lnRef idx="0"/>
            <a:fillRef idx="0"/>
            <a:effectRef idx="0"/>
            <a:fontRef idx="minor"/>
          </p:style>
        </p:sp>
        <p:sp>
          <p:nvSpPr>
            <p:cNvPr id="7435" name="Google Shape;8406;p57"/>
            <p:cNvSpPr/>
            <p:nvPr/>
          </p:nvSpPr>
          <p:spPr>
            <a:xfrm>
              <a:off x="1386000" y="2086560"/>
              <a:ext cx="288000" cy="51840"/>
            </a:xfrm>
            <a:custGeom>
              <a:avLst/>
              <a:gdLst/>
              <a:ahLst/>
              <a:rect l="l" t="t" r="r" b="b"/>
              <a:pathLst>
                <a:path w="7815" h="1419">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w="0">
              <a:noFill/>
            </a:ln>
          </p:spPr>
          <p:style>
            <a:lnRef idx="0"/>
            <a:fillRef idx="0"/>
            <a:effectRef idx="0"/>
            <a:fontRef idx="minor"/>
          </p:style>
        </p:sp>
      </p:grpSp>
      <p:grpSp>
        <p:nvGrpSpPr>
          <p:cNvPr id="7436" name="Google Shape;8407;p57"/>
          <p:cNvGrpSpPr/>
          <p:nvPr/>
        </p:nvGrpSpPr>
        <p:grpSpPr>
          <a:xfrm>
            <a:off x="1303920" y="2243880"/>
            <a:ext cx="448560" cy="448200"/>
            <a:chOff x="1303920" y="2243880"/>
            <a:chExt cx="448560" cy="448200"/>
          </a:xfrm>
        </p:grpSpPr>
        <p:sp>
          <p:nvSpPr>
            <p:cNvPr id="7437" name="Google Shape;8408;p57"/>
            <p:cNvSpPr/>
            <p:nvPr/>
          </p:nvSpPr>
          <p:spPr>
            <a:xfrm>
              <a:off x="1457640" y="2243880"/>
              <a:ext cx="136800" cy="131760"/>
            </a:xfrm>
            <a:custGeom>
              <a:avLst/>
              <a:gdLst/>
              <a:ahLst/>
              <a:rect l="l" t="t" r="r" b="b"/>
              <a:pathLst>
                <a:path w="3718" h="3584">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w="0">
              <a:noFill/>
            </a:ln>
          </p:spPr>
          <p:style>
            <a:lnRef idx="0"/>
            <a:fillRef idx="0"/>
            <a:effectRef idx="0"/>
            <a:fontRef idx="minor"/>
          </p:style>
        </p:sp>
        <p:sp>
          <p:nvSpPr>
            <p:cNvPr id="7438" name="Google Shape;8409;p57"/>
            <p:cNvSpPr/>
            <p:nvPr/>
          </p:nvSpPr>
          <p:spPr>
            <a:xfrm>
              <a:off x="1303920" y="2323800"/>
              <a:ext cx="448560" cy="104040"/>
            </a:xfrm>
            <a:custGeom>
              <a:avLst/>
              <a:gdLst/>
              <a:ahLst/>
              <a:rect l="l" t="t" r="r" b="b"/>
              <a:pathLst>
                <a:path w="12162" h="2836">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w="0">
              <a:noFill/>
            </a:ln>
          </p:spPr>
          <p:style>
            <a:lnRef idx="0"/>
            <a:fillRef idx="0"/>
            <a:effectRef idx="0"/>
            <a:fontRef idx="minor"/>
          </p:style>
        </p:sp>
        <p:sp>
          <p:nvSpPr>
            <p:cNvPr id="7439" name="Google Shape;8410;p57"/>
            <p:cNvSpPr/>
            <p:nvPr/>
          </p:nvSpPr>
          <p:spPr>
            <a:xfrm>
              <a:off x="1498320" y="2498400"/>
              <a:ext cx="57600" cy="193680"/>
            </a:xfrm>
            <a:custGeom>
              <a:avLst/>
              <a:gdLst/>
              <a:ahLst/>
              <a:rect l="l" t="t" r="r" b="b"/>
              <a:pathLst>
                <a:path w="1577" h="5263">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w="0">
              <a:noFill/>
            </a:ln>
          </p:spPr>
          <p:style>
            <a:lnRef idx="0"/>
            <a:fillRef idx="0"/>
            <a:effectRef idx="0"/>
            <a:fontRef idx="minor"/>
          </p:style>
        </p:sp>
        <p:sp>
          <p:nvSpPr>
            <p:cNvPr id="7440" name="Google Shape;8411;p57"/>
            <p:cNvSpPr/>
            <p:nvPr/>
          </p:nvSpPr>
          <p:spPr>
            <a:xfrm>
              <a:off x="1328400" y="2454120"/>
              <a:ext cx="396360" cy="78480"/>
            </a:xfrm>
            <a:custGeom>
              <a:avLst/>
              <a:gdLst/>
              <a:ahLst/>
              <a:rect l="l" t="t" r="r" b="b"/>
              <a:pathLst>
                <a:path w="10744" h="21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w="0">
              <a:noFill/>
            </a:ln>
          </p:spPr>
          <p:style>
            <a:lnRef idx="0"/>
            <a:fillRef idx="0"/>
            <a:effectRef idx="0"/>
            <a:fontRef idx="minor"/>
          </p:style>
        </p:sp>
      </p:grpSp>
      <p:grpSp>
        <p:nvGrpSpPr>
          <p:cNvPr id="7441" name="Google Shape;8412;p57"/>
          <p:cNvGrpSpPr/>
          <p:nvPr/>
        </p:nvGrpSpPr>
        <p:grpSpPr>
          <a:xfrm>
            <a:off x="1329840" y="2797560"/>
            <a:ext cx="397440" cy="447480"/>
            <a:chOff x="1329840" y="2797560"/>
            <a:chExt cx="397440" cy="447480"/>
          </a:xfrm>
        </p:grpSpPr>
        <p:sp>
          <p:nvSpPr>
            <p:cNvPr id="7442" name="Google Shape;8413;p57"/>
            <p:cNvSpPr/>
            <p:nvPr/>
          </p:nvSpPr>
          <p:spPr>
            <a:xfrm>
              <a:off x="1425240" y="2797560"/>
              <a:ext cx="208800" cy="212400"/>
            </a:xfrm>
            <a:custGeom>
              <a:avLst/>
              <a:gdLst/>
              <a:ahLst/>
              <a:rect l="l" t="t" r="r" b="b"/>
              <a:pathLst>
                <a:path w="5671" h="5766">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w="0">
              <a:noFill/>
            </a:ln>
          </p:spPr>
          <p:style>
            <a:lnRef idx="0"/>
            <a:fillRef idx="0"/>
            <a:effectRef idx="0"/>
            <a:fontRef idx="minor"/>
          </p:style>
        </p:sp>
        <p:sp>
          <p:nvSpPr>
            <p:cNvPr id="7443" name="Google Shape;8414;p57"/>
            <p:cNvSpPr/>
            <p:nvPr/>
          </p:nvSpPr>
          <p:spPr>
            <a:xfrm>
              <a:off x="1329840" y="2982600"/>
              <a:ext cx="397440" cy="262440"/>
            </a:xfrm>
            <a:custGeom>
              <a:avLst/>
              <a:gdLst/>
              <a:ahLst/>
              <a:rect l="l" t="t" r="r" b="b"/>
              <a:pathLst>
                <a:path w="10776" h="7121">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w="0">
              <a:noFill/>
            </a:ln>
          </p:spPr>
          <p:style>
            <a:lnRef idx="0"/>
            <a:fillRef idx="0"/>
            <a:effectRef idx="0"/>
            <a:fontRef idx="minor"/>
          </p:style>
        </p:sp>
      </p:grpSp>
      <p:grpSp>
        <p:nvGrpSpPr>
          <p:cNvPr id="7444" name="Google Shape;8415;p57"/>
          <p:cNvGrpSpPr/>
          <p:nvPr/>
        </p:nvGrpSpPr>
        <p:grpSpPr>
          <a:xfrm>
            <a:off x="4110840" y="1689840"/>
            <a:ext cx="371880" cy="448200"/>
            <a:chOff x="4110840" y="1689840"/>
            <a:chExt cx="371880" cy="448200"/>
          </a:xfrm>
        </p:grpSpPr>
        <p:sp>
          <p:nvSpPr>
            <p:cNvPr id="7445" name="Google Shape;8416;p57"/>
            <p:cNvSpPr/>
            <p:nvPr/>
          </p:nvSpPr>
          <p:spPr>
            <a:xfrm>
              <a:off x="4150440" y="1823040"/>
              <a:ext cx="292680" cy="305280"/>
            </a:xfrm>
            <a:custGeom>
              <a:avLst/>
              <a:gdLst/>
              <a:ahLst/>
              <a:rect l="l" t="t" r="r" b="b"/>
              <a:pathLst>
                <a:path w="7940" h="8286">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w="0">
              <a:noFill/>
            </a:ln>
          </p:spPr>
          <p:style>
            <a:lnRef idx="0"/>
            <a:fillRef idx="0"/>
            <a:effectRef idx="0"/>
            <a:fontRef idx="minor"/>
          </p:style>
        </p:sp>
        <p:sp>
          <p:nvSpPr>
            <p:cNvPr id="7446" name="Google Shape;8417;p57"/>
            <p:cNvSpPr/>
            <p:nvPr/>
          </p:nvSpPr>
          <p:spPr>
            <a:xfrm>
              <a:off x="4271400" y="2096640"/>
              <a:ext cx="51840" cy="41400"/>
            </a:xfrm>
            <a:custGeom>
              <a:avLst/>
              <a:gdLst/>
              <a:ahLst/>
              <a:rect l="l" t="t" r="r" b="b"/>
              <a:pathLst>
                <a:path w="1419" h="1136">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w="0">
              <a:noFill/>
            </a:ln>
          </p:spPr>
          <p:style>
            <a:lnRef idx="0"/>
            <a:fillRef idx="0"/>
            <a:effectRef idx="0"/>
            <a:fontRef idx="minor"/>
          </p:style>
        </p:sp>
        <p:sp>
          <p:nvSpPr>
            <p:cNvPr id="7447" name="Google Shape;8418;p57"/>
            <p:cNvSpPr/>
            <p:nvPr/>
          </p:nvSpPr>
          <p:spPr>
            <a:xfrm>
              <a:off x="4110840" y="1689840"/>
              <a:ext cx="142560" cy="207000"/>
            </a:xfrm>
            <a:custGeom>
              <a:avLst/>
              <a:gdLst/>
              <a:ahLst/>
              <a:rect l="l" t="t" r="r" b="b"/>
              <a:pathLst>
                <a:path w="3876" h="5625">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w="0">
              <a:noFill/>
            </a:ln>
          </p:spPr>
          <p:style>
            <a:lnRef idx="0"/>
            <a:fillRef idx="0"/>
            <a:effectRef idx="0"/>
            <a:fontRef idx="minor"/>
          </p:style>
        </p:sp>
        <p:sp>
          <p:nvSpPr>
            <p:cNvPr id="7448" name="Google Shape;8419;p57"/>
            <p:cNvSpPr/>
            <p:nvPr/>
          </p:nvSpPr>
          <p:spPr>
            <a:xfrm>
              <a:off x="4341240" y="1689840"/>
              <a:ext cx="141480" cy="205920"/>
            </a:xfrm>
            <a:custGeom>
              <a:avLst/>
              <a:gdLst/>
              <a:ahLst/>
              <a:rect l="l" t="t" r="r" b="b"/>
              <a:pathLst>
                <a:path w="3845" h="5594">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w="0">
              <a:noFill/>
            </a:ln>
          </p:spPr>
          <p:style>
            <a:lnRef idx="0"/>
            <a:fillRef idx="0"/>
            <a:effectRef idx="0"/>
            <a:fontRef idx="minor"/>
          </p:style>
        </p:sp>
      </p:grpSp>
      <p:grpSp>
        <p:nvGrpSpPr>
          <p:cNvPr id="7449" name="Google Shape;8420;p57"/>
          <p:cNvGrpSpPr/>
          <p:nvPr/>
        </p:nvGrpSpPr>
        <p:grpSpPr>
          <a:xfrm>
            <a:off x="4125600" y="2244600"/>
            <a:ext cx="342360" cy="446400"/>
            <a:chOff x="4125600" y="2244600"/>
            <a:chExt cx="342360" cy="446400"/>
          </a:xfrm>
        </p:grpSpPr>
        <p:sp>
          <p:nvSpPr>
            <p:cNvPr id="7450" name="Google Shape;8421;p57"/>
            <p:cNvSpPr/>
            <p:nvPr/>
          </p:nvSpPr>
          <p:spPr>
            <a:xfrm>
              <a:off x="4337280" y="2487960"/>
              <a:ext cx="130680" cy="176400"/>
            </a:xfrm>
            <a:custGeom>
              <a:avLst/>
              <a:gdLst/>
              <a:ahLst/>
              <a:rect l="l" t="t" r="r" b="b"/>
              <a:pathLst>
                <a:path w="3561" h="479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w="0">
              <a:noFill/>
            </a:ln>
          </p:spPr>
          <p:style>
            <a:lnRef idx="0"/>
            <a:fillRef idx="0"/>
            <a:effectRef idx="0"/>
            <a:fontRef idx="minor"/>
          </p:style>
        </p:sp>
        <p:sp>
          <p:nvSpPr>
            <p:cNvPr id="7451" name="Google Shape;8422;p57"/>
            <p:cNvSpPr/>
            <p:nvPr/>
          </p:nvSpPr>
          <p:spPr>
            <a:xfrm>
              <a:off x="4125600" y="2527560"/>
              <a:ext cx="307800" cy="163440"/>
            </a:xfrm>
            <a:custGeom>
              <a:avLst/>
              <a:gdLst/>
              <a:ahLst/>
              <a:rect l="l" t="t" r="r" b="b"/>
              <a:pathLst>
                <a:path w="8350" h="4443">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w="0">
              <a:noFill/>
            </a:ln>
          </p:spPr>
          <p:style>
            <a:lnRef idx="0"/>
            <a:fillRef idx="0"/>
            <a:effectRef idx="0"/>
            <a:fontRef idx="minor"/>
          </p:style>
        </p:sp>
        <p:sp>
          <p:nvSpPr>
            <p:cNvPr id="7452" name="Google Shape;8423;p57"/>
            <p:cNvSpPr/>
            <p:nvPr/>
          </p:nvSpPr>
          <p:spPr>
            <a:xfrm>
              <a:off x="4178880" y="2244600"/>
              <a:ext cx="235440" cy="99360"/>
            </a:xfrm>
            <a:custGeom>
              <a:avLst/>
              <a:gdLst/>
              <a:ahLst/>
              <a:rect l="l" t="t" r="r" b="b"/>
              <a:pathLst>
                <a:path w="6397" h="2711">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w="0">
              <a:noFill/>
            </a:ln>
          </p:spPr>
          <p:style>
            <a:lnRef idx="0"/>
            <a:fillRef idx="0"/>
            <a:effectRef idx="0"/>
            <a:fontRef idx="minor"/>
          </p:style>
        </p:sp>
        <p:sp>
          <p:nvSpPr>
            <p:cNvPr id="7453" name="Google Shape;8424;p57"/>
            <p:cNvSpPr/>
            <p:nvPr/>
          </p:nvSpPr>
          <p:spPr>
            <a:xfrm>
              <a:off x="4176720" y="2337840"/>
              <a:ext cx="234360" cy="197280"/>
            </a:xfrm>
            <a:custGeom>
              <a:avLst/>
              <a:gdLst/>
              <a:ahLst/>
              <a:rect l="l" t="t" r="r" b="b"/>
              <a:pathLst>
                <a:path w="6365" h="5357">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w="0">
              <a:noFill/>
            </a:ln>
          </p:spPr>
          <p:style>
            <a:lnRef idx="0"/>
            <a:fillRef idx="0"/>
            <a:effectRef idx="0"/>
            <a:fontRef idx="minor"/>
          </p:style>
        </p:sp>
      </p:grpSp>
      <p:grpSp>
        <p:nvGrpSpPr>
          <p:cNvPr id="7454" name="Google Shape;8425;p57"/>
          <p:cNvGrpSpPr/>
          <p:nvPr/>
        </p:nvGrpSpPr>
        <p:grpSpPr>
          <a:xfrm>
            <a:off x="4071960" y="2797560"/>
            <a:ext cx="449640" cy="447120"/>
            <a:chOff x="4071960" y="2797560"/>
            <a:chExt cx="449640" cy="447120"/>
          </a:xfrm>
        </p:grpSpPr>
        <p:sp>
          <p:nvSpPr>
            <p:cNvPr id="7455" name="Google Shape;8426;p57"/>
            <p:cNvSpPr/>
            <p:nvPr/>
          </p:nvSpPr>
          <p:spPr>
            <a:xfrm>
              <a:off x="4156920" y="3079080"/>
              <a:ext cx="153000" cy="138960"/>
            </a:xfrm>
            <a:custGeom>
              <a:avLst/>
              <a:gdLst/>
              <a:ahLst/>
              <a:rect l="l" t="t" r="r" b="b"/>
              <a:pathLst>
                <a:path w="4159" h="3782">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w="0">
              <a:noFill/>
            </a:ln>
          </p:spPr>
          <p:style>
            <a:lnRef idx="0"/>
            <a:fillRef idx="0"/>
            <a:effectRef idx="0"/>
            <a:fontRef idx="minor"/>
          </p:style>
        </p:sp>
        <p:sp>
          <p:nvSpPr>
            <p:cNvPr id="7456" name="Google Shape;8427;p57"/>
            <p:cNvSpPr/>
            <p:nvPr/>
          </p:nvSpPr>
          <p:spPr>
            <a:xfrm>
              <a:off x="4274280" y="3089520"/>
              <a:ext cx="114480" cy="155160"/>
            </a:xfrm>
            <a:custGeom>
              <a:avLst/>
              <a:gdLst/>
              <a:ahLst/>
              <a:rect l="l" t="t" r="r" b="b"/>
              <a:pathLst>
                <a:path w="3120" h="4223">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w="0">
              <a:noFill/>
            </a:ln>
          </p:spPr>
          <p:style>
            <a:lnRef idx="0"/>
            <a:fillRef idx="0"/>
            <a:effectRef idx="0"/>
            <a:fontRef idx="minor"/>
          </p:style>
        </p:sp>
        <p:sp>
          <p:nvSpPr>
            <p:cNvPr id="7457" name="Google Shape;8428;p57"/>
            <p:cNvSpPr/>
            <p:nvPr/>
          </p:nvSpPr>
          <p:spPr>
            <a:xfrm>
              <a:off x="4383720" y="3088440"/>
              <a:ext cx="84240" cy="129600"/>
            </a:xfrm>
            <a:custGeom>
              <a:avLst/>
              <a:gdLst/>
              <a:ahLst/>
              <a:rect l="l" t="t" r="r" b="b"/>
              <a:pathLst>
                <a:path w="2301" h="353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w="0">
              <a:noFill/>
            </a:ln>
          </p:spPr>
          <p:style>
            <a:lnRef idx="0"/>
            <a:fillRef idx="0"/>
            <a:effectRef idx="0"/>
            <a:fontRef idx="minor"/>
          </p:style>
        </p:sp>
        <p:sp>
          <p:nvSpPr>
            <p:cNvPr id="7458" name="Google Shape;8429;p57"/>
            <p:cNvSpPr/>
            <p:nvPr/>
          </p:nvSpPr>
          <p:spPr>
            <a:xfrm>
              <a:off x="4440960" y="3061800"/>
              <a:ext cx="80640" cy="98280"/>
            </a:xfrm>
            <a:custGeom>
              <a:avLst/>
              <a:gdLst/>
              <a:ahLst/>
              <a:rect l="l" t="t" r="r" b="b"/>
              <a:pathLst>
                <a:path w="2206" h="2679">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w="0">
              <a:noFill/>
            </a:ln>
          </p:spPr>
          <p:style>
            <a:lnRef idx="0"/>
            <a:fillRef idx="0"/>
            <a:effectRef idx="0"/>
            <a:fontRef idx="minor"/>
          </p:style>
        </p:sp>
        <p:sp>
          <p:nvSpPr>
            <p:cNvPr id="7459" name="Google Shape;8430;p57"/>
            <p:cNvSpPr/>
            <p:nvPr/>
          </p:nvSpPr>
          <p:spPr>
            <a:xfrm>
              <a:off x="4444200" y="3009240"/>
              <a:ext cx="76320" cy="45720"/>
            </a:xfrm>
            <a:custGeom>
              <a:avLst/>
              <a:gdLst/>
              <a:ahLst/>
              <a:rect l="l" t="t" r="r" b="b"/>
              <a:pathLst>
                <a:path w="2081" h="126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w="0">
              <a:noFill/>
            </a:ln>
          </p:spPr>
          <p:style>
            <a:lnRef idx="0"/>
            <a:fillRef idx="0"/>
            <a:effectRef idx="0"/>
            <a:fontRef idx="minor"/>
          </p:style>
        </p:sp>
        <p:sp>
          <p:nvSpPr>
            <p:cNvPr id="7460" name="Google Shape;8431;p57"/>
            <p:cNvSpPr/>
            <p:nvPr/>
          </p:nvSpPr>
          <p:spPr>
            <a:xfrm>
              <a:off x="4101120" y="3060360"/>
              <a:ext cx="156600" cy="77400"/>
            </a:xfrm>
            <a:custGeom>
              <a:avLst/>
              <a:gdLst/>
              <a:ahLst/>
              <a:rect l="l" t="t" r="r" b="b"/>
              <a:pathLst>
                <a:path w="4254" h="2112">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w="0">
              <a:noFill/>
            </a:ln>
          </p:spPr>
          <p:style>
            <a:lnRef idx="0"/>
            <a:fillRef idx="0"/>
            <a:effectRef idx="0"/>
            <a:fontRef idx="minor"/>
          </p:style>
        </p:sp>
        <p:sp>
          <p:nvSpPr>
            <p:cNvPr id="7461" name="Google Shape;8432;p57"/>
            <p:cNvSpPr/>
            <p:nvPr/>
          </p:nvSpPr>
          <p:spPr>
            <a:xfrm>
              <a:off x="4231440" y="2928960"/>
              <a:ext cx="25920" cy="51840"/>
            </a:xfrm>
            <a:custGeom>
              <a:avLst/>
              <a:gdLst/>
              <a:ahLst/>
              <a:rect l="l" t="t" r="r" b="b"/>
              <a:pathLst>
                <a:path w="725" h="1419">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w="0">
              <a:noFill/>
            </a:ln>
          </p:spPr>
          <p:style>
            <a:lnRef idx="0"/>
            <a:fillRef idx="0"/>
            <a:effectRef idx="0"/>
            <a:fontRef idx="minor"/>
          </p:style>
        </p:sp>
        <p:sp>
          <p:nvSpPr>
            <p:cNvPr id="7462" name="Google Shape;8433;p57"/>
            <p:cNvSpPr/>
            <p:nvPr/>
          </p:nvSpPr>
          <p:spPr>
            <a:xfrm>
              <a:off x="4098600" y="2928960"/>
              <a:ext cx="26280" cy="51840"/>
            </a:xfrm>
            <a:custGeom>
              <a:avLst/>
              <a:gdLst/>
              <a:ahLst/>
              <a:rect l="l" t="t" r="r" b="b"/>
              <a:pathLst>
                <a:path w="726" h="1419">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w="0">
              <a:noFill/>
            </a:ln>
          </p:spPr>
          <p:style>
            <a:lnRef idx="0"/>
            <a:fillRef idx="0"/>
            <a:effectRef idx="0"/>
            <a:fontRef idx="minor"/>
          </p:style>
        </p:sp>
        <p:sp>
          <p:nvSpPr>
            <p:cNvPr id="7463" name="Google Shape;8434;p57"/>
            <p:cNvSpPr/>
            <p:nvPr/>
          </p:nvSpPr>
          <p:spPr>
            <a:xfrm>
              <a:off x="4071960" y="2797560"/>
              <a:ext cx="211320" cy="262440"/>
            </a:xfrm>
            <a:custGeom>
              <a:avLst/>
              <a:gdLst/>
              <a:ahLst/>
              <a:rect l="l" t="t" r="r" b="b"/>
              <a:pathLst>
                <a:path w="5735" h="7121">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w="0">
              <a:noFill/>
            </a:ln>
          </p:spPr>
          <p:style>
            <a:lnRef idx="0"/>
            <a:fillRef idx="0"/>
            <a:effectRef idx="0"/>
            <a:fontRef idx="minor"/>
          </p:style>
        </p:sp>
      </p:grpSp>
      <p:grpSp>
        <p:nvGrpSpPr>
          <p:cNvPr id="7464" name="Google Shape;8435;p57"/>
          <p:cNvGrpSpPr/>
          <p:nvPr/>
        </p:nvGrpSpPr>
        <p:grpSpPr>
          <a:xfrm>
            <a:off x="6889320" y="1689120"/>
            <a:ext cx="396360" cy="449640"/>
            <a:chOff x="6889320" y="1689120"/>
            <a:chExt cx="396360" cy="449640"/>
          </a:xfrm>
        </p:grpSpPr>
        <p:sp>
          <p:nvSpPr>
            <p:cNvPr id="7465" name="Google Shape;8436;p57"/>
            <p:cNvSpPr/>
            <p:nvPr/>
          </p:nvSpPr>
          <p:spPr>
            <a:xfrm>
              <a:off x="7079040" y="1689120"/>
              <a:ext cx="150480" cy="106560"/>
            </a:xfrm>
            <a:custGeom>
              <a:avLst/>
              <a:gdLst/>
              <a:ahLst/>
              <a:rect l="l" t="t" r="r" b="b"/>
              <a:pathLst>
                <a:path w="4097" h="2899">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w="0">
              <a:noFill/>
            </a:ln>
          </p:spPr>
          <p:style>
            <a:lnRef idx="0"/>
            <a:fillRef idx="0"/>
            <a:effectRef idx="0"/>
            <a:fontRef idx="minor"/>
          </p:style>
        </p:sp>
        <p:sp>
          <p:nvSpPr>
            <p:cNvPr id="7466" name="Google Shape;8437;p57"/>
            <p:cNvSpPr/>
            <p:nvPr/>
          </p:nvSpPr>
          <p:spPr>
            <a:xfrm>
              <a:off x="6889320" y="1743840"/>
              <a:ext cx="396360" cy="394920"/>
            </a:xfrm>
            <a:custGeom>
              <a:avLst/>
              <a:gdLst/>
              <a:ahLst/>
              <a:rect l="l" t="t" r="r" b="b"/>
              <a:pathLst>
                <a:path w="10744" h="10713">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w="0">
              <a:noFill/>
            </a:ln>
          </p:spPr>
          <p:style>
            <a:lnRef idx="0"/>
            <a:fillRef idx="0"/>
            <a:effectRef idx="0"/>
            <a:fontRef idx="minor"/>
          </p:style>
        </p:sp>
      </p:grpSp>
      <p:grpSp>
        <p:nvGrpSpPr>
          <p:cNvPr id="7467" name="Google Shape;8438;p57"/>
          <p:cNvGrpSpPr/>
          <p:nvPr/>
        </p:nvGrpSpPr>
        <p:grpSpPr>
          <a:xfrm>
            <a:off x="6863040" y="2258280"/>
            <a:ext cx="448560" cy="419400"/>
            <a:chOff x="6863040" y="2258280"/>
            <a:chExt cx="448560" cy="419400"/>
          </a:xfrm>
        </p:grpSpPr>
        <p:sp>
          <p:nvSpPr>
            <p:cNvPr id="7468" name="Google Shape;8439;p57"/>
            <p:cNvSpPr/>
            <p:nvPr/>
          </p:nvSpPr>
          <p:spPr>
            <a:xfrm>
              <a:off x="7165440" y="2260440"/>
              <a:ext cx="146160" cy="135360"/>
            </a:xfrm>
            <a:custGeom>
              <a:avLst/>
              <a:gdLst/>
              <a:ahLst/>
              <a:rect l="l" t="t" r="r" b="b"/>
              <a:pathLst>
                <a:path w="3971" h="3687">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w="0">
              <a:noFill/>
            </a:ln>
          </p:spPr>
          <p:style>
            <a:lnRef idx="0"/>
            <a:fillRef idx="0"/>
            <a:effectRef idx="0"/>
            <a:fontRef idx="minor"/>
          </p:style>
        </p:sp>
        <p:sp>
          <p:nvSpPr>
            <p:cNvPr id="7469" name="Google Shape;8440;p57"/>
            <p:cNvSpPr/>
            <p:nvPr/>
          </p:nvSpPr>
          <p:spPr>
            <a:xfrm>
              <a:off x="6960600" y="2442600"/>
              <a:ext cx="90000" cy="102240"/>
            </a:xfrm>
            <a:custGeom>
              <a:avLst/>
              <a:gdLst/>
              <a:ahLst/>
              <a:rect l="l" t="t" r="r" b="b"/>
              <a:pathLst>
                <a:path w="2459" h="2786">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w="0">
              <a:noFill/>
            </a:ln>
          </p:spPr>
          <p:style>
            <a:lnRef idx="0"/>
            <a:fillRef idx="0"/>
            <a:effectRef idx="0"/>
            <a:fontRef idx="minor"/>
          </p:style>
        </p:sp>
        <p:sp>
          <p:nvSpPr>
            <p:cNvPr id="7470" name="Google Shape;8441;p57"/>
            <p:cNvSpPr/>
            <p:nvPr/>
          </p:nvSpPr>
          <p:spPr>
            <a:xfrm>
              <a:off x="7016760" y="2521440"/>
              <a:ext cx="137880" cy="156240"/>
            </a:xfrm>
            <a:custGeom>
              <a:avLst/>
              <a:gdLst/>
              <a:ahLst/>
              <a:rect l="l" t="t" r="r" b="b"/>
              <a:pathLst>
                <a:path w="3750" h="4248">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w="0">
              <a:noFill/>
            </a:ln>
          </p:spPr>
          <p:style>
            <a:lnRef idx="0"/>
            <a:fillRef idx="0"/>
            <a:effectRef idx="0"/>
            <a:fontRef idx="minor"/>
          </p:style>
        </p:sp>
        <p:sp>
          <p:nvSpPr>
            <p:cNvPr id="7471" name="Google Shape;8442;p57"/>
            <p:cNvSpPr/>
            <p:nvPr/>
          </p:nvSpPr>
          <p:spPr>
            <a:xfrm>
              <a:off x="7074720" y="2575080"/>
              <a:ext cx="22680" cy="18720"/>
            </a:xfrm>
            <a:custGeom>
              <a:avLst/>
              <a:gdLst/>
              <a:ahLst/>
              <a:rect l="l" t="t" r="r" b="b"/>
              <a:pathLst>
                <a:path w="631" h="528">
                  <a:moveTo>
                    <a:pt x="327" y="0"/>
                  </a:moveTo>
                  <a:cubicBezTo>
                    <a:pt x="189" y="0"/>
                    <a:pt x="48" y="71"/>
                    <a:pt x="0" y="213"/>
                  </a:cubicBezTo>
                  <a:lnTo>
                    <a:pt x="315" y="528"/>
                  </a:lnTo>
                  <a:lnTo>
                    <a:pt x="630" y="213"/>
                  </a:lnTo>
                  <a:cubicBezTo>
                    <a:pt x="599" y="71"/>
                    <a:pt x="465" y="0"/>
                    <a:pt x="327" y="0"/>
                  </a:cubicBezTo>
                  <a:close/>
                </a:path>
              </a:pathLst>
            </a:custGeom>
            <a:solidFill>
              <a:srgbClr val="5f7d95"/>
            </a:solidFill>
            <a:ln w="0">
              <a:noFill/>
            </a:ln>
          </p:spPr>
          <p:style>
            <a:lnRef idx="0"/>
            <a:fillRef idx="0"/>
            <a:effectRef idx="0"/>
            <a:fontRef idx="minor"/>
          </p:style>
        </p:sp>
        <p:sp>
          <p:nvSpPr>
            <p:cNvPr id="7472" name="Google Shape;8443;p57"/>
            <p:cNvSpPr/>
            <p:nvPr/>
          </p:nvSpPr>
          <p:spPr>
            <a:xfrm>
              <a:off x="7119000" y="2442960"/>
              <a:ext cx="92520" cy="102600"/>
            </a:xfrm>
            <a:custGeom>
              <a:avLst/>
              <a:gdLst/>
              <a:ahLst/>
              <a:rect l="l" t="t" r="r" b="b"/>
              <a:pathLst>
                <a:path w="2521" h="2796">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w="0">
              <a:noFill/>
            </a:ln>
          </p:spPr>
          <p:style>
            <a:lnRef idx="0"/>
            <a:fillRef idx="0"/>
            <a:effectRef idx="0"/>
            <a:fontRef idx="minor"/>
          </p:style>
        </p:sp>
        <p:sp>
          <p:nvSpPr>
            <p:cNvPr id="7473" name="Google Shape;8444;p57"/>
            <p:cNvSpPr/>
            <p:nvPr/>
          </p:nvSpPr>
          <p:spPr>
            <a:xfrm>
              <a:off x="6889680" y="2310480"/>
              <a:ext cx="394920" cy="348480"/>
            </a:xfrm>
            <a:custGeom>
              <a:avLst/>
              <a:gdLst/>
              <a:ahLst/>
              <a:rect l="l" t="t" r="r" b="b"/>
              <a:pathLst>
                <a:path w="10713" h="9452">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w="0">
              <a:noFill/>
            </a:ln>
          </p:spPr>
          <p:style>
            <a:lnRef idx="0"/>
            <a:fillRef idx="0"/>
            <a:effectRef idx="0"/>
            <a:fontRef idx="minor"/>
          </p:style>
        </p:sp>
        <p:sp>
          <p:nvSpPr>
            <p:cNvPr id="7474" name="Google Shape;8445;p57"/>
            <p:cNvSpPr/>
            <p:nvPr/>
          </p:nvSpPr>
          <p:spPr>
            <a:xfrm>
              <a:off x="6863040" y="2258280"/>
              <a:ext cx="145800" cy="136800"/>
            </a:xfrm>
            <a:custGeom>
              <a:avLst/>
              <a:gdLst/>
              <a:ahLst/>
              <a:rect l="l" t="t" r="r" b="b"/>
              <a:pathLst>
                <a:path w="3970" h="3719">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w="0">
              <a:noFill/>
            </a:ln>
          </p:spPr>
          <p:style>
            <a:lnRef idx="0"/>
            <a:fillRef idx="0"/>
            <a:effectRef idx="0"/>
            <a:fontRef idx="minor"/>
          </p:style>
        </p:sp>
      </p:grpSp>
      <p:grpSp>
        <p:nvGrpSpPr>
          <p:cNvPr id="7475" name="Google Shape;8446;p57"/>
          <p:cNvGrpSpPr/>
          <p:nvPr/>
        </p:nvGrpSpPr>
        <p:grpSpPr>
          <a:xfrm>
            <a:off x="6859440" y="2796840"/>
            <a:ext cx="455760" cy="448560"/>
            <a:chOff x="6859440" y="2796840"/>
            <a:chExt cx="455760" cy="448560"/>
          </a:xfrm>
        </p:grpSpPr>
        <p:sp>
          <p:nvSpPr>
            <p:cNvPr id="7476" name="Google Shape;8447;p57"/>
            <p:cNvSpPr/>
            <p:nvPr/>
          </p:nvSpPr>
          <p:spPr>
            <a:xfrm>
              <a:off x="7050240" y="2796840"/>
              <a:ext cx="72720" cy="73080"/>
            </a:xfrm>
            <a:custGeom>
              <a:avLst/>
              <a:gdLst/>
              <a:ahLst/>
              <a:rect l="l" t="t" r="r" b="b"/>
              <a:pathLst>
                <a:path w="1986" h="1994">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w="0">
              <a:noFill/>
            </a:ln>
          </p:spPr>
          <p:style>
            <a:lnRef idx="0"/>
            <a:fillRef idx="0"/>
            <a:effectRef idx="0"/>
            <a:fontRef idx="minor"/>
          </p:style>
        </p:sp>
        <p:sp>
          <p:nvSpPr>
            <p:cNvPr id="7477" name="Google Shape;8448;p57"/>
            <p:cNvSpPr/>
            <p:nvPr/>
          </p:nvSpPr>
          <p:spPr>
            <a:xfrm>
              <a:off x="7050240" y="3171960"/>
              <a:ext cx="72720" cy="73440"/>
            </a:xfrm>
            <a:custGeom>
              <a:avLst/>
              <a:gdLst/>
              <a:ahLst/>
              <a:rect l="l" t="t" r="r" b="b"/>
              <a:pathLst>
                <a:path w="1986" h="2009">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w="0">
              <a:noFill/>
            </a:ln>
          </p:spPr>
          <p:style>
            <a:lnRef idx="0"/>
            <a:fillRef idx="0"/>
            <a:effectRef idx="0"/>
            <a:fontRef idx="minor"/>
          </p:style>
        </p:sp>
        <p:sp>
          <p:nvSpPr>
            <p:cNvPr id="7478" name="Google Shape;8449;p57"/>
            <p:cNvSpPr/>
            <p:nvPr/>
          </p:nvSpPr>
          <p:spPr>
            <a:xfrm>
              <a:off x="6859440" y="2985840"/>
              <a:ext cx="77400" cy="70200"/>
            </a:xfrm>
            <a:custGeom>
              <a:avLst/>
              <a:gdLst/>
              <a:ahLst/>
              <a:rect l="l" t="t" r="r" b="b"/>
              <a:pathLst>
                <a:path w="2112" h="1923">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w="0">
              <a:noFill/>
            </a:ln>
          </p:spPr>
          <p:style>
            <a:lnRef idx="0"/>
            <a:fillRef idx="0"/>
            <a:effectRef idx="0"/>
            <a:fontRef idx="minor"/>
          </p:style>
        </p:sp>
        <p:sp>
          <p:nvSpPr>
            <p:cNvPr id="7479" name="Google Shape;8450;p57"/>
            <p:cNvSpPr/>
            <p:nvPr/>
          </p:nvSpPr>
          <p:spPr>
            <a:xfrm>
              <a:off x="7237800" y="2983320"/>
              <a:ext cx="77400" cy="72720"/>
            </a:xfrm>
            <a:custGeom>
              <a:avLst/>
              <a:gdLst/>
              <a:ahLst/>
              <a:rect l="l" t="t" r="r" b="b"/>
              <a:pathLst>
                <a:path w="2112" h="1986">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w="0">
              <a:noFill/>
            </a:ln>
          </p:spPr>
          <p:style>
            <a:lnRef idx="0"/>
            <a:fillRef idx="0"/>
            <a:effectRef idx="0"/>
            <a:fontRef idx="minor"/>
          </p:style>
        </p:sp>
        <p:sp>
          <p:nvSpPr>
            <p:cNvPr id="7480" name="Google Shape;8451;p57"/>
            <p:cNvSpPr/>
            <p:nvPr/>
          </p:nvSpPr>
          <p:spPr>
            <a:xfrm>
              <a:off x="6922800" y="3113640"/>
              <a:ext cx="69840" cy="68040"/>
            </a:xfrm>
            <a:custGeom>
              <a:avLst/>
              <a:gdLst/>
              <a:ahLst/>
              <a:rect l="l" t="t" r="r" b="b"/>
              <a:pathLst>
                <a:path w="1906" h="186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w="0">
              <a:noFill/>
            </a:ln>
          </p:spPr>
          <p:style>
            <a:lnRef idx="0"/>
            <a:fillRef idx="0"/>
            <a:effectRef idx="0"/>
            <a:fontRef idx="minor"/>
          </p:style>
        </p:sp>
        <p:sp>
          <p:nvSpPr>
            <p:cNvPr id="7481" name="Google Shape;8452;p57"/>
            <p:cNvSpPr/>
            <p:nvPr/>
          </p:nvSpPr>
          <p:spPr>
            <a:xfrm>
              <a:off x="7182000" y="2858760"/>
              <a:ext cx="69840" cy="69120"/>
            </a:xfrm>
            <a:custGeom>
              <a:avLst/>
              <a:gdLst/>
              <a:ahLst/>
              <a:rect l="l" t="t" r="r" b="b"/>
              <a:pathLst>
                <a:path w="1907" h="189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w="0">
              <a:noFill/>
            </a:ln>
          </p:spPr>
          <p:style>
            <a:lnRef idx="0"/>
            <a:fillRef idx="0"/>
            <a:effectRef idx="0"/>
            <a:fontRef idx="minor"/>
          </p:style>
        </p:sp>
        <p:sp>
          <p:nvSpPr>
            <p:cNvPr id="7482" name="Google Shape;8453;p57"/>
            <p:cNvSpPr/>
            <p:nvPr/>
          </p:nvSpPr>
          <p:spPr>
            <a:xfrm>
              <a:off x="7179480" y="3113640"/>
              <a:ext cx="72000" cy="69840"/>
            </a:xfrm>
            <a:custGeom>
              <a:avLst/>
              <a:gdLst/>
              <a:ahLst/>
              <a:rect l="l" t="t" r="r" b="b"/>
              <a:pathLst>
                <a:path w="1968" h="1912">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w="0">
              <a:noFill/>
            </a:ln>
          </p:spPr>
          <p:style>
            <a:lnRef idx="0"/>
            <a:fillRef idx="0"/>
            <a:effectRef idx="0"/>
            <a:fontRef idx="minor"/>
          </p:style>
        </p:sp>
        <p:sp>
          <p:nvSpPr>
            <p:cNvPr id="7483" name="Google Shape;8454;p57"/>
            <p:cNvSpPr/>
            <p:nvPr/>
          </p:nvSpPr>
          <p:spPr>
            <a:xfrm>
              <a:off x="6921720" y="2859480"/>
              <a:ext cx="70920" cy="68400"/>
            </a:xfrm>
            <a:custGeom>
              <a:avLst/>
              <a:gdLst/>
              <a:ahLst/>
              <a:rect l="l" t="t" r="r" b="b"/>
              <a:pathLst>
                <a:path w="1939" h="187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w="0">
              <a:noFill/>
            </a:ln>
          </p:spPr>
          <p:style>
            <a:lnRef idx="0"/>
            <a:fillRef idx="0"/>
            <a:effectRef idx="0"/>
            <a:fontRef idx="minor"/>
          </p:style>
        </p:sp>
        <p:sp>
          <p:nvSpPr>
            <p:cNvPr id="7484" name="Google Shape;8455;p57"/>
            <p:cNvSpPr/>
            <p:nvPr/>
          </p:nvSpPr>
          <p:spPr>
            <a:xfrm>
              <a:off x="7048080" y="2981160"/>
              <a:ext cx="77400" cy="77400"/>
            </a:xfrm>
            <a:custGeom>
              <a:avLst/>
              <a:gdLst/>
              <a:ahLst/>
              <a:rect l="l" t="t" r="r" b="b"/>
              <a:pathLst>
                <a:path w="2112" h="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w="0">
              <a:noFill/>
            </a:ln>
          </p:spPr>
          <p:style>
            <a:lnRef idx="0"/>
            <a:fillRef idx="0"/>
            <a:effectRef idx="0"/>
            <a:fontRef idx="minor"/>
          </p:style>
        </p:sp>
        <p:sp>
          <p:nvSpPr>
            <p:cNvPr id="7485" name="Google Shape;8456;p57"/>
            <p:cNvSpPr/>
            <p:nvPr/>
          </p:nvSpPr>
          <p:spPr>
            <a:xfrm>
              <a:off x="7007400" y="2875320"/>
              <a:ext cx="65520" cy="88560"/>
            </a:xfrm>
            <a:custGeom>
              <a:avLst/>
              <a:gdLst/>
              <a:ahLst/>
              <a:rect l="l" t="t" r="r" b="b"/>
              <a:pathLst>
                <a:path w="1797" h="2419">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w="0">
              <a:noFill/>
            </a:ln>
          </p:spPr>
          <p:style>
            <a:lnRef idx="0"/>
            <a:fillRef idx="0"/>
            <a:effectRef idx="0"/>
            <a:fontRef idx="minor"/>
          </p:style>
        </p:sp>
        <p:sp>
          <p:nvSpPr>
            <p:cNvPr id="7486" name="Google Shape;8457;p57"/>
            <p:cNvSpPr/>
            <p:nvPr/>
          </p:nvSpPr>
          <p:spPr>
            <a:xfrm>
              <a:off x="7142400" y="2941560"/>
              <a:ext cx="88920" cy="66960"/>
            </a:xfrm>
            <a:custGeom>
              <a:avLst/>
              <a:gdLst/>
              <a:ahLst/>
              <a:rect l="l" t="t" r="r" b="b"/>
              <a:pathLst>
                <a:path w="2427" h="1828">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w="0">
              <a:noFill/>
            </a:ln>
          </p:spPr>
          <p:style>
            <a:lnRef idx="0"/>
            <a:fillRef idx="0"/>
            <a:effectRef idx="0"/>
            <a:fontRef idx="minor"/>
          </p:style>
        </p:sp>
        <p:sp>
          <p:nvSpPr>
            <p:cNvPr id="7487" name="Google Shape;8458;p57"/>
            <p:cNvSpPr/>
            <p:nvPr/>
          </p:nvSpPr>
          <p:spPr>
            <a:xfrm>
              <a:off x="6939720" y="2940480"/>
              <a:ext cx="92520" cy="64440"/>
            </a:xfrm>
            <a:custGeom>
              <a:avLst/>
              <a:gdLst/>
              <a:ahLst/>
              <a:rect l="l" t="t" r="r" b="b"/>
              <a:pathLst>
                <a:path w="2522" h="1765">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w="0">
              <a:noFill/>
            </a:ln>
          </p:spPr>
          <p:style>
            <a:lnRef idx="0"/>
            <a:fillRef idx="0"/>
            <a:effectRef idx="0"/>
            <a:fontRef idx="minor"/>
          </p:style>
        </p:sp>
        <p:sp>
          <p:nvSpPr>
            <p:cNvPr id="7488" name="Google Shape;8459;p57"/>
            <p:cNvSpPr/>
            <p:nvPr/>
          </p:nvSpPr>
          <p:spPr>
            <a:xfrm>
              <a:off x="7100280" y="2876040"/>
              <a:ext cx="65520" cy="88920"/>
            </a:xfrm>
            <a:custGeom>
              <a:avLst/>
              <a:gdLst/>
              <a:ahLst/>
              <a:rect l="l" t="t" r="r" b="b"/>
              <a:pathLst>
                <a:path w="1797" h="2431">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w="0">
              <a:noFill/>
            </a:ln>
          </p:spPr>
          <p:style>
            <a:lnRef idx="0"/>
            <a:fillRef idx="0"/>
            <a:effectRef idx="0"/>
            <a:fontRef idx="minor"/>
          </p:style>
        </p:sp>
        <p:sp>
          <p:nvSpPr>
            <p:cNvPr id="7489" name="Google Shape;8460;p57"/>
            <p:cNvSpPr/>
            <p:nvPr/>
          </p:nvSpPr>
          <p:spPr>
            <a:xfrm>
              <a:off x="7100280" y="3076560"/>
              <a:ext cx="65520" cy="90000"/>
            </a:xfrm>
            <a:custGeom>
              <a:avLst/>
              <a:gdLst/>
              <a:ahLst/>
              <a:rect l="l" t="t" r="r" b="b"/>
              <a:pathLst>
                <a:path w="1797" h="2459">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w="0">
              <a:noFill/>
            </a:ln>
          </p:spPr>
          <p:style>
            <a:lnRef idx="0"/>
            <a:fillRef idx="0"/>
            <a:effectRef idx="0"/>
            <a:fontRef idx="minor"/>
          </p:style>
        </p:sp>
        <p:sp>
          <p:nvSpPr>
            <p:cNvPr id="7490" name="Google Shape;8461;p57"/>
            <p:cNvSpPr/>
            <p:nvPr/>
          </p:nvSpPr>
          <p:spPr>
            <a:xfrm>
              <a:off x="7141320" y="3034440"/>
              <a:ext cx="90000" cy="66960"/>
            </a:xfrm>
            <a:custGeom>
              <a:avLst/>
              <a:gdLst/>
              <a:ahLst/>
              <a:rect l="l" t="t" r="r" b="b"/>
              <a:pathLst>
                <a:path w="2458" h="182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w="0">
              <a:noFill/>
            </a:ln>
          </p:spPr>
          <p:style>
            <a:lnRef idx="0"/>
            <a:fillRef idx="0"/>
            <a:effectRef idx="0"/>
            <a:fontRef idx="minor"/>
          </p:style>
        </p:sp>
        <p:sp>
          <p:nvSpPr>
            <p:cNvPr id="7491" name="Google Shape;8462;p57"/>
            <p:cNvSpPr/>
            <p:nvPr/>
          </p:nvSpPr>
          <p:spPr>
            <a:xfrm>
              <a:off x="7007400" y="3075480"/>
              <a:ext cx="65520" cy="90000"/>
            </a:xfrm>
            <a:custGeom>
              <a:avLst/>
              <a:gdLst/>
              <a:ahLst/>
              <a:rect l="l" t="t" r="r" b="b"/>
              <a:pathLst>
                <a:path w="1797" h="2452">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w="0">
              <a:noFill/>
            </a:ln>
          </p:spPr>
          <p:style>
            <a:lnRef idx="0"/>
            <a:fillRef idx="0"/>
            <a:effectRef idx="0"/>
            <a:fontRef idx="minor"/>
          </p:style>
        </p:sp>
        <p:sp>
          <p:nvSpPr>
            <p:cNvPr id="7492" name="Google Shape;8463;p57"/>
            <p:cNvSpPr/>
            <p:nvPr/>
          </p:nvSpPr>
          <p:spPr>
            <a:xfrm>
              <a:off x="6941160" y="3033360"/>
              <a:ext cx="90000" cy="65520"/>
            </a:xfrm>
            <a:custGeom>
              <a:avLst/>
              <a:gdLst/>
              <a:ahLst/>
              <a:rect l="l" t="t" r="r" b="b"/>
              <a:pathLst>
                <a:path w="2458" h="1796">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w="0">
              <a:noFill/>
            </a:ln>
          </p:spPr>
          <p:style>
            <a:lnRef idx="0"/>
            <a:fillRef idx="0"/>
            <a:effectRef idx="0"/>
            <a:fontRef idx="minor"/>
          </p:style>
        </p:sp>
      </p:grpSp>
      <p:grpSp>
        <p:nvGrpSpPr>
          <p:cNvPr id="7493" name="Google Shape;8464;p57"/>
          <p:cNvGrpSpPr/>
          <p:nvPr/>
        </p:nvGrpSpPr>
        <p:grpSpPr>
          <a:xfrm>
            <a:off x="5721480" y="3343320"/>
            <a:ext cx="449640" cy="446400"/>
            <a:chOff x="5721480" y="3343320"/>
            <a:chExt cx="449640" cy="446400"/>
          </a:xfrm>
        </p:grpSpPr>
        <p:sp>
          <p:nvSpPr>
            <p:cNvPr id="7494" name="Google Shape;8465;p57"/>
            <p:cNvSpPr/>
            <p:nvPr/>
          </p:nvSpPr>
          <p:spPr>
            <a:xfrm>
              <a:off x="5722560" y="3605400"/>
              <a:ext cx="448560" cy="184320"/>
            </a:xfrm>
            <a:custGeom>
              <a:avLst/>
              <a:gdLst/>
              <a:ahLst/>
              <a:rect l="l" t="t" r="r" b="b"/>
              <a:pathLst>
                <a:path w="12162" h="501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w="0">
              <a:noFill/>
            </a:ln>
          </p:spPr>
          <p:style>
            <a:lnRef idx="0"/>
            <a:fillRef idx="0"/>
            <a:effectRef idx="0"/>
            <a:fontRef idx="minor"/>
          </p:style>
        </p:sp>
        <p:sp>
          <p:nvSpPr>
            <p:cNvPr id="7495" name="Google Shape;8466;p57"/>
            <p:cNvSpPr/>
            <p:nvPr/>
          </p:nvSpPr>
          <p:spPr>
            <a:xfrm>
              <a:off x="5800680" y="3711240"/>
              <a:ext cx="72720" cy="26280"/>
            </a:xfrm>
            <a:custGeom>
              <a:avLst/>
              <a:gdLst/>
              <a:ahLst/>
              <a:rect l="l" t="t" r="r" b="b"/>
              <a:pathLst>
                <a:path w="1986" h="72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w="0">
              <a:noFill/>
            </a:ln>
          </p:spPr>
          <p:style>
            <a:lnRef idx="0"/>
            <a:fillRef idx="0"/>
            <a:effectRef idx="0"/>
            <a:fontRef idx="minor"/>
          </p:style>
        </p:sp>
        <p:sp>
          <p:nvSpPr>
            <p:cNvPr id="7496" name="Google Shape;8467;p57"/>
            <p:cNvSpPr/>
            <p:nvPr/>
          </p:nvSpPr>
          <p:spPr>
            <a:xfrm>
              <a:off x="6097320" y="3657600"/>
              <a:ext cx="45720" cy="26280"/>
            </a:xfrm>
            <a:custGeom>
              <a:avLst/>
              <a:gdLst/>
              <a:ahLst/>
              <a:rect l="l" t="t" r="r" b="b"/>
              <a:pathLst>
                <a:path w="1261" h="726">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w="0">
              <a:noFill/>
            </a:ln>
          </p:spPr>
          <p:style>
            <a:lnRef idx="0"/>
            <a:fillRef idx="0"/>
            <a:effectRef idx="0"/>
            <a:fontRef idx="minor"/>
          </p:style>
        </p:sp>
        <p:sp>
          <p:nvSpPr>
            <p:cNvPr id="7497" name="Google Shape;8468;p57"/>
            <p:cNvSpPr/>
            <p:nvPr/>
          </p:nvSpPr>
          <p:spPr>
            <a:xfrm>
              <a:off x="6093720" y="3737880"/>
              <a:ext cx="77400" cy="24840"/>
            </a:xfrm>
            <a:custGeom>
              <a:avLst/>
              <a:gdLst/>
              <a:ahLst/>
              <a:rect l="l" t="t" r="r" b="b"/>
              <a:pathLst>
                <a:path w="2112" h="694">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w="0">
              <a:noFill/>
            </a:ln>
          </p:spPr>
          <p:style>
            <a:lnRef idx="0"/>
            <a:fillRef idx="0"/>
            <a:effectRef idx="0"/>
            <a:fontRef idx="minor"/>
          </p:style>
        </p:sp>
        <p:sp>
          <p:nvSpPr>
            <p:cNvPr id="7498" name="Google Shape;8469;p57"/>
            <p:cNvSpPr/>
            <p:nvPr/>
          </p:nvSpPr>
          <p:spPr>
            <a:xfrm>
              <a:off x="5721480" y="3763440"/>
              <a:ext cx="79560" cy="26280"/>
            </a:xfrm>
            <a:custGeom>
              <a:avLst/>
              <a:gdLst/>
              <a:ahLst/>
              <a:rect l="l" t="t" r="r" b="b"/>
              <a:pathLst>
                <a:path w="2174" h="726">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w="0">
              <a:noFill/>
            </a:ln>
          </p:spPr>
          <p:style>
            <a:lnRef idx="0"/>
            <a:fillRef idx="0"/>
            <a:effectRef idx="0"/>
            <a:fontRef idx="minor"/>
          </p:style>
        </p:sp>
        <p:sp>
          <p:nvSpPr>
            <p:cNvPr id="7499" name="Google Shape;8470;p57"/>
            <p:cNvSpPr/>
            <p:nvPr/>
          </p:nvSpPr>
          <p:spPr>
            <a:xfrm>
              <a:off x="5756400" y="3343320"/>
              <a:ext cx="372960" cy="237960"/>
            </a:xfrm>
            <a:custGeom>
              <a:avLst/>
              <a:gdLst/>
              <a:ahLst/>
              <a:rect l="l" t="t" r="r" b="b"/>
              <a:pathLst>
                <a:path w="10114" h="6459">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w="0">
              <a:noFill/>
            </a:ln>
          </p:spPr>
          <p:style>
            <a:lnRef idx="0"/>
            <a:fillRef idx="0"/>
            <a:effectRef idx="0"/>
            <a:fontRef idx="minor"/>
          </p:style>
        </p:sp>
      </p:grpSp>
      <p:grpSp>
        <p:nvGrpSpPr>
          <p:cNvPr id="7500" name="Google Shape;8471;p57"/>
          <p:cNvGrpSpPr/>
          <p:nvPr/>
        </p:nvGrpSpPr>
        <p:grpSpPr>
          <a:xfrm>
            <a:off x="1865520" y="1690560"/>
            <a:ext cx="451080" cy="446760"/>
            <a:chOff x="1865520" y="1690560"/>
            <a:chExt cx="451080" cy="446760"/>
          </a:xfrm>
        </p:grpSpPr>
        <p:sp>
          <p:nvSpPr>
            <p:cNvPr id="7501" name="Google Shape;8472;p57"/>
            <p:cNvSpPr/>
            <p:nvPr/>
          </p:nvSpPr>
          <p:spPr>
            <a:xfrm>
              <a:off x="2077560" y="2061360"/>
              <a:ext cx="26280" cy="75960"/>
            </a:xfrm>
            <a:custGeom>
              <a:avLst/>
              <a:gdLst/>
              <a:ahLst/>
              <a:rect l="l" t="t" r="r" b="b"/>
              <a:pathLst>
                <a:path w="726" h="208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w="0">
              <a:noFill/>
            </a:ln>
          </p:spPr>
          <p:style>
            <a:lnRef idx="0"/>
            <a:fillRef idx="0"/>
            <a:effectRef idx="0"/>
            <a:fontRef idx="minor"/>
          </p:style>
        </p:sp>
        <p:sp>
          <p:nvSpPr>
            <p:cNvPr id="7502" name="Google Shape;8473;p57"/>
            <p:cNvSpPr/>
            <p:nvPr/>
          </p:nvSpPr>
          <p:spPr>
            <a:xfrm>
              <a:off x="1865520" y="1690560"/>
              <a:ext cx="451080" cy="394200"/>
            </a:xfrm>
            <a:custGeom>
              <a:avLst/>
              <a:gdLst/>
              <a:ahLst/>
              <a:rect l="l" t="t" r="r" b="b"/>
              <a:pathLst>
                <a:path w="12225" h="10694">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w="0">
              <a:noFill/>
            </a:ln>
          </p:spPr>
          <p:style>
            <a:lnRef idx="0"/>
            <a:fillRef idx="0"/>
            <a:effectRef idx="0"/>
            <a:fontRef idx="minor"/>
          </p:style>
        </p:sp>
      </p:grpSp>
      <p:grpSp>
        <p:nvGrpSpPr>
          <p:cNvPr id="7503" name="Google Shape;8474;p57"/>
          <p:cNvGrpSpPr/>
          <p:nvPr/>
        </p:nvGrpSpPr>
        <p:grpSpPr>
          <a:xfrm>
            <a:off x="1866600" y="2305440"/>
            <a:ext cx="448920" cy="325080"/>
            <a:chOff x="1866600" y="2305440"/>
            <a:chExt cx="448920" cy="325080"/>
          </a:xfrm>
        </p:grpSpPr>
        <p:sp>
          <p:nvSpPr>
            <p:cNvPr id="7504" name="Google Shape;8475;p57"/>
            <p:cNvSpPr/>
            <p:nvPr/>
          </p:nvSpPr>
          <p:spPr>
            <a:xfrm>
              <a:off x="2218320" y="2313360"/>
              <a:ext cx="97200" cy="51840"/>
            </a:xfrm>
            <a:custGeom>
              <a:avLst/>
              <a:gdLst/>
              <a:ahLst/>
              <a:rect l="l" t="t" r="r" b="b"/>
              <a:pathLst>
                <a:path w="2648" h="1419">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w="0">
              <a:noFill/>
            </a:ln>
          </p:spPr>
          <p:style>
            <a:lnRef idx="0"/>
            <a:fillRef idx="0"/>
            <a:effectRef idx="0"/>
            <a:fontRef idx="minor"/>
          </p:style>
        </p:sp>
        <p:sp>
          <p:nvSpPr>
            <p:cNvPr id="7505" name="Google Shape;8476;p57"/>
            <p:cNvSpPr/>
            <p:nvPr/>
          </p:nvSpPr>
          <p:spPr>
            <a:xfrm>
              <a:off x="1866600" y="2393640"/>
              <a:ext cx="72720" cy="74880"/>
            </a:xfrm>
            <a:custGeom>
              <a:avLst/>
              <a:gdLst/>
              <a:ahLst/>
              <a:rect l="l" t="t" r="r" b="b"/>
              <a:pathLst>
                <a:path w="1986" h="2049">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w="0">
              <a:noFill/>
            </a:ln>
          </p:spPr>
          <p:style>
            <a:lnRef idx="0"/>
            <a:fillRef idx="0"/>
            <a:effectRef idx="0"/>
            <a:fontRef idx="minor"/>
          </p:style>
        </p:sp>
        <p:sp>
          <p:nvSpPr>
            <p:cNvPr id="7506" name="Google Shape;8477;p57"/>
            <p:cNvSpPr/>
            <p:nvPr/>
          </p:nvSpPr>
          <p:spPr>
            <a:xfrm>
              <a:off x="2238120" y="2393640"/>
              <a:ext cx="77400" cy="77400"/>
            </a:xfrm>
            <a:custGeom>
              <a:avLst/>
              <a:gdLst/>
              <a:ahLst/>
              <a:rect l="l" t="t" r="r" b="b"/>
              <a:pathLst>
                <a:path w="2112" h="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w="0">
              <a:noFill/>
            </a:ln>
          </p:spPr>
          <p:style>
            <a:lnRef idx="0"/>
            <a:fillRef idx="0"/>
            <a:effectRef idx="0"/>
            <a:fontRef idx="minor"/>
          </p:style>
        </p:sp>
        <p:sp>
          <p:nvSpPr>
            <p:cNvPr id="7507" name="Google Shape;8478;p57"/>
            <p:cNvSpPr/>
            <p:nvPr/>
          </p:nvSpPr>
          <p:spPr>
            <a:xfrm>
              <a:off x="1866600" y="2305440"/>
              <a:ext cx="262440" cy="325080"/>
            </a:xfrm>
            <a:custGeom>
              <a:avLst/>
              <a:gdLst/>
              <a:ahLst/>
              <a:rect l="l" t="t" r="r" b="b"/>
              <a:pathLst>
                <a:path w="7121" h="8815">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w="0">
              <a:noFill/>
            </a:ln>
          </p:spPr>
          <p:style>
            <a:lnRef idx="0"/>
            <a:fillRef idx="0"/>
            <a:effectRef idx="0"/>
            <a:fontRef idx="minor"/>
          </p:style>
        </p:sp>
        <p:sp>
          <p:nvSpPr>
            <p:cNvPr id="7508" name="Google Shape;8479;p57"/>
            <p:cNvSpPr/>
            <p:nvPr/>
          </p:nvSpPr>
          <p:spPr>
            <a:xfrm>
              <a:off x="2113560" y="2393640"/>
              <a:ext cx="41040" cy="60840"/>
            </a:xfrm>
            <a:custGeom>
              <a:avLst/>
              <a:gdLst/>
              <a:ahLst/>
              <a:rect l="l" t="t" r="r" b="b"/>
              <a:pathLst>
                <a:path w="1135" h="1671">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w="0">
              <a:noFill/>
            </a:ln>
          </p:spPr>
          <p:style>
            <a:lnRef idx="0"/>
            <a:fillRef idx="0"/>
            <a:effectRef idx="0"/>
            <a:fontRef idx="minor"/>
          </p:style>
        </p:sp>
        <p:sp>
          <p:nvSpPr>
            <p:cNvPr id="7509" name="Google Shape;8480;p57"/>
            <p:cNvSpPr/>
            <p:nvPr/>
          </p:nvSpPr>
          <p:spPr>
            <a:xfrm>
              <a:off x="1969200" y="2548440"/>
              <a:ext cx="1800" cy="360"/>
            </a:xfrm>
            <a:custGeom>
              <a:avLst/>
              <a:gdLst/>
              <a:ahLst/>
              <a:rect l="l" t="t" r="r" b="b"/>
              <a:pathLst>
                <a:path w="64" h="1">
                  <a:moveTo>
                    <a:pt x="64" y="1"/>
                  </a:moveTo>
                  <a:cubicBezTo>
                    <a:pt x="1" y="1"/>
                    <a:pt x="1" y="1"/>
                    <a:pt x="64" y="1"/>
                  </a:cubicBezTo>
                  <a:close/>
                </a:path>
              </a:pathLst>
            </a:custGeom>
            <a:solidFill>
              <a:srgbClr val="5f7d95"/>
            </a:solidFill>
            <a:ln w="0">
              <a:noFill/>
            </a:ln>
          </p:spPr>
          <p:style>
            <a:lnRef idx="0"/>
            <a:fillRef idx="0"/>
            <a:effectRef idx="0"/>
            <a:fontRef idx="minor"/>
          </p:style>
        </p:sp>
        <p:sp>
          <p:nvSpPr>
            <p:cNvPr id="7510" name="Google Shape;8481;p57"/>
            <p:cNvSpPr/>
            <p:nvPr/>
          </p:nvSpPr>
          <p:spPr>
            <a:xfrm>
              <a:off x="1971360" y="2393640"/>
              <a:ext cx="325080" cy="234360"/>
            </a:xfrm>
            <a:custGeom>
              <a:avLst/>
              <a:gdLst/>
              <a:ahLst/>
              <a:rect l="l" t="t" r="r" b="b"/>
              <a:pathLst>
                <a:path w="8823" h="6365">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w="0">
              <a:noFill/>
            </a:ln>
          </p:spPr>
          <p:style>
            <a:lnRef idx="0"/>
            <a:fillRef idx="0"/>
            <a:effectRef idx="0"/>
            <a:fontRef idx="minor"/>
          </p:style>
        </p:sp>
      </p:grpSp>
      <p:grpSp>
        <p:nvGrpSpPr>
          <p:cNvPr id="7511" name="Google Shape;8482;p57"/>
          <p:cNvGrpSpPr/>
          <p:nvPr/>
        </p:nvGrpSpPr>
        <p:grpSpPr>
          <a:xfrm>
            <a:off x="1866240" y="2796120"/>
            <a:ext cx="449640" cy="450000"/>
            <a:chOff x="1866240" y="2796120"/>
            <a:chExt cx="449640" cy="450000"/>
          </a:xfrm>
        </p:grpSpPr>
        <p:sp>
          <p:nvSpPr>
            <p:cNvPr id="7512" name="Google Shape;8483;p57"/>
            <p:cNvSpPr/>
            <p:nvPr/>
          </p:nvSpPr>
          <p:spPr>
            <a:xfrm>
              <a:off x="2140920" y="3009240"/>
              <a:ext cx="174960" cy="236880"/>
            </a:xfrm>
            <a:custGeom>
              <a:avLst/>
              <a:gdLst/>
              <a:ahLst/>
              <a:rect l="l" t="t" r="r" b="b"/>
              <a:pathLst>
                <a:path w="4758" h="6427">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w="0">
              <a:noFill/>
            </a:ln>
          </p:spPr>
          <p:style>
            <a:lnRef idx="0"/>
            <a:fillRef idx="0"/>
            <a:effectRef idx="0"/>
            <a:fontRef idx="minor"/>
          </p:style>
        </p:sp>
        <p:sp>
          <p:nvSpPr>
            <p:cNvPr id="7513" name="Google Shape;8484;p57"/>
            <p:cNvSpPr/>
            <p:nvPr/>
          </p:nvSpPr>
          <p:spPr>
            <a:xfrm>
              <a:off x="2101320" y="2822760"/>
              <a:ext cx="160920" cy="132120"/>
            </a:xfrm>
            <a:custGeom>
              <a:avLst/>
              <a:gdLst/>
              <a:ahLst/>
              <a:rect l="l" t="t" r="r" b="b"/>
              <a:pathLst>
                <a:path w="4380" h="3597">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w="0">
              <a:noFill/>
            </a:ln>
          </p:spPr>
          <p:style>
            <a:lnRef idx="0"/>
            <a:fillRef idx="0"/>
            <a:effectRef idx="0"/>
            <a:fontRef idx="minor"/>
          </p:style>
        </p:sp>
        <p:sp>
          <p:nvSpPr>
            <p:cNvPr id="7514" name="Google Shape;8485;p57"/>
            <p:cNvSpPr/>
            <p:nvPr/>
          </p:nvSpPr>
          <p:spPr>
            <a:xfrm>
              <a:off x="2220120" y="2796120"/>
              <a:ext cx="94680" cy="118080"/>
            </a:xfrm>
            <a:custGeom>
              <a:avLst/>
              <a:gdLst/>
              <a:ahLst/>
              <a:rect l="l" t="t" r="r" b="b"/>
              <a:pathLst>
                <a:path w="2585" h="321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w="0">
              <a:noFill/>
            </a:ln>
          </p:spPr>
          <p:style>
            <a:lnRef idx="0"/>
            <a:fillRef idx="0"/>
            <a:effectRef idx="0"/>
            <a:fontRef idx="minor"/>
          </p:style>
        </p:sp>
        <p:sp>
          <p:nvSpPr>
            <p:cNvPr id="7515" name="Google Shape;8486;p57"/>
            <p:cNvSpPr/>
            <p:nvPr/>
          </p:nvSpPr>
          <p:spPr>
            <a:xfrm>
              <a:off x="1892880" y="2850840"/>
              <a:ext cx="158760" cy="130680"/>
            </a:xfrm>
            <a:custGeom>
              <a:avLst/>
              <a:gdLst/>
              <a:ahLst/>
              <a:rect l="l" t="t" r="r" b="b"/>
              <a:pathLst>
                <a:path w="4317" h="3561">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w="0">
              <a:noFill/>
            </a:ln>
          </p:spPr>
          <p:style>
            <a:lnRef idx="0"/>
            <a:fillRef idx="0"/>
            <a:effectRef idx="0"/>
            <a:fontRef idx="minor"/>
          </p:style>
        </p:sp>
        <p:sp>
          <p:nvSpPr>
            <p:cNvPr id="7516" name="Google Shape;8487;p57"/>
            <p:cNvSpPr/>
            <p:nvPr/>
          </p:nvSpPr>
          <p:spPr>
            <a:xfrm>
              <a:off x="1949760" y="2946600"/>
              <a:ext cx="176400" cy="134280"/>
            </a:xfrm>
            <a:custGeom>
              <a:avLst/>
              <a:gdLst/>
              <a:ahLst/>
              <a:rect l="l" t="t" r="r" b="b"/>
              <a:pathLst>
                <a:path w="4790" h="3656">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w="0">
              <a:noFill/>
            </a:ln>
          </p:spPr>
          <p:style>
            <a:lnRef idx="0"/>
            <a:fillRef idx="0"/>
            <a:effectRef idx="0"/>
            <a:fontRef idx="minor"/>
          </p:style>
        </p:sp>
        <p:sp>
          <p:nvSpPr>
            <p:cNvPr id="7517" name="Google Shape;8488;p57"/>
            <p:cNvSpPr/>
            <p:nvPr/>
          </p:nvSpPr>
          <p:spPr>
            <a:xfrm>
              <a:off x="1866240" y="3067560"/>
              <a:ext cx="344880" cy="177480"/>
            </a:xfrm>
            <a:custGeom>
              <a:avLst/>
              <a:gdLst/>
              <a:ahLst/>
              <a:rect l="l" t="t" r="r" b="b"/>
              <a:pathLst>
                <a:path w="9358" h="4821">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w="0">
              <a:noFill/>
            </a:ln>
          </p:spPr>
          <p:style>
            <a:lnRef idx="0"/>
            <a:fillRef idx="0"/>
            <a:effectRef idx="0"/>
            <a:fontRef idx="minor"/>
          </p:style>
        </p:sp>
      </p:grpSp>
      <p:grpSp>
        <p:nvGrpSpPr>
          <p:cNvPr id="7518" name="Google Shape;8489;p57"/>
          <p:cNvGrpSpPr/>
          <p:nvPr/>
        </p:nvGrpSpPr>
        <p:grpSpPr>
          <a:xfrm>
            <a:off x="4632840" y="1688400"/>
            <a:ext cx="453240" cy="451080"/>
            <a:chOff x="4632840" y="1688400"/>
            <a:chExt cx="453240" cy="451080"/>
          </a:xfrm>
        </p:grpSpPr>
        <p:sp>
          <p:nvSpPr>
            <p:cNvPr id="7519" name="Google Shape;8490;p57"/>
            <p:cNvSpPr/>
            <p:nvPr/>
          </p:nvSpPr>
          <p:spPr>
            <a:xfrm>
              <a:off x="4658400" y="1822320"/>
              <a:ext cx="427680" cy="317160"/>
            </a:xfrm>
            <a:custGeom>
              <a:avLst/>
              <a:gdLst/>
              <a:ahLst/>
              <a:rect l="l" t="t" r="r" b="b"/>
              <a:pathLst>
                <a:path w="11595" h="8602">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w="0">
              <a:noFill/>
            </a:ln>
          </p:spPr>
          <p:style>
            <a:lnRef idx="0"/>
            <a:fillRef idx="0"/>
            <a:effectRef idx="0"/>
            <a:fontRef idx="minor"/>
          </p:style>
        </p:sp>
        <p:sp>
          <p:nvSpPr>
            <p:cNvPr id="7520" name="Google Shape;8491;p57"/>
            <p:cNvSpPr/>
            <p:nvPr/>
          </p:nvSpPr>
          <p:spPr>
            <a:xfrm>
              <a:off x="4632840" y="1822320"/>
              <a:ext cx="208800" cy="235440"/>
            </a:xfrm>
            <a:custGeom>
              <a:avLst/>
              <a:gdLst/>
              <a:ahLst/>
              <a:rect l="l" t="t" r="r" b="b"/>
              <a:pathLst>
                <a:path w="5672" h="6396">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w="0">
              <a:noFill/>
            </a:ln>
          </p:spPr>
          <p:style>
            <a:lnRef idx="0"/>
            <a:fillRef idx="0"/>
            <a:effectRef idx="0"/>
            <a:fontRef idx="minor"/>
          </p:style>
        </p:sp>
        <p:sp>
          <p:nvSpPr>
            <p:cNvPr id="7521" name="Google Shape;8492;p57"/>
            <p:cNvSpPr/>
            <p:nvPr/>
          </p:nvSpPr>
          <p:spPr>
            <a:xfrm>
              <a:off x="4897080" y="1688400"/>
              <a:ext cx="79560" cy="104400"/>
            </a:xfrm>
            <a:custGeom>
              <a:avLst/>
              <a:gdLst/>
              <a:ahLst/>
              <a:rect l="l" t="t" r="r" b="b"/>
              <a:pathLst>
                <a:path w="2174" h="284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w="0">
              <a:noFill/>
            </a:ln>
          </p:spPr>
          <p:style>
            <a:lnRef idx="0"/>
            <a:fillRef idx="0"/>
            <a:effectRef idx="0"/>
            <a:fontRef idx="minor"/>
          </p:style>
        </p:sp>
        <p:sp>
          <p:nvSpPr>
            <p:cNvPr id="7522" name="Google Shape;8493;p57"/>
            <p:cNvSpPr/>
            <p:nvPr/>
          </p:nvSpPr>
          <p:spPr>
            <a:xfrm>
              <a:off x="4952880" y="1715400"/>
              <a:ext cx="128520" cy="121680"/>
            </a:xfrm>
            <a:custGeom>
              <a:avLst/>
              <a:gdLst/>
              <a:ahLst/>
              <a:rect l="l" t="t" r="r" b="b"/>
              <a:pathLst>
                <a:path w="3498" h="3309">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w="0">
              <a:noFill/>
            </a:ln>
          </p:spPr>
          <p:style>
            <a:lnRef idx="0"/>
            <a:fillRef idx="0"/>
            <a:effectRef idx="0"/>
            <a:fontRef idx="minor"/>
          </p:style>
        </p:sp>
        <p:sp>
          <p:nvSpPr>
            <p:cNvPr id="7523" name="Google Shape;8494;p57"/>
            <p:cNvSpPr/>
            <p:nvPr/>
          </p:nvSpPr>
          <p:spPr>
            <a:xfrm>
              <a:off x="4632840" y="1688400"/>
              <a:ext cx="104040" cy="104040"/>
            </a:xfrm>
            <a:custGeom>
              <a:avLst/>
              <a:gdLst/>
              <a:ahLst/>
              <a:rect l="l" t="t" r="r" b="b"/>
              <a:pathLst>
                <a:path w="2836" h="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w="0">
              <a:noFill/>
            </a:ln>
          </p:spPr>
          <p:style>
            <a:lnRef idx="0"/>
            <a:fillRef idx="0"/>
            <a:effectRef idx="0"/>
            <a:fontRef idx="minor"/>
          </p:style>
        </p:sp>
      </p:grpSp>
      <p:grpSp>
        <p:nvGrpSpPr>
          <p:cNvPr id="7524" name="Google Shape;8495;p57"/>
          <p:cNvGrpSpPr/>
          <p:nvPr/>
        </p:nvGrpSpPr>
        <p:grpSpPr>
          <a:xfrm>
            <a:off x="4633560" y="2243160"/>
            <a:ext cx="451800" cy="449640"/>
            <a:chOff x="4633560" y="2243160"/>
            <a:chExt cx="451800" cy="449640"/>
          </a:xfrm>
        </p:grpSpPr>
        <p:sp>
          <p:nvSpPr>
            <p:cNvPr id="7525" name="Google Shape;8496;p57"/>
            <p:cNvSpPr/>
            <p:nvPr/>
          </p:nvSpPr>
          <p:spPr>
            <a:xfrm>
              <a:off x="4766040" y="2403720"/>
              <a:ext cx="24840" cy="2484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7526" name="Google Shape;8497;p57"/>
            <p:cNvSpPr/>
            <p:nvPr/>
          </p:nvSpPr>
          <p:spPr>
            <a:xfrm>
              <a:off x="4845240" y="2517120"/>
              <a:ext cx="26280" cy="24480"/>
            </a:xfrm>
            <a:custGeom>
              <a:avLst/>
              <a:gdLst/>
              <a:ahLst/>
              <a:rect l="l" t="t" r="r" b="b"/>
              <a:pathLst>
                <a:path w="726" h="678">
                  <a:moveTo>
                    <a:pt x="351" y="0"/>
                  </a:moveTo>
                  <a:cubicBezTo>
                    <a:pt x="197" y="0"/>
                    <a:pt x="48" y="79"/>
                    <a:pt x="0" y="237"/>
                  </a:cubicBezTo>
                  <a:lnTo>
                    <a:pt x="379" y="678"/>
                  </a:lnTo>
                  <a:lnTo>
                    <a:pt x="725" y="237"/>
                  </a:lnTo>
                  <a:cubicBezTo>
                    <a:pt x="662" y="79"/>
                    <a:pt x="505" y="0"/>
                    <a:pt x="351" y="0"/>
                  </a:cubicBezTo>
                  <a:close/>
                </a:path>
              </a:pathLst>
            </a:custGeom>
            <a:solidFill>
              <a:srgbClr val="5f7d95"/>
            </a:solidFill>
            <a:ln w="0">
              <a:noFill/>
            </a:ln>
          </p:spPr>
          <p:style>
            <a:lnRef idx="0"/>
            <a:fillRef idx="0"/>
            <a:effectRef idx="0"/>
            <a:fontRef idx="minor"/>
          </p:style>
        </p:sp>
        <p:sp>
          <p:nvSpPr>
            <p:cNvPr id="7527" name="Google Shape;8498;p57"/>
            <p:cNvSpPr/>
            <p:nvPr/>
          </p:nvSpPr>
          <p:spPr>
            <a:xfrm>
              <a:off x="4779000" y="2430360"/>
              <a:ext cx="159840" cy="183240"/>
            </a:xfrm>
            <a:custGeom>
              <a:avLst/>
              <a:gdLst/>
              <a:ahLst/>
              <a:rect l="l" t="t" r="r" b="b"/>
              <a:pathLst>
                <a:path w="4349" h="4978">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w="0">
              <a:noFill/>
            </a:ln>
          </p:spPr>
          <p:style>
            <a:lnRef idx="0"/>
            <a:fillRef idx="0"/>
            <a:effectRef idx="0"/>
            <a:fontRef idx="minor"/>
          </p:style>
        </p:sp>
        <p:sp>
          <p:nvSpPr>
            <p:cNvPr id="7528" name="Google Shape;8499;p57"/>
            <p:cNvSpPr/>
            <p:nvPr/>
          </p:nvSpPr>
          <p:spPr>
            <a:xfrm>
              <a:off x="4634640" y="2271960"/>
              <a:ext cx="450720" cy="420840"/>
            </a:xfrm>
            <a:custGeom>
              <a:avLst/>
              <a:gdLst/>
              <a:ahLst/>
              <a:rect l="l" t="t" r="r" b="b"/>
              <a:pathLst>
                <a:path w="12224" h="11406">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w="0">
              <a:noFill/>
            </a:ln>
          </p:spPr>
          <p:style>
            <a:lnRef idx="0"/>
            <a:fillRef idx="0"/>
            <a:effectRef idx="0"/>
            <a:fontRef idx="minor"/>
          </p:style>
        </p:sp>
        <p:sp>
          <p:nvSpPr>
            <p:cNvPr id="7529" name="Google Shape;8500;p57"/>
            <p:cNvSpPr/>
            <p:nvPr/>
          </p:nvSpPr>
          <p:spPr>
            <a:xfrm>
              <a:off x="4924440" y="2403720"/>
              <a:ext cx="26280" cy="24840"/>
            </a:xfrm>
            <a:custGeom>
              <a:avLst/>
              <a:gdLst/>
              <a:ahLst/>
              <a:rect l="l" t="t" r="r" b="b"/>
              <a:pathLst>
                <a:path w="726" h="694">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w="0">
              <a:noFill/>
            </a:ln>
          </p:spPr>
          <p:style>
            <a:lnRef idx="0"/>
            <a:fillRef idx="0"/>
            <a:effectRef idx="0"/>
            <a:fontRef idx="minor"/>
          </p:style>
        </p:sp>
        <p:sp>
          <p:nvSpPr>
            <p:cNvPr id="7530" name="Google Shape;8501;p57"/>
            <p:cNvSpPr/>
            <p:nvPr/>
          </p:nvSpPr>
          <p:spPr>
            <a:xfrm>
              <a:off x="4633560" y="2243160"/>
              <a:ext cx="108720" cy="134280"/>
            </a:xfrm>
            <a:custGeom>
              <a:avLst/>
              <a:gdLst/>
              <a:ahLst/>
              <a:rect l="l" t="t" r="r" b="b"/>
              <a:pathLst>
                <a:path w="2962" h="3656">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w="0">
              <a:noFill/>
            </a:ln>
          </p:spPr>
          <p:style>
            <a:lnRef idx="0"/>
            <a:fillRef idx="0"/>
            <a:effectRef idx="0"/>
            <a:fontRef idx="minor"/>
          </p:style>
        </p:sp>
        <p:sp>
          <p:nvSpPr>
            <p:cNvPr id="7531" name="Google Shape;8502;p57"/>
            <p:cNvSpPr/>
            <p:nvPr/>
          </p:nvSpPr>
          <p:spPr>
            <a:xfrm>
              <a:off x="4972320" y="2245320"/>
              <a:ext cx="109800" cy="136800"/>
            </a:xfrm>
            <a:custGeom>
              <a:avLst/>
              <a:gdLst/>
              <a:ahLst/>
              <a:rect l="l" t="t" r="r" b="b"/>
              <a:pathLst>
                <a:path w="2994" h="3719">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w="0">
              <a:noFill/>
            </a:ln>
          </p:spPr>
          <p:style>
            <a:lnRef idx="0"/>
            <a:fillRef idx="0"/>
            <a:effectRef idx="0"/>
            <a:fontRef idx="minor"/>
          </p:style>
        </p:sp>
      </p:grpSp>
      <p:grpSp>
        <p:nvGrpSpPr>
          <p:cNvPr id="7532" name="Google Shape;8503;p57"/>
          <p:cNvGrpSpPr/>
          <p:nvPr/>
        </p:nvGrpSpPr>
        <p:grpSpPr>
          <a:xfrm>
            <a:off x="4631040" y="2795760"/>
            <a:ext cx="456840" cy="450720"/>
            <a:chOff x="4631040" y="2795760"/>
            <a:chExt cx="456840" cy="450720"/>
          </a:xfrm>
        </p:grpSpPr>
        <p:sp>
          <p:nvSpPr>
            <p:cNvPr id="7533" name="Google Shape;8504;p57"/>
            <p:cNvSpPr/>
            <p:nvPr/>
          </p:nvSpPr>
          <p:spPr>
            <a:xfrm>
              <a:off x="4686840" y="2795760"/>
              <a:ext cx="182160" cy="90000"/>
            </a:xfrm>
            <a:custGeom>
              <a:avLst/>
              <a:gdLst/>
              <a:ahLst/>
              <a:rect l="l" t="t" r="r" b="b"/>
              <a:pathLst>
                <a:path w="4947" h="2459">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w="0">
              <a:noFill/>
            </a:ln>
          </p:spPr>
          <p:style>
            <a:lnRef idx="0"/>
            <a:fillRef idx="0"/>
            <a:effectRef idx="0"/>
            <a:fontRef idx="minor"/>
          </p:style>
        </p:sp>
        <p:sp>
          <p:nvSpPr>
            <p:cNvPr id="7534" name="Google Shape;8505;p57"/>
            <p:cNvSpPr/>
            <p:nvPr/>
          </p:nvSpPr>
          <p:spPr>
            <a:xfrm>
              <a:off x="4631040" y="2903760"/>
              <a:ext cx="218160" cy="288000"/>
            </a:xfrm>
            <a:custGeom>
              <a:avLst/>
              <a:gdLst/>
              <a:ahLst/>
              <a:rect l="l" t="t" r="r" b="b"/>
              <a:pathLst>
                <a:path w="5923" h="7814">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w="0">
              <a:noFill/>
            </a:ln>
          </p:spPr>
          <p:style>
            <a:lnRef idx="0"/>
            <a:fillRef idx="0"/>
            <a:effectRef idx="0"/>
            <a:fontRef idx="minor"/>
          </p:style>
        </p:sp>
        <p:sp>
          <p:nvSpPr>
            <p:cNvPr id="7535" name="Google Shape;8506;p57"/>
            <p:cNvSpPr/>
            <p:nvPr/>
          </p:nvSpPr>
          <p:spPr>
            <a:xfrm>
              <a:off x="4933800" y="2896200"/>
              <a:ext cx="150480" cy="147960"/>
            </a:xfrm>
            <a:custGeom>
              <a:avLst/>
              <a:gdLst/>
              <a:ahLst/>
              <a:rect l="l" t="t" r="r" b="b"/>
              <a:pathLst>
                <a:path w="4096" h="4025">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w="0">
              <a:noFill/>
            </a:ln>
          </p:spPr>
          <p:style>
            <a:lnRef idx="0"/>
            <a:fillRef idx="0"/>
            <a:effectRef idx="0"/>
            <a:fontRef idx="minor"/>
          </p:style>
        </p:sp>
        <p:sp>
          <p:nvSpPr>
            <p:cNvPr id="7536" name="Google Shape;8507;p57"/>
            <p:cNvSpPr/>
            <p:nvPr/>
          </p:nvSpPr>
          <p:spPr>
            <a:xfrm>
              <a:off x="4728960" y="2934720"/>
              <a:ext cx="358920" cy="311760"/>
            </a:xfrm>
            <a:custGeom>
              <a:avLst/>
              <a:gdLst/>
              <a:ahLst/>
              <a:rect l="l" t="t" r="r" b="b"/>
              <a:pathLst>
                <a:path w="9736" h="8462">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w="0">
              <a:noFill/>
            </a:ln>
          </p:spPr>
          <p:style>
            <a:lnRef idx="0"/>
            <a:fillRef idx="0"/>
            <a:effectRef idx="0"/>
            <a:fontRef idx="minor"/>
          </p:style>
        </p:sp>
      </p:grpSp>
      <p:grpSp>
        <p:nvGrpSpPr>
          <p:cNvPr id="7537" name="Google Shape;8508;p57"/>
          <p:cNvGrpSpPr/>
          <p:nvPr/>
        </p:nvGrpSpPr>
        <p:grpSpPr>
          <a:xfrm>
            <a:off x="7441560" y="1689480"/>
            <a:ext cx="394920" cy="448560"/>
            <a:chOff x="7441560" y="1689480"/>
            <a:chExt cx="394920" cy="448560"/>
          </a:xfrm>
        </p:grpSpPr>
        <p:sp>
          <p:nvSpPr>
            <p:cNvPr id="7538" name="Google Shape;8509;p57"/>
            <p:cNvSpPr/>
            <p:nvPr/>
          </p:nvSpPr>
          <p:spPr>
            <a:xfrm>
              <a:off x="7441560" y="1689480"/>
              <a:ext cx="394920" cy="236880"/>
            </a:xfrm>
            <a:custGeom>
              <a:avLst/>
              <a:gdLst/>
              <a:ahLst/>
              <a:rect l="l" t="t" r="r" b="b"/>
              <a:pathLst>
                <a:path w="10712" h="6427">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w="0">
              <a:noFill/>
            </a:ln>
          </p:spPr>
          <p:style>
            <a:lnRef idx="0"/>
            <a:fillRef idx="0"/>
            <a:effectRef idx="0"/>
            <a:fontRef idx="minor"/>
          </p:style>
        </p:sp>
        <p:sp>
          <p:nvSpPr>
            <p:cNvPr id="7539" name="Google Shape;8510;p57"/>
            <p:cNvSpPr/>
            <p:nvPr/>
          </p:nvSpPr>
          <p:spPr>
            <a:xfrm>
              <a:off x="7546320" y="1822320"/>
              <a:ext cx="24840" cy="2484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w="0">
              <a:noFill/>
            </a:ln>
          </p:spPr>
          <p:style>
            <a:lnRef idx="0"/>
            <a:fillRef idx="0"/>
            <a:effectRef idx="0"/>
            <a:fontRef idx="minor"/>
          </p:style>
        </p:sp>
        <p:sp>
          <p:nvSpPr>
            <p:cNvPr id="7540" name="Google Shape;8511;p57"/>
            <p:cNvSpPr/>
            <p:nvPr/>
          </p:nvSpPr>
          <p:spPr>
            <a:xfrm>
              <a:off x="7541640" y="1952640"/>
              <a:ext cx="190080" cy="185400"/>
            </a:xfrm>
            <a:custGeom>
              <a:avLst/>
              <a:gdLst/>
              <a:ahLst/>
              <a:rect l="l" t="t" r="r" b="b"/>
              <a:pathLst>
                <a:path w="5168" h="5041">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w="0">
              <a:noFill/>
            </a:ln>
          </p:spPr>
          <p:style>
            <a:lnRef idx="0"/>
            <a:fillRef idx="0"/>
            <a:effectRef idx="0"/>
            <a:fontRef idx="minor"/>
          </p:style>
        </p:sp>
      </p:grpSp>
      <p:grpSp>
        <p:nvGrpSpPr>
          <p:cNvPr id="7541" name="Google Shape;8512;p57"/>
          <p:cNvGrpSpPr/>
          <p:nvPr/>
        </p:nvGrpSpPr>
        <p:grpSpPr>
          <a:xfrm>
            <a:off x="7441560" y="2241720"/>
            <a:ext cx="394920" cy="452160"/>
            <a:chOff x="7441560" y="2241720"/>
            <a:chExt cx="394920" cy="452160"/>
          </a:xfrm>
        </p:grpSpPr>
        <p:sp>
          <p:nvSpPr>
            <p:cNvPr id="7542" name="Google Shape;8513;p57"/>
            <p:cNvSpPr/>
            <p:nvPr/>
          </p:nvSpPr>
          <p:spPr>
            <a:xfrm>
              <a:off x="7441560" y="2241720"/>
              <a:ext cx="394920" cy="452160"/>
            </a:xfrm>
            <a:custGeom>
              <a:avLst/>
              <a:gdLst/>
              <a:ahLst/>
              <a:rect l="l" t="t" r="r" b="b"/>
              <a:pathLst>
                <a:path w="10712" h="12257">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w="0">
              <a:noFill/>
            </a:ln>
          </p:spPr>
          <p:style>
            <a:lnRef idx="0"/>
            <a:fillRef idx="0"/>
            <a:effectRef idx="0"/>
            <a:fontRef idx="minor"/>
          </p:style>
        </p:sp>
        <p:sp>
          <p:nvSpPr>
            <p:cNvPr id="7543" name="Google Shape;8514;p57"/>
            <p:cNvSpPr/>
            <p:nvPr/>
          </p:nvSpPr>
          <p:spPr>
            <a:xfrm>
              <a:off x="7628760" y="2485080"/>
              <a:ext cx="19080" cy="30600"/>
            </a:xfrm>
            <a:custGeom>
              <a:avLst/>
              <a:gdLst/>
              <a:ahLst/>
              <a:rect l="l" t="t" r="r" b="b"/>
              <a:pathLst>
                <a:path w="537" h="851">
                  <a:moveTo>
                    <a:pt x="284" y="0"/>
                  </a:moveTo>
                  <a:lnTo>
                    <a:pt x="1" y="252"/>
                  </a:lnTo>
                  <a:lnTo>
                    <a:pt x="284" y="851"/>
                  </a:lnTo>
                  <a:lnTo>
                    <a:pt x="536" y="252"/>
                  </a:lnTo>
                  <a:lnTo>
                    <a:pt x="284" y="0"/>
                  </a:lnTo>
                  <a:close/>
                </a:path>
              </a:pathLst>
            </a:custGeom>
            <a:solidFill>
              <a:srgbClr val="5f7d95"/>
            </a:solidFill>
            <a:ln w="0">
              <a:noFill/>
            </a:ln>
          </p:spPr>
          <p:style>
            <a:lnRef idx="0"/>
            <a:fillRef idx="0"/>
            <a:effectRef idx="0"/>
            <a:fontRef idx="minor"/>
          </p:style>
        </p:sp>
        <p:sp>
          <p:nvSpPr>
            <p:cNvPr id="7544" name="Google Shape;8515;p57"/>
            <p:cNvSpPr/>
            <p:nvPr/>
          </p:nvSpPr>
          <p:spPr>
            <a:xfrm>
              <a:off x="7519320" y="2372040"/>
              <a:ext cx="237960" cy="318240"/>
            </a:xfrm>
            <a:custGeom>
              <a:avLst/>
              <a:gdLst/>
              <a:ahLst/>
              <a:rect l="l" t="t" r="r" b="b"/>
              <a:pathLst>
                <a:path w="6459" h="8638">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w="0">
              <a:noFill/>
            </a:ln>
          </p:spPr>
          <p:style>
            <a:lnRef idx="0"/>
            <a:fillRef idx="0"/>
            <a:effectRef idx="0"/>
            <a:fontRef idx="minor"/>
          </p:style>
        </p:sp>
      </p:grpSp>
      <p:grpSp>
        <p:nvGrpSpPr>
          <p:cNvPr id="7545" name="Google Shape;8516;p57"/>
          <p:cNvGrpSpPr/>
          <p:nvPr/>
        </p:nvGrpSpPr>
        <p:grpSpPr>
          <a:xfrm>
            <a:off x="7413480" y="2796840"/>
            <a:ext cx="451080" cy="448560"/>
            <a:chOff x="7413480" y="2796840"/>
            <a:chExt cx="451080" cy="448560"/>
          </a:xfrm>
        </p:grpSpPr>
        <p:sp>
          <p:nvSpPr>
            <p:cNvPr id="7546" name="Google Shape;8517;p57"/>
            <p:cNvSpPr/>
            <p:nvPr/>
          </p:nvSpPr>
          <p:spPr>
            <a:xfrm>
              <a:off x="7414560" y="3168000"/>
              <a:ext cx="104040" cy="24840"/>
            </a:xfrm>
            <a:custGeom>
              <a:avLst/>
              <a:gdLst/>
              <a:ahLst/>
              <a:rect l="l" t="t" r="r" b="b"/>
              <a:pathLst>
                <a:path w="2837" h="694">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w="0">
              <a:noFill/>
            </a:ln>
          </p:spPr>
          <p:style>
            <a:lnRef idx="0"/>
            <a:fillRef idx="0"/>
            <a:effectRef idx="0"/>
            <a:fontRef idx="minor"/>
          </p:style>
        </p:sp>
        <p:sp>
          <p:nvSpPr>
            <p:cNvPr id="7547" name="Google Shape;8518;p57"/>
            <p:cNvSpPr/>
            <p:nvPr/>
          </p:nvSpPr>
          <p:spPr>
            <a:xfrm>
              <a:off x="7467120" y="3220560"/>
              <a:ext cx="132120" cy="24840"/>
            </a:xfrm>
            <a:custGeom>
              <a:avLst/>
              <a:gdLst/>
              <a:ahLst/>
              <a:rect l="l" t="t" r="r" b="b"/>
              <a:pathLst>
                <a:path w="3592" h="694">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w="0">
              <a:noFill/>
            </a:ln>
          </p:spPr>
          <p:style>
            <a:lnRef idx="0"/>
            <a:fillRef idx="0"/>
            <a:effectRef idx="0"/>
            <a:fontRef idx="minor"/>
          </p:style>
        </p:sp>
        <p:sp>
          <p:nvSpPr>
            <p:cNvPr id="7548" name="Google Shape;8519;p57"/>
            <p:cNvSpPr/>
            <p:nvPr/>
          </p:nvSpPr>
          <p:spPr>
            <a:xfrm>
              <a:off x="7677720" y="3220560"/>
              <a:ext cx="132120" cy="24840"/>
            </a:xfrm>
            <a:custGeom>
              <a:avLst/>
              <a:gdLst/>
              <a:ahLst/>
              <a:rect l="l" t="t" r="r" b="b"/>
              <a:pathLst>
                <a:path w="3593" h="694">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w="0">
              <a:noFill/>
            </a:ln>
          </p:spPr>
          <p:style>
            <a:lnRef idx="0"/>
            <a:fillRef idx="0"/>
            <a:effectRef idx="0"/>
            <a:fontRef idx="minor"/>
          </p:style>
        </p:sp>
        <p:sp>
          <p:nvSpPr>
            <p:cNvPr id="7549" name="Google Shape;8520;p57"/>
            <p:cNvSpPr/>
            <p:nvPr/>
          </p:nvSpPr>
          <p:spPr>
            <a:xfrm>
              <a:off x="7756920" y="3168000"/>
              <a:ext cx="105120" cy="24840"/>
            </a:xfrm>
            <a:custGeom>
              <a:avLst/>
              <a:gdLst/>
              <a:ahLst/>
              <a:rect l="l" t="t" r="r" b="b"/>
              <a:pathLst>
                <a:path w="2868" h="694">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w="0">
              <a:noFill/>
            </a:ln>
          </p:spPr>
          <p:style>
            <a:lnRef idx="0"/>
            <a:fillRef idx="0"/>
            <a:effectRef idx="0"/>
            <a:fontRef idx="minor"/>
          </p:style>
        </p:sp>
        <p:sp>
          <p:nvSpPr>
            <p:cNvPr id="7550" name="Google Shape;8521;p57"/>
            <p:cNvSpPr/>
            <p:nvPr/>
          </p:nvSpPr>
          <p:spPr>
            <a:xfrm>
              <a:off x="7546320" y="3168000"/>
              <a:ext cx="184320" cy="24840"/>
            </a:xfrm>
            <a:custGeom>
              <a:avLst/>
              <a:gdLst/>
              <a:ahLst/>
              <a:rect l="l" t="t" r="r" b="b"/>
              <a:pathLst>
                <a:path w="5011" h="694">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w="0">
              <a:noFill/>
            </a:ln>
          </p:spPr>
          <p:style>
            <a:lnRef idx="0"/>
            <a:fillRef idx="0"/>
            <a:effectRef idx="0"/>
            <a:fontRef idx="minor"/>
          </p:style>
        </p:sp>
        <p:sp>
          <p:nvSpPr>
            <p:cNvPr id="7551" name="Google Shape;8522;p57"/>
            <p:cNvSpPr/>
            <p:nvPr/>
          </p:nvSpPr>
          <p:spPr>
            <a:xfrm>
              <a:off x="7546320" y="2821320"/>
              <a:ext cx="185400" cy="243720"/>
            </a:xfrm>
            <a:custGeom>
              <a:avLst/>
              <a:gdLst/>
              <a:ahLst/>
              <a:rect l="l" t="t" r="r" b="b"/>
              <a:pathLst>
                <a:path w="5042" h="6617">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w="0">
              <a:noFill/>
            </a:ln>
          </p:spPr>
          <p:style>
            <a:lnRef idx="0"/>
            <a:fillRef idx="0"/>
            <a:effectRef idx="0"/>
            <a:fontRef idx="minor"/>
          </p:style>
        </p:sp>
        <p:sp>
          <p:nvSpPr>
            <p:cNvPr id="7552" name="Google Shape;8523;p57"/>
            <p:cNvSpPr/>
            <p:nvPr/>
          </p:nvSpPr>
          <p:spPr>
            <a:xfrm>
              <a:off x="7514640" y="3062160"/>
              <a:ext cx="242640" cy="78480"/>
            </a:xfrm>
            <a:custGeom>
              <a:avLst/>
              <a:gdLst/>
              <a:ahLst/>
              <a:rect l="l" t="t" r="r" b="b"/>
              <a:pathLst>
                <a:path w="6585" h="2143">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w="0">
              <a:noFill/>
            </a:ln>
          </p:spPr>
          <p:style>
            <a:lnRef idx="0"/>
            <a:fillRef idx="0"/>
            <a:effectRef idx="0"/>
            <a:fontRef idx="minor"/>
          </p:style>
        </p:sp>
        <p:sp>
          <p:nvSpPr>
            <p:cNvPr id="7553" name="Google Shape;8524;p57"/>
            <p:cNvSpPr/>
            <p:nvPr/>
          </p:nvSpPr>
          <p:spPr>
            <a:xfrm>
              <a:off x="7760520" y="2796840"/>
              <a:ext cx="104040" cy="343800"/>
            </a:xfrm>
            <a:custGeom>
              <a:avLst/>
              <a:gdLst/>
              <a:ahLst/>
              <a:rect l="l" t="t" r="r" b="b"/>
              <a:pathLst>
                <a:path w="2837" h="9326">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w="0">
              <a:noFill/>
            </a:ln>
          </p:spPr>
          <p:style>
            <a:lnRef idx="0"/>
            <a:fillRef idx="0"/>
            <a:effectRef idx="0"/>
            <a:fontRef idx="minor"/>
          </p:style>
        </p:sp>
        <p:sp>
          <p:nvSpPr>
            <p:cNvPr id="7554" name="Google Shape;8525;p57"/>
            <p:cNvSpPr/>
            <p:nvPr/>
          </p:nvSpPr>
          <p:spPr>
            <a:xfrm>
              <a:off x="7413480" y="2797920"/>
              <a:ext cx="104040" cy="342720"/>
            </a:xfrm>
            <a:custGeom>
              <a:avLst/>
              <a:gdLst/>
              <a:ahLst/>
              <a:rect l="l" t="t" r="r" b="b"/>
              <a:pathLst>
                <a:path w="2836" h="9295">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w="0">
              <a:noFill/>
            </a:ln>
          </p:spPr>
          <p:style>
            <a:lnRef idx="0"/>
            <a:fillRef idx="0"/>
            <a:effectRef idx="0"/>
            <a:fontRef idx="minor"/>
          </p:style>
        </p:sp>
      </p:grpSp>
      <p:sp>
        <p:nvSpPr>
          <p:cNvPr id="7555" name="Google Shape;8526;p57"/>
          <p:cNvSpPr/>
          <p:nvPr/>
        </p:nvSpPr>
        <p:spPr>
          <a:xfrm>
            <a:off x="7992360" y="1689120"/>
            <a:ext cx="452160" cy="449640"/>
          </a:xfrm>
          <a:custGeom>
            <a:avLst/>
            <a:gdLst/>
            <a:ahLst/>
            <a:rect l="l" t="t" r="r" b="b"/>
            <a:pathLst>
              <a:path w="12256" h="12193">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w="0">
            <a:noFill/>
          </a:ln>
        </p:spPr>
        <p:style>
          <a:lnRef idx="0"/>
          <a:fillRef idx="0"/>
          <a:effectRef idx="0"/>
          <a:fontRef idx="minor"/>
        </p:style>
      </p:sp>
      <p:grpSp>
        <p:nvGrpSpPr>
          <p:cNvPr id="7556" name="Google Shape;8527;p57"/>
          <p:cNvGrpSpPr/>
          <p:nvPr/>
        </p:nvGrpSpPr>
        <p:grpSpPr>
          <a:xfrm>
            <a:off x="2414880" y="1689480"/>
            <a:ext cx="456840" cy="448920"/>
            <a:chOff x="2414880" y="1689480"/>
            <a:chExt cx="456840" cy="448920"/>
          </a:xfrm>
        </p:grpSpPr>
        <p:sp>
          <p:nvSpPr>
            <p:cNvPr id="7557" name="Google Shape;8528;p57"/>
            <p:cNvSpPr/>
            <p:nvPr/>
          </p:nvSpPr>
          <p:spPr>
            <a:xfrm>
              <a:off x="2470680" y="1969920"/>
              <a:ext cx="100440" cy="63360"/>
            </a:xfrm>
            <a:custGeom>
              <a:avLst/>
              <a:gdLst/>
              <a:ahLst/>
              <a:rect l="l" t="t" r="r" b="b"/>
              <a:pathLst>
                <a:path w="2742" h="1733">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w="0">
              <a:noFill/>
            </a:ln>
          </p:spPr>
          <p:style>
            <a:lnRef idx="0"/>
            <a:fillRef idx="0"/>
            <a:effectRef idx="0"/>
            <a:fontRef idx="minor"/>
          </p:style>
        </p:sp>
        <p:sp>
          <p:nvSpPr>
            <p:cNvPr id="7558" name="Google Shape;8529;p57"/>
            <p:cNvSpPr/>
            <p:nvPr/>
          </p:nvSpPr>
          <p:spPr>
            <a:xfrm>
              <a:off x="2470680" y="1795320"/>
              <a:ext cx="100440" cy="63360"/>
            </a:xfrm>
            <a:custGeom>
              <a:avLst/>
              <a:gdLst/>
              <a:ahLst/>
              <a:rect l="l" t="t" r="r" b="b"/>
              <a:pathLst>
                <a:path w="2742" h="1734">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w="0">
              <a:noFill/>
            </a:ln>
          </p:spPr>
          <p:style>
            <a:lnRef idx="0"/>
            <a:fillRef idx="0"/>
            <a:effectRef idx="0"/>
            <a:fontRef idx="minor"/>
          </p:style>
        </p:sp>
        <p:sp>
          <p:nvSpPr>
            <p:cNvPr id="7559" name="Google Shape;8530;p57"/>
            <p:cNvSpPr/>
            <p:nvPr/>
          </p:nvSpPr>
          <p:spPr>
            <a:xfrm>
              <a:off x="2414880" y="1874520"/>
              <a:ext cx="143640" cy="77760"/>
            </a:xfrm>
            <a:custGeom>
              <a:avLst/>
              <a:gdLst/>
              <a:ahLst/>
              <a:rect l="l" t="t" r="r" b="b"/>
              <a:pathLst>
                <a:path w="3907" h="2129">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w="0">
              <a:noFill/>
            </a:ln>
          </p:spPr>
          <p:style>
            <a:lnRef idx="0"/>
            <a:fillRef idx="0"/>
            <a:effectRef idx="0"/>
            <a:fontRef idx="minor"/>
          </p:style>
        </p:sp>
        <p:sp>
          <p:nvSpPr>
            <p:cNvPr id="7560" name="Google Shape;8531;p57"/>
            <p:cNvSpPr/>
            <p:nvPr/>
          </p:nvSpPr>
          <p:spPr>
            <a:xfrm>
              <a:off x="2574360" y="1928160"/>
              <a:ext cx="135360" cy="209880"/>
            </a:xfrm>
            <a:custGeom>
              <a:avLst/>
              <a:gdLst/>
              <a:ahLst/>
              <a:rect l="l" t="t" r="r" b="b"/>
              <a:pathLst>
                <a:path w="3687" h="5703">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w="0">
              <a:noFill/>
            </a:ln>
          </p:spPr>
          <p:style>
            <a:lnRef idx="0"/>
            <a:fillRef idx="0"/>
            <a:effectRef idx="0"/>
            <a:fontRef idx="minor"/>
          </p:style>
        </p:sp>
        <p:sp>
          <p:nvSpPr>
            <p:cNvPr id="7561" name="Google Shape;8532;p57"/>
            <p:cNvSpPr/>
            <p:nvPr/>
          </p:nvSpPr>
          <p:spPr>
            <a:xfrm>
              <a:off x="2575440" y="1689480"/>
              <a:ext cx="134280" cy="209880"/>
            </a:xfrm>
            <a:custGeom>
              <a:avLst/>
              <a:gdLst/>
              <a:ahLst/>
              <a:rect l="l" t="t" r="r" b="b"/>
              <a:pathLst>
                <a:path w="3656" h="5703">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w="0">
              <a:noFill/>
            </a:ln>
          </p:spPr>
          <p:style>
            <a:lnRef idx="0"/>
            <a:fillRef idx="0"/>
            <a:effectRef idx="0"/>
            <a:fontRef idx="minor"/>
          </p:style>
        </p:sp>
        <p:sp>
          <p:nvSpPr>
            <p:cNvPr id="7562" name="Google Shape;8533;p57"/>
            <p:cNvSpPr/>
            <p:nvPr/>
          </p:nvSpPr>
          <p:spPr>
            <a:xfrm>
              <a:off x="2731680" y="1795320"/>
              <a:ext cx="138960" cy="158760"/>
            </a:xfrm>
            <a:custGeom>
              <a:avLst/>
              <a:gdLst/>
              <a:ahLst/>
              <a:rect l="l" t="t" r="r" b="b"/>
              <a:pathLst>
                <a:path w="3782" h="4317">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w="0">
              <a:noFill/>
            </a:ln>
          </p:spPr>
          <p:style>
            <a:lnRef idx="0"/>
            <a:fillRef idx="0"/>
            <a:effectRef idx="0"/>
            <a:fontRef idx="minor"/>
          </p:style>
        </p:sp>
        <p:sp>
          <p:nvSpPr>
            <p:cNvPr id="7563" name="Google Shape;8534;p57"/>
            <p:cNvSpPr/>
            <p:nvPr/>
          </p:nvSpPr>
          <p:spPr>
            <a:xfrm>
              <a:off x="2732760" y="1980720"/>
              <a:ext cx="138960" cy="157680"/>
            </a:xfrm>
            <a:custGeom>
              <a:avLst/>
              <a:gdLst/>
              <a:ahLst/>
              <a:rect l="l" t="t" r="r" b="b"/>
              <a:pathLst>
                <a:path w="3781" h="4286">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w="0">
              <a:noFill/>
            </a:ln>
          </p:spPr>
          <p:style>
            <a:lnRef idx="0"/>
            <a:fillRef idx="0"/>
            <a:effectRef idx="0"/>
            <a:fontRef idx="minor"/>
          </p:style>
        </p:sp>
      </p:grpSp>
      <p:grpSp>
        <p:nvGrpSpPr>
          <p:cNvPr id="7564" name="Google Shape;8535;p57"/>
          <p:cNvGrpSpPr/>
          <p:nvPr/>
        </p:nvGrpSpPr>
        <p:grpSpPr>
          <a:xfrm>
            <a:off x="2417400" y="2242800"/>
            <a:ext cx="451800" cy="450000"/>
            <a:chOff x="2417400" y="2242800"/>
            <a:chExt cx="451800" cy="450000"/>
          </a:xfrm>
        </p:grpSpPr>
        <p:sp>
          <p:nvSpPr>
            <p:cNvPr id="7565" name="Google Shape;8536;p57"/>
            <p:cNvSpPr/>
            <p:nvPr/>
          </p:nvSpPr>
          <p:spPr>
            <a:xfrm>
              <a:off x="2441880" y="2345040"/>
              <a:ext cx="335880" cy="313560"/>
            </a:xfrm>
            <a:custGeom>
              <a:avLst/>
              <a:gdLst/>
              <a:ahLst/>
              <a:rect l="l" t="t" r="r" b="b"/>
              <a:pathLst>
                <a:path w="9106" h="85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w="0">
              <a:noFill/>
            </a:ln>
          </p:spPr>
          <p:style>
            <a:lnRef idx="0"/>
            <a:fillRef idx="0"/>
            <a:effectRef idx="0"/>
            <a:fontRef idx="minor"/>
          </p:style>
        </p:sp>
        <p:sp>
          <p:nvSpPr>
            <p:cNvPr id="7566" name="Google Shape;8537;p57"/>
            <p:cNvSpPr/>
            <p:nvPr/>
          </p:nvSpPr>
          <p:spPr>
            <a:xfrm>
              <a:off x="2597760" y="2378880"/>
              <a:ext cx="143640" cy="133920"/>
            </a:xfrm>
            <a:custGeom>
              <a:avLst/>
              <a:gdLst/>
              <a:ahLst/>
              <a:rect l="l" t="t" r="r" b="b"/>
              <a:pathLst>
                <a:path w="3908" h="3643">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w="0">
              <a:noFill/>
            </a:ln>
          </p:spPr>
          <p:style>
            <a:lnRef idx="0"/>
            <a:fillRef idx="0"/>
            <a:effectRef idx="0"/>
            <a:fontRef idx="minor"/>
          </p:style>
        </p:sp>
        <p:sp>
          <p:nvSpPr>
            <p:cNvPr id="7567" name="Google Shape;8538;p57"/>
            <p:cNvSpPr/>
            <p:nvPr/>
          </p:nvSpPr>
          <p:spPr>
            <a:xfrm>
              <a:off x="2634840" y="2242800"/>
              <a:ext cx="234360" cy="260640"/>
            </a:xfrm>
            <a:custGeom>
              <a:avLst/>
              <a:gdLst/>
              <a:ahLst/>
              <a:rect l="l" t="t" r="r" b="b"/>
              <a:pathLst>
                <a:path w="6365" h="7074">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w="0">
              <a:noFill/>
            </a:ln>
          </p:spPr>
          <p:style>
            <a:lnRef idx="0"/>
            <a:fillRef idx="0"/>
            <a:effectRef idx="0"/>
            <a:fontRef idx="minor"/>
          </p:style>
        </p:sp>
        <p:sp>
          <p:nvSpPr>
            <p:cNvPr id="7568" name="Google Shape;8539;p57"/>
            <p:cNvSpPr/>
            <p:nvPr/>
          </p:nvSpPr>
          <p:spPr>
            <a:xfrm>
              <a:off x="2481480" y="2491200"/>
              <a:ext cx="136800" cy="135360"/>
            </a:xfrm>
            <a:custGeom>
              <a:avLst/>
              <a:gdLst/>
              <a:ahLst/>
              <a:rect l="l" t="t" r="r" b="b"/>
              <a:pathLst>
                <a:path w="3718" h="3687">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w="0">
              <a:noFill/>
            </a:ln>
          </p:spPr>
          <p:style>
            <a:lnRef idx="0"/>
            <a:fillRef idx="0"/>
            <a:effectRef idx="0"/>
            <a:fontRef idx="minor"/>
          </p:style>
        </p:sp>
        <p:sp>
          <p:nvSpPr>
            <p:cNvPr id="7569" name="Google Shape;8540;p57"/>
            <p:cNvSpPr/>
            <p:nvPr/>
          </p:nvSpPr>
          <p:spPr>
            <a:xfrm>
              <a:off x="2417400" y="2575080"/>
              <a:ext cx="119160" cy="117720"/>
            </a:xfrm>
            <a:custGeom>
              <a:avLst/>
              <a:gdLst/>
              <a:ahLst/>
              <a:rect l="l" t="t" r="r" b="b"/>
              <a:pathLst>
                <a:path w="3246" h="320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w="0">
              <a:noFill/>
            </a:ln>
          </p:spPr>
          <p:style>
            <a:lnRef idx="0"/>
            <a:fillRef idx="0"/>
            <a:effectRef idx="0"/>
            <a:fontRef idx="minor"/>
          </p:style>
        </p:sp>
        <p:sp>
          <p:nvSpPr>
            <p:cNvPr id="7570" name="Google Shape;8541;p57"/>
            <p:cNvSpPr/>
            <p:nvPr/>
          </p:nvSpPr>
          <p:spPr>
            <a:xfrm>
              <a:off x="2454480" y="2519280"/>
              <a:ext cx="135360" cy="135360"/>
            </a:xfrm>
            <a:custGeom>
              <a:avLst/>
              <a:gdLst/>
              <a:ahLst/>
              <a:rect l="l" t="t" r="r" b="b"/>
              <a:pathLst>
                <a:path w="3687" h="3688">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w="0">
              <a:noFill/>
            </a:ln>
          </p:spPr>
          <p:style>
            <a:lnRef idx="0"/>
            <a:fillRef idx="0"/>
            <a:effectRef idx="0"/>
            <a:fontRef idx="minor"/>
          </p:style>
        </p:sp>
      </p:grpSp>
      <p:grpSp>
        <p:nvGrpSpPr>
          <p:cNvPr id="7571" name="Google Shape;8542;p57"/>
          <p:cNvGrpSpPr/>
          <p:nvPr/>
        </p:nvGrpSpPr>
        <p:grpSpPr>
          <a:xfrm>
            <a:off x="2417760" y="2795760"/>
            <a:ext cx="451080" cy="450720"/>
            <a:chOff x="2417760" y="2795760"/>
            <a:chExt cx="451080" cy="450720"/>
          </a:xfrm>
        </p:grpSpPr>
        <p:sp>
          <p:nvSpPr>
            <p:cNvPr id="7572" name="Google Shape;8543;p57"/>
            <p:cNvSpPr/>
            <p:nvPr/>
          </p:nvSpPr>
          <p:spPr>
            <a:xfrm>
              <a:off x="2577240" y="2795760"/>
              <a:ext cx="130680" cy="135360"/>
            </a:xfrm>
            <a:custGeom>
              <a:avLst/>
              <a:gdLst/>
              <a:ahLst/>
              <a:rect l="l" t="t" r="r" b="b"/>
              <a:pathLst>
                <a:path w="3561" h="3687">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w="0">
              <a:noFill/>
            </a:ln>
          </p:spPr>
          <p:style>
            <a:lnRef idx="0"/>
            <a:fillRef idx="0"/>
            <a:effectRef idx="0"/>
            <a:fontRef idx="minor"/>
          </p:style>
        </p:sp>
        <p:sp>
          <p:nvSpPr>
            <p:cNvPr id="7573" name="Google Shape;8544;p57"/>
            <p:cNvSpPr/>
            <p:nvPr/>
          </p:nvSpPr>
          <p:spPr>
            <a:xfrm>
              <a:off x="2674080" y="2823480"/>
              <a:ext cx="194760" cy="184320"/>
            </a:xfrm>
            <a:custGeom>
              <a:avLst/>
              <a:gdLst/>
              <a:ahLst/>
              <a:rect l="l" t="t" r="r" b="b"/>
              <a:pathLst>
                <a:path w="5294" h="501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w="0">
              <a:noFill/>
            </a:ln>
          </p:spPr>
          <p:style>
            <a:lnRef idx="0"/>
            <a:fillRef idx="0"/>
            <a:effectRef idx="0"/>
            <a:fontRef idx="minor"/>
          </p:style>
        </p:sp>
        <p:sp>
          <p:nvSpPr>
            <p:cNvPr id="7574" name="Google Shape;8545;p57"/>
            <p:cNvSpPr/>
            <p:nvPr/>
          </p:nvSpPr>
          <p:spPr>
            <a:xfrm>
              <a:off x="2734560" y="3086640"/>
              <a:ext cx="27360" cy="26280"/>
            </a:xfrm>
            <a:custGeom>
              <a:avLst/>
              <a:gdLst/>
              <a:ahLst/>
              <a:rect l="l" t="t" r="r" b="b"/>
              <a:pathLst>
                <a:path w="757" h="726">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w="0">
              <a:noFill/>
            </a:ln>
          </p:spPr>
          <p:style>
            <a:lnRef idx="0"/>
            <a:fillRef idx="0"/>
            <a:effectRef idx="0"/>
            <a:fontRef idx="minor"/>
          </p:style>
        </p:sp>
        <p:sp>
          <p:nvSpPr>
            <p:cNvPr id="7575" name="Google Shape;8546;p57"/>
            <p:cNvSpPr/>
            <p:nvPr/>
          </p:nvSpPr>
          <p:spPr>
            <a:xfrm>
              <a:off x="2657520" y="3034440"/>
              <a:ext cx="184320" cy="210960"/>
            </a:xfrm>
            <a:custGeom>
              <a:avLst/>
              <a:gdLst/>
              <a:ahLst/>
              <a:rect l="l" t="t" r="r" b="b"/>
              <a:pathLst>
                <a:path w="5010" h="5734">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w="0">
              <a:noFill/>
            </a:ln>
          </p:spPr>
          <p:style>
            <a:lnRef idx="0"/>
            <a:fillRef idx="0"/>
            <a:effectRef idx="0"/>
            <a:fontRef idx="minor"/>
          </p:style>
        </p:sp>
        <p:sp>
          <p:nvSpPr>
            <p:cNvPr id="7576" name="Google Shape;8547;p57"/>
            <p:cNvSpPr/>
            <p:nvPr/>
          </p:nvSpPr>
          <p:spPr>
            <a:xfrm>
              <a:off x="2629800" y="2956320"/>
              <a:ext cx="25920" cy="184320"/>
            </a:xfrm>
            <a:custGeom>
              <a:avLst/>
              <a:gdLst/>
              <a:ahLst/>
              <a:rect l="l" t="t" r="r" b="b"/>
              <a:pathLst>
                <a:path w="725" h="501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w="0">
              <a:noFill/>
            </a:ln>
          </p:spPr>
          <p:style>
            <a:lnRef idx="0"/>
            <a:fillRef idx="0"/>
            <a:effectRef idx="0"/>
            <a:fontRef idx="minor"/>
          </p:style>
        </p:sp>
        <p:sp>
          <p:nvSpPr>
            <p:cNvPr id="7577" name="Google Shape;8548;p57"/>
            <p:cNvSpPr/>
            <p:nvPr/>
          </p:nvSpPr>
          <p:spPr>
            <a:xfrm>
              <a:off x="2417760" y="2823480"/>
              <a:ext cx="194760" cy="184320"/>
            </a:xfrm>
            <a:custGeom>
              <a:avLst/>
              <a:gdLst/>
              <a:ahLst/>
              <a:rect l="l" t="t" r="r" b="b"/>
              <a:pathLst>
                <a:path w="5294" h="501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w="0">
              <a:noFill/>
            </a:ln>
          </p:spPr>
          <p:style>
            <a:lnRef idx="0"/>
            <a:fillRef idx="0"/>
            <a:effectRef idx="0"/>
            <a:fontRef idx="minor"/>
          </p:style>
        </p:sp>
        <p:sp>
          <p:nvSpPr>
            <p:cNvPr id="7578" name="Google Shape;8549;p57"/>
            <p:cNvSpPr/>
            <p:nvPr/>
          </p:nvSpPr>
          <p:spPr>
            <a:xfrm>
              <a:off x="2444760" y="3036600"/>
              <a:ext cx="184320" cy="209880"/>
            </a:xfrm>
            <a:custGeom>
              <a:avLst/>
              <a:gdLst/>
              <a:ahLst/>
              <a:rect l="l" t="t" r="r" b="b"/>
              <a:pathLst>
                <a:path w="5011" h="5703">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w="0">
              <a:noFill/>
            </a:ln>
          </p:spPr>
          <p:style>
            <a:lnRef idx="0"/>
            <a:fillRef idx="0"/>
            <a:effectRef idx="0"/>
            <a:fontRef idx="minor"/>
          </p:style>
        </p:sp>
        <p:sp>
          <p:nvSpPr>
            <p:cNvPr id="7579" name="Google Shape;8550;p57"/>
            <p:cNvSpPr/>
            <p:nvPr/>
          </p:nvSpPr>
          <p:spPr>
            <a:xfrm>
              <a:off x="2525040" y="3086640"/>
              <a:ext cx="26280" cy="26280"/>
            </a:xfrm>
            <a:custGeom>
              <a:avLst/>
              <a:gdLst/>
              <a:ahLst/>
              <a:rect l="l" t="t" r="r" b="b"/>
              <a:pathLst>
                <a:path w="726" h="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w="0">
              <a:noFill/>
            </a:ln>
          </p:spPr>
          <p:style>
            <a:lnRef idx="0"/>
            <a:fillRef idx="0"/>
            <a:effectRef idx="0"/>
            <a:fontRef idx="minor"/>
          </p:style>
        </p:sp>
      </p:grpSp>
      <p:grpSp>
        <p:nvGrpSpPr>
          <p:cNvPr id="7580" name="Google Shape;8551;p57"/>
          <p:cNvGrpSpPr/>
          <p:nvPr/>
        </p:nvGrpSpPr>
        <p:grpSpPr>
          <a:xfrm>
            <a:off x="5200200" y="1687680"/>
            <a:ext cx="448560" cy="452520"/>
            <a:chOff x="5200200" y="1687680"/>
            <a:chExt cx="448560" cy="452520"/>
          </a:xfrm>
        </p:grpSpPr>
        <p:sp>
          <p:nvSpPr>
            <p:cNvPr id="7581" name="Google Shape;8552;p57"/>
            <p:cNvSpPr/>
            <p:nvPr/>
          </p:nvSpPr>
          <p:spPr>
            <a:xfrm>
              <a:off x="5200200" y="1797480"/>
              <a:ext cx="92520" cy="117000"/>
            </a:xfrm>
            <a:custGeom>
              <a:avLst/>
              <a:gdLst/>
              <a:ahLst/>
              <a:rect l="l" t="t" r="r" b="b"/>
              <a:pathLst>
                <a:path w="2521" h="3183">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w="0">
              <a:noFill/>
            </a:ln>
          </p:spPr>
          <p:style>
            <a:lnRef idx="0"/>
            <a:fillRef idx="0"/>
            <a:effectRef idx="0"/>
            <a:fontRef idx="minor"/>
          </p:style>
        </p:sp>
        <p:sp>
          <p:nvSpPr>
            <p:cNvPr id="7582" name="Google Shape;8553;p57"/>
            <p:cNvSpPr/>
            <p:nvPr/>
          </p:nvSpPr>
          <p:spPr>
            <a:xfrm>
              <a:off x="5556240" y="1796400"/>
              <a:ext cx="92520" cy="117000"/>
            </a:xfrm>
            <a:custGeom>
              <a:avLst/>
              <a:gdLst/>
              <a:ahLst/>
              <a:rect l="l" t="t" r="r" b="b"/>
              <a:pathLst>
                <a:path w="2522" h="3183">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w="0">
              <a:noFill/>
            </a:ln>
          </p:spPr>
          <p:style>
            <a:lnRef idx="0"/>
            <a:fillRef idx="0"/>
            <a:effectRef idx="0"/>
            <a:fontRef idx="minor"/>
          </p:style>
        </p:sp>
        <p:sp>
          <p:nvSpPr>
            <p:cNvPr id="7583" name="Google Shape;8554;p57"/>
            <p:cNvSpPr/>
            <p:nvPr/>
          </p:nvSpPr>
          <p:spPr>
            <a:xfrm>
              <a:off x="5398920" y="2007000"/>
              <a:ext cx="51840" cy="47160"/>
            </a:xfrm>
            <a:custGeom>
              <a:avLst/>
              <a:gdLst/>
              <a:ahLst/>
              <a:rect l="l" t="t" r="r" b="b"/>
              <a:pathLst>
                <a:path w="1419" h="1293">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w="0">
              <a:noFill/>
            </a:ln>
          </p:spPr>
          <p:style>
            <a:lnRef idx="0"/>
            <a:fillRef idx="0"/>
            <a:effectRef idx="0"/>
            <a:fontRef idx="minor"/>
          </p:style>
        </p:sp>
        <p:sp>
          <p:nvSpPr>
            <p:cNvPr id="7584" name="Google Shape;8555;p57"/>
            <p:cNvSpPr/>
            <p:nvPr/>
          </p:nvSpPr>
          <p:spPr>
            <a:xfrm>
              <a:off x="5256000" y="1821240"/>
              <a:ext cx="340200" cy="318960"/>
            </a:xfrm>
            <a:custGeom>
              <a:avLst/>
              <a:gdLst/>
              <a:ahLst/>
              <a:rect l="l" t="t" r="r" b="b"/>
              <a:pathLst>
                <a:path w="9232" h="8656">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w="0">
              <a:noFill/>
            </a:ln>
          </p:spPr>
          <p:style>
            <a:lnRef idx="0"/>
            <a:fillRef idx="0"/>
            <a:effectRef idx="0"/>
            <a:fontRef idx="minor"/>
          </p:style>
        </p:sp>
        <p:sp>
          <p:nvSpPr>
            <p:cNvPr id="7585" name="Google Shape;8556;p57"/>
            <p:cNvSpPr/>
            <p:nvPr/>
          </p:nvSpPr>
          <p:spPr>
            <a:xfrm>
              <a:off x="5258160" y="1687680"/>
              <a:ext cx="325080" cy="185040"/>
            </a:xfrm>
            <a:custGeom>
              <a:avLst/>
              <a:gdLst/>
              <a:ahLst/>
              <a:rect l="l" t="t" r="r" b="b"/>
              <a:pathLst>
                <a:path w="8823" h="5026">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w="0">
              <a:noFill/>
            </a:ln>
          </p:spPr>
          <p:style>
            <a:lnRef idx="0"/>
            <a:fillRef idx="0"/>
            <a:effectRef idx="0"/>
            <a:fontRef idx="minor"/>
          </p:style>
        </p:sp>
      </p:grpSp>
      <p:grpSp>
        <p:nvGrpSpPr>
          <p:cNvPr id="7586" name="Google Shape;8557;p57"/>
          <p:cNvGrpSpPr/>
          <p:nvPr/>
        </p:nvGrpSpPr>
        <p:grpSpPr>
          <a:xfrm>
            <a:off x="5200560" y="2244240"/>
            <a:ext cx="447480" cy="447120"/>
            <a:chOff x="5200560" y="2244240"/>
            <a:chExt cx="447480" cy="447120"/>
          </a:xfrm>
        </p:grpSpPr>
        <p:sp>
          <p:nvSpPr>
            <p:cNvPr id="7587" name="Google Shape;8558;p57"/>
            <p:cNvSpPr/>
            <p:nvPr/>
          </p:nvSpPr>
          <p:spPr>
            <a:xfrm>
              <a:off x="5244840" y="2519280"/>
              <a:ext cx="87840" cy="104760"/>
            </a:xfrm>
            <a:custGeom>
              <a:avLst/>
              <a:gdLst/>
              <a:ahLst/>
              <a:rect l="l" t="t" r="r" b="b"/>
              <a:pathLst>
                <a:path w="2395" h="2859">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w="0">
              <a:noFill/>
            </a:ln>
          </p:spPr>
          <p:style>
            <a:lnRef idx="0"/>
            <a:fillRef idx="0"/>
            <a:effectRef idx="0"/>
            <a:fontRef idx="minor"/>
          </p:style>
        </p:sp>
        <p:sp>
          <p:nvSpPr>
            <p:cNvPr id="7588" name="Google Shape;8559;p57"/>
            <p:cNvSpPr/>
            <p:nvPr/>
          </p:nvSpPr>
          <p:spPr>
            <a:xfrm>
              <a:off x="5223960" y="2324160"/>
              <a:ext cx="394920" cy="367200"/>
            </a:xfrm>
            <a:custGeom>
              <a:avLst/>
              <a:gdLst/>
              <a:ahLst/>
              <a:rect l="l" t="t" r="r" b="b"/>
              <a:pathLst>
                <a:path w="10712" h="9961">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w="0">
              <a:noFill/>
            </a:ln>
          </p:spPr>
          <p:style>
            <a:lnRef idx="0"/>
            <a:fillRef idx="0"/>
            <a:effectRef idx="0"/>
            <a:fontRef idx="minor"/>
          </p:style>
        </p:sp>
        <p:sp>
          <p:nvSpPr>
            <p:cNvPr id="7589" name="Google Shape;8560;p57"/>
            <p:cNvSpPr/>
            <p:nvPr/>
          </p:nvSpPr>
          <p:spPr>
            <a:xfrm>
              <a:off x="5514840" y="2518560"/>
              <a:ext cx="90000" cy="105480"/>
            </a:xfrm>
            <a:custGeom>
              <a:avLst/>
              <a:gdLst/>
              <a:ahLst/>
              <a:rect l="l" t="t" r="r" b="b"/>
              <a:pathLst>
                <a:path w="2458" h="2873">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w="0">
              <a:noFill/>
            </a:ln>
          </p:spPr>
          <p:style>
            <a:lnRef idx="0"/>
            <a:fillRef idx="0"/>
            <a:effectRef idx="0"/>
            <a:fontRef idx="minor"/>
          </p:style>
        </p:sp>
        <p:sp>
          <p:nvSpPr>
            <p:cNvPr id="7590" name="Google Shape;8561;p57"/>
            <p:cNvSpPr/>
            <p:nvPr/>
          </p:nvSpPr>
          <p:spPr>
            <a:xfrm>
              <a:off x="5411520" y="2596320"/>
              <a:ext cx="25920" cy="24480"/>
            </a:xfrm>
            <a:custGeom>
              <a:avLst/>
              <a:gdLst/>
              <a:ahLst/>
              <a:rect l="l" t="t" r="r" b="b"/>
              <a:pathLst>
                <a:path w="725" h="679">
                  <a:moveTo>
                    <a:pt x="351" y="1"/>
                  </a:moveTo>
                  <a:cubicBezTo>
                    <a:pt x="197" y="1"/>
                    <a:pt x="48" y="79"/>
                    <a:pt x="0" y="237"/>
                  </a:cubicBezTo>
                  <a:lnTo>
                    <a:pt x="378" y="678"/>
                  </a:lnTo>
                  <a:lnTo>
                    <a:pt x="725" y="237"/>
                  </a:lnTo>
                  <a:cubicBezTo>
                    <a:pt x="662" y="79"/>
                    <a:pt x="504" y="1"/>
                    <a:pt x="351" y="1"/>
                  </a:cubicBezTo>
                  <a:close/>
                </a:path>
              </a:pathLst>
            </a:custGeom>
            <a:solidFill>
              <a:srgbClr val="5f7d95"/>
            </a:solidFill>
            <a:ln w="0">
              <a:noFill/>
            </a:ln>
          </p:spPr>
          <p:style>
            <a:lnRef idx="0"/>
            <a:fillRef idx="0"/>
            <a:effectRef idx="0"/>
            <a:fontRef idx="minor"/>
          </p:style>
        </p:sp>
        <p:sp>
          <p:nvSpPr>
            <p:cNvPr id="7591" name="Google Shape;8562;p57"/>
            <p:cNvSpPr/>
            <p:nvPr/>
          </p:nvSpPr>
          <p:spPr>
            <a:xfrm>
              <a:off x="5200560" y="2244240"/>
              <a:ext cx="157680" cy="144720"/>
            </a:xfrm>
            <a:custGeom>
              <a:avLst/>
              <a:gdLst/>
              <a:ahLst/>
              <a:rect l="l" t="t" r="r" b="b"/>
              <a:pathLst>
                <a:path w="4286" h="3939">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w="0">
              <a:noFill/>
            </a:ln>
          </p:spPr>
          <p:style>
            <a:lnRef idx="0"/>
            <a:fillRef idx="0"/>
            <a:effectRef idx="0"/>
            <a:fontRef idx="minor"/>
          </p:style>
        </p:sp>
        <p:sp>
          <p:nvSpPr>
            <p:cNvPr id="7592" name="Google Shape;8563;p57"/>
            <p:cNvSpPr/>
            <p:nvPr/>
          </p:nvSpPr>
          <p:spPr>
            <a:xfrm>
              <a:off x="5489280" y="2244240"/>
              <a:ext cx="158760" cy="146160"/>
            </a:xfrm>
            <a:custGeom>
              <a:avLst/>
              <a:gdLst/>
              <a:ahLst/>
              <a:rect l="l" t="t" r="r" b="b"/>
              <a:pathLst>
                <a:path w="4317" h="3971">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w="0">
              <a:noFill/>
            </a:ln>
          </p:spPr>
          <p:style>
            <a:lnRef idx="0"/>
            <a:fillRef idx="0"/>
            <a:effectRef idx="0"/>
            <a:fontRef idx="minor"/>
          </p:style>
        </p:sp>
      </p:grpSp>
      <p:grpSp>
        <p:nvGrpSpPr>
          <p:cNvPr id="7593" name="Google Shape;8564;p57"/>
          <p:cNvGrpSpPr/>
          <p:nvPr/>
        </p:nvGrpSpPr>
        <p:grpSpPr>
          <a:xfrm>
            <a:off x="5254200" y="2797560"/>
            <a:ext cx="340200" cy="447480"/>
            <a:chOff x="5254200" y="2797560"/>
            <a:chExt cx="340200" cy="447480"/>
          </a:xfrm>
        </p:grpSpPr>
        <p:sp>
          <p:nvSpPr>
            <p:cNvPr id="7594" name="Google Shape;8565;p57"/>
            <p:cNvSpPr/>
            <p:nvPr/>
          </p:nvSpPr>
          <p:spPr>
            <a:xfrm>
              <a:off x="5254200" y="3037320"/>
              <a:ext cx="340200" cy="207720"/>
            </a:xfrm>
            <a:custGeom>
              <a:avLst/>
              <a:gdLst/>
              <a:ahLst/>
              <a:rect l="l" t="t" r="r" b="b"/>
              <a:pathLst>
                <a:path w="9232" h="5641">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w="0">
              <a:noFill/>
            </a:ln>
          </p:spPr>
          <p:style>
            <a:lnRef idx="0"/>
            <a:fillRef idx="0"/>
            <a:effectRef idx="0"/>
            <a:fontRef idx="minor"/>
          </p:style>
        </p:sp>
        <p:sp>
          <p:nvSpPr>
            <p:cNvPr id="7595" name="Google Shape;8566;p57"/>
            <p:cNvSpPr/>
            <p:nvPr/>
          </p:nvSpPr>
          <p:spPr>
            <a:xfrm>
              <a:off x="5304240" y="2904480"/>
              <a:ext cx="237960" cy="128520"/>
            </a:xfrm>
            <a:custGeom>
              <a:avLst/>
              <a:gdLst/>
              <a:ahLst/>
              <a:rect l="l" t="t" r="r" b="b"/>
              <a:pathLst>
                <a:path w="6460" h="3498">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w="0">
              <a:noFill/>
            </a:ln>
          </p:spPr>
          <p:style>
            <a:lnRef idx="0"/>
            <a:fillRef idx="0"/>
            <a:effectRef idx="0"/>
            <a:fontRef idx="minor"/>
          </p:style>
        </p:sp>
        <p:sp>
          <p:nvSpPr>
            <p:cNvPr id="7596" name="Google Shape;8567;p57"/>
            <p:cNvSpPr/>
            <p:nvPr/>
          </p:nvSpPr>
          <p:spPr>
            <a:xfrm>
              <a:off x="5288040" y="2797560"/>
              <a:ext cx="272880" cy="105120"/>
            </a:xfrm>
            <a:custGeom>
              <a:avLst/>
              <a:gdLst/>
              <a:ahLst/>
              <a:rect l="l" t="t" r="r" b="b"/>
              <a:pathLst>
                <a:path w="7405" h="2868">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w="0">
              <a:noFill/>
            </a:ln>
          </p:spPr>
          <p:style>
            <a:lnRef idx="0"/>
            <a:fillRef idx="0"/>
            <a:effectRef idx="0"/>
            <a:fontRef idx="minor"/>
          </p:style>
        </p:sp>
      </p:grpSp>
      <p:grpSp>
        <p:nvGrpSpPr>
          <p:cNvPr id="7597" name="Google Shape;8568;p57"/>
          <p:cNvGrpSpPr/>
          <p:nvPr/>
        </p:nvGrpSpPr>
        <p:grpSpPr>
          <a:xfrm>
            <a:off x="2366640" y="3341520"/>
            <a:ext cx="448920" cy="450000"/>
            <a:chOff x="2366640" y="3341520"/>
            <a:chExt cx="448920" cy="450000"/>
          </a:xfrm>
        </p:grpSpPr>
        <p:sp>
          <p:nvSpPr>
            <p:cNvPr id="7598" name="Google Shape;8569;p57"/>
            <p:cNvSpPr/>
            <p:nvPr/>
          </p:nvSpPr>
          <p:spPr>
            <a:xfrm>
              <a:off x="2657880" y="3395160"/>
              <a:ext cx="78480" cy="99360"/>
            </a:xfrm>
            <a:custGeom>
              <a:avLst/>
              <a:gdLst/>
              <a:ahLst/>
              <a:rect l="l" t="t" r="r" b="b"/>
              <a:pathLst>
                <a:path w="2144" h="2711">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w="0">
              <a:noFill/>
            </a:ln>
          </p:spPr>
          <p:style>
            <a:lnRef idx="0"/>
            <a:fillRef idx="0"/>
            <a:effectRef idx="0"/>
            <a:fontRef idx="minor"/>
          </p:style>
        </p:sp>
        <p:sp>
          <p:nvSpPr>
            <p:cNvPr id="7599" name="Google Shape;8570;p57"/>
            <p:cNvSpPr/>
            <p:nvPr/>
          </p:nvSpPr>
          <p:spPr>
            <a:xfrm>
              <a:off x="2446920" y="3397680"/>
              <a:ext cx="77400" cy="98280"/>
            </a:xfrm>
            <a:custGeom>
              <a:avLst/>
              <a:gdLst/>
              <a:ahLst/>
              <a:rect l="l" t="t" r="r" b="b"/>
              <a:pathLst>
                <a:path w="2112" h="2679">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w="0">
              <a:noFill/>
            </a:ln>
          </p:spPr>
          <p:style>
            <a:lnRef idx="0"/>
            <a:fillRef idx="0"/>
            <a:effectRef idx="0"/>
            <a:fontRef idx="minor"/>
          </p:style>
        </p:sp>
        <p:sp>
          <p:nvSpPr>
            <p:cNvPr id="7600" name="Google Shape;8571;p57"/>
            <p:cNvSpPr/>
            <p:nvPr/>
          </p:nvSpPr>
          <p:spPr>
            <a:xfrm>
              <a:off x="2366640" y="3502440"/>
              <a:ext cx="209880" cy="236880"/>
            </a:xfrm>
            <a:custGeom>
              <a:avLst/>
              <a:gdLst/>
              <a:ahLst/>
              <a:rect l="l" t="t" r="r" b="b"/>
              <a:pathLst>
                <a:path w="5703" h="6428">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w="0">
              <a:noFill/>
            </a:ln>
          </p:spPr>
          <p:style>
            <a:lnRef idx="0"/>
            <a:fillRef idx="0"/>
            <a:effectRef idx="0"/>
            <a:fontRef idx="minor"/>
          </p:style>
        </p:sp>
        <p:sp>
          <p:nvSpPr>
            <p:cNvPr id="7601" name="Google Shape;8572;p57"/>
            <p:cNvSpPr/>
            <p:nvPr/>
          </p:nvSpPr>
          <p:spPr>
            <a:xfrm>
              <a:off x="2604240" y="3502440"/>
              <a:ext cx="211320" cy="237960"/>
            </a:xfrm>
            <a:custGeom>
              <a:avLst/>
              <a:gdLst/>
              <a:ahLst/>
              <a:rect l="l" t="t" r="r" b="b"/>
              <a:pathLst>
                <a:path w="5735" h="6459">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w="0">
              <a:noFill/>
            </a:ln>
          </p:spPr>
          <p:style>
            <a:lnRef idx="0"/>
            <a:fillRef idx="0"/>
            <a:effectRef idx="0"/>
            <a:fontRef idx="minor"/>
          </p:style>
        </p:sp>
        <p:sp>
          <p:nvSpPr>
            <p:cNvPr id="7602" name="Google Shape;8573;p57"/>
            <p:cNvSpPr/>
            <p:nvPr/>
          </p:nvSpPr>
          <p:spPr>
            <a:xfrm>
              <a:off x="2527560" y="3341520"/>
              <a:ext cx="127440" cy="229680"/>
            </a:xfrm>
            <a:custGeom>
              <a:avLst/>
              <a:gdLst/>
              <a:ahLst/>
              <a:rect l="l" t="t" r="r" b="b"/>
              <a:pathLst>
                <a:path w="3466" h="6239">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w="0">
              <a:noFill/>
            </a:ln>
          </p:spPr>
          <p:style>
            <a:lnRef idx="0"/>
            <a:fillRef idx="0"/>
            <a:effectRef idx="0"/>
            <a:fontRef idx="minor"/>
          </p:style>
        </p:sp>
        <p:sp>
          <p:nvSpPr>
            <p:cNvPr id="7603" name="Google Shape;8574;p57"/>
            <p:cNvSpPr/>
            <p:nvPr/>
          </p:nvSpPr>
          <p:spPr>
            <a:xfrm>
              <a:off x="2501640" y="3757320"/>
              <a:ext cx="74880" cy="34200"/>
            </a:xfrm>
            <a:custGeom>
              <a:avLst/>
              <a:gdLst/>
              <a:ahLst/>
              <a:rect l="l" t="t" r="r" b="b"/>
              <a:pathLst>
                <a:path w="2048" h="946">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w="0">
              <a:noFill/>
            </a:ln>
          </p:spPr>
          <p:style>
            <a:lnRef idx="0"/>
            <a:fillRef idx="0"/>
            <a:effectRef idx="0"/>
            <a:fontRef idx="minor"/>
          </p:style>
        </p:sp>
        <p:sp>
          <p:nvSpPr>
            <p:cNvPr id="7604" name="Google Shape;8575;p57"/>
            <p:cNvSpPr/>
            <p:nvPr/>
          </p:nvSpPr>
          <p:spPr>
            <a:xfrm>
              <a:off x="2604240" y="3757320"/>
              <a:ext cx="74880" cy="34200"/>
            </a:xfrm>
            <a:custGeom>
              <a:avLst/>
              <a:gdLst/>
              <a:ahLst/>
              <a:rect l="l" t="t" r="r" b="b"/>
              <a:pathLst>
                <a:path w="2049" h="946">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w="0">
              <a:noFill/>
            </a:ln>
          </p:spPr>
          <p:style>
            <a:lnRef idx="0"/>
            <a:fillRef idx="0"/>
            <a:effectRef idx="0"/>
            <a:fontRef idx="minor"/>
          </p:style>
        </p:sp>
      </p:grpSp>
      <p:grpSp>
        <p:nvGrpSpPr>
          <p:cNvPr id="7605" name="Google Shape;8576;p57"/>
          <p:cNvGrpSpPr/>
          <p:nvPr/>
        </p:nvGrpSpPr>
        <p:grpSpPr>
          <a:xfrm>
            <a:off x="4638240" y="3340440"/>
            <a:ext cx="394920" cy="452160"/>
            <a:chOff x="4638240" y="3340440"/>
            <a:chExt cx="394920" cy="452160"/>
          </a:xfrm>
        </p:grpSpPr>
        <p:sp>
          <p:nvSpPr>
            <p:cNvPr id="7606" name="Google Shape;8577;p57"/>
            <p:cNvSpPr/>
            <p:nvPr/>
          </p:nvSpPr>
          <p:spPr>
            <a:xfrm>
              <a:off x="4850280" y="3552480"/>
              <a:ext cx="104040" cy="106560"/>
            </a:xfrm>
            <a:custGeom>
              <a:avLst/>
              <a:gdLst/>
              <a:ahLst/>
              <a:rect l="l" t="t" r="r" b="b"/>
              <a:pathLst>
                <a:path w="2836" h="290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w="0">
              <a:noFill/>
            </a:ln>
          </p:spPr>
          <p:style>
            <a:lnRef idx="0"/>
            <a:fillRef idx="0"/>
            <a:effectRef idx="0"/>
            <a:fontRef idx="minor"/>
          </p:style>
        </p:sp>
        <p:sp>
          <p:nvSpPr>
            <p:cNvPr id="7607" name="Google Shape;8578;p57"/>
            <p:cNvSpPr/>
            <p:nvPr/>
          </p:nvSpPr>
          <p:spPr>
            <a:xfrm>
              <a:off x="4824720" y="3560760"/>
              <a:ext cx="23760" cy="23400"/>
            </a:xfrm>
            <a:custGeom>
              <a:avLst/>
              <a:gdLst/>
              <a:ahLst/>
              <a:rect l="l" t="t" r="r" b="b"/>
              <a:pathLst>
                <a:path w="662" h="654">
                  <a:moveTo>
                    <a:pt x="319" y="0"/>
                  </a:moveTo>
                  <a:cubicBezTo>
                    <a:pt x="173" y="0"/>
                    <a:pt x="32" y="71"/>
                    <a:pt x="0" y="213"/>
                  </a:cubicBezTo>
                  <a:lnTo>
                    <a:pt x="347" y="654"/>
                  </a:lnTo>
                  <a:lnTo>
                    <a:pt x="662" y="213"/>
                  </a:lnTo>
                  <a:cubicBezTo>
                    <a:pt x="614" y="71"/>
                    <a:pt x="465" y="0"/>
                    <a:pt x="319" y="0"/>
                  </a:cubicBezTo>
                  <a:close/>
                </a:path>
              </a:pathLst>
            </a:custGeom>
            <a:solidFill>
              <a:srgbClr val="5f7d95"/>
            </a:solidFill>
            <a:ln w="0">
              <a:noFill/>
            </a:ln>
          </p:spPr>
          <p:style>
            <a:lnRef idx="0"/>
            <a:fillRef idx="0"/>
            <a:effectRef idx="0"/>
            <a:fontRef idx="minor"/>
          </p:style>
        </p:sp>
        <p:sp>
          <p:nvSpPr>
            <p:cNvPr id="7608" name="Google Shape;8579;p57"/>
            <p:cNvSpPr/>
            <p:nvPr/>
          </p:nvSpPr>
          <p:spPr>
            <a:xfrm>
              <a:off x="4717440" y="3551040"/>
              <a:ext cx="104040" cy="104040"/>
            </a:xfrm>
            <a:custGeom>
              <a:avLst/>
              <a:gdLst/>
              <a:ahLst/>
              <a:rect l="l" t="t" r="r" b="b"/>
              <a:pathLst>
                <a:path w="2836" h="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w="0">
              <a:noFill/>
            </a:ln>
          </p:spPr>
          <p:style>
            <a:lnRef idx="0"/>
            <a:fillRef idx="0"/>
            <a:effectRef idx="0"/>
            <a:fontRef idx="minor"/>
          </p:style>
        </p:sp>
        <p:sp>
          <p:nvSpPr>
            <p:cNvPr id="7609" name="Google Shape;8580;p57"/>
            <p:cNvSpPr/>
            <p:nvPr/>
          </p:nvSpPr>
          <p:spPr>
            <a:xfrm>
              <a:off x="4731480" y="3672360"/>
              <a:ext cx="51840" cy="120240"/>
            </a:xfrm>
            <a:custGeom>
              <a:avLst/>
              <a:gdLst/>
              <a:ahLst/>
              <a:rect l="l" t="t" r="r" b="b"/>
              <a:pathLst>
                <a:path w="1419" h="3278">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w="0">
              <a:noFill/>
            </a:ln>
          </p:spPr>
          <p:style>
            <a:lnRef idx="0"/>
            <a:fillRef idx="0"/>
            <a:effectRef idx="0"/>
            <a:fontRef idx="minor"/>
          </p:style>
        </p:sp>
        <p:sp>
          <p:nvSpPr>
            <p:cNvPr id="7610" name="Google Shape;8581;p57"/>
            <p:cNvSpPr/>
            <p:nvPr/>
          </p:nvSpPr>
          <p:spPr>
            <a:xfrm>
              <a:off x="4888440" y="3669840"/>
              <a:ext cx="51840" cy="119160"/>
            </a:xfrm>
            <a:custGeom>
              <a:avLst/>
              <a:gdLst/>
              <a:ahLst/>
              <a:rect l="l" t="t" r="r" b="b"/>
              <a:pathLst>
                <a:path w="1419" h="3246">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w="0">
              <a:noFill/>
            </a:ln>
          </p:spPr>
          <p:style>
            <a:lnRef idx="0"/>
            <a:fillRef idx="0"/>
            <a:effectRef idx="0"/>
            <a:fontRef idx="minor"/>
          </p:style>
        </p:sp>
        <p:sp>
          <p:nvSpPr>
            <p:cNvPr id="7611" name="Google Shape;8582;p57"/>
            <p:cNvSpPr/>
            <p:nvPr/>
          </p:nvSpPr>
          <p:spPr>
            <a:xfrm>
              <a:off x="4809240" y="3647880"/>
              <a:ext cx="51840" cy="87840"/>
            </a:xfrm>
            <a:custGeom>
              <a:avLst/>
              <a:gdLst/>
              <a:ahLst/>
              <a:rect l="l" t="t" r="r" b="b"/>
              <a:pathLst>
                <a:path w="1419" h="2395">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w="0">
              <a:noFill/>
            </a:ln>
          </p:spPr>
          <p:style>
            <a:lnRef idx="0"/>
            <a:fillRef idx="0"/>
            <a:effectRef idx="0"/>
            <a:fontRef idx="minor"/>
          </p:style>
        </p:sp>
        <p:sp>
          <p:nvSpPr>
            <p:cNvPr id="7612" name="Google Shape;8583;p57"/>
            <p:cNvSpPr/>
            <p:nvPr/>
          </p:nvSpPr>
          <p:spPr>
            <a:xfrm>
              <a:off x="4638240" y="3340440"/>
              <a:ext cx="394920" cy="368280"/>
            </a:xfrm>
            <a:custGeom>
              <a:avLst/>
              <a:gdLst/>
              <a:ahLst/>
              <a:rect l="l" t="t" r="r" b="b"/>
              <a:pathLst>
                <a:path w="10712" h="9989">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w="0">
              <a:noFill/>
            </a:ln>
          </p:spPr>
          <p:style>
            <a:lnRef idx="0"/>
            <a:fillRef idx="0"/>
            <a:effectRef idx="0"/>
            <a:fontRef idx="minor"/>
          </p:style>
        </p:sp>
      </p:grpSp>
      <p:grpSp>
        <p:nvGrpSpPr>
          <p:cNvPr id="7613" name="Google Shape;8584;p57"/>
          <p:cNvGrpSpPr/>
          <p:nvPr/>
        </p:nvGrpSpPr>
        <p:grpSpPr>
          <a:xfrm>
            <a:off x="8003880" y="2797200"/>
            <a:ext cx="449640" cy="447480"/>
            <a:chOff x="8003880" y="2797200"/>
            <a:chExt cx="449640" cy="447480"/>
          </a:xfrm>
        </p:grpSpPr>
        <p:sp>
          <p:nvSpPr>
            <p:cNvPr id="7614" name="Google Shape;8585;p57"/>
            <p:cNvSpPr/>
            <p:nvPr/>
          </p:nvSpPr>
          <p:spPr>
            <a:xfrm>
              <a:off x="8109720" y="3009960"/>
              <a:ext cx="26280" cy="2484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7615" name="Google Shape;8586;p57"/>
            <p:cNvSpPr/>
            <p:nvPr/>
          </p:nvSpPr>
          <p:spPr>
            <a:xfrm>
              <a:off x="8031600" y="2957760"/>
              <a:ext cx="51840" cy="51840"/>
            </a:xfrm>
            <a:custGeom>
              <a:avLst/>
              <a:gdLst/>
              <a:ahLst/>
              <a:rect l="l" t="t" r="r" b="b"/>
              <a:pathLst>
                <a:path w="1419" h="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w="0">
              <a:noFill/>
            </a:ln>
          </p:spPr>
          <p:style>
            <a:lnRef idx="0"/>
            <a:fillRef idx="0"/>
            <a:effectRef idx="0"/>
            <a:fontRef idx="minor"/>
          </p:style>
        </p:sp>
        <p:sp>
          <p:nvSpPr>
            <p:cNvPr id="7616" name="Google Shape;8587;p57"/>
            <p:cNvSpPr/>
            <p:nvPr/>
          </p:nvSpPr>
          <p:spPr>
            <a:xfrm>
              <a:off x="8047800" y="2797200"/>
              <a:ext cx="325080" cy="157320"/>
            </a:xfrm>
            <a:custGeom>
              <a:avLst/>
              <a:gdLst/>
              <a:ahLst/>
              <a:rect l="l" t="t" r="r" b="b"/>
              <a:pathLst>
                <a:path w="8823" h="4278">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w="0">
              <a:noFill/>
            </a:ln>
          </p:spPr>
          <p:style>
            <a:lnRef idx="0"/>
            <a:fillRef idx="0"/>
            <a:effectRef idx="0"/>
            <a:fontRef idx="minor"/>
          </p:style>
        </p:sp>
        <p:sp>
          <p:nvSpPr>
            <p:cNvPr id="7617" name="Google Shape;8588;p57"/>
            <p:cNvSpPr/>
            <p:nvPr/>
          </p:nvSpPr>
          <p:spPr>
            <a:xfrm>
              <a:off x="8181720" y="2975040"/>
              <a:ext cx="59760" cy="69120"/>
            </a:xfrm>
            <a:custGeom>
              <a:avLst/>
              <a:gdLst/>
              <a:ahLst/>
              <a:rect l="l" t="t" r="r" b="b"/>
              <a:pathLst>
                <a:path w="1640" h="1891">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w="0">
              <a:noFill/>
            </a:ln>
          </p:spPr>
          <p:style>
            <a:lnRef idx="0"/>
            <a:fillRef idx="0"/>
            <a:effectRef idx="0"/>
            <a:fontRef idx="minor"/>
          </p:style>
        </p:sp>
        <p:sp>
          <p:nvSpPr>
            <p:cNvPr id="7618" name="Google Shape;8589;p57"/>
            <p:cNvSpPr/>
            <p:nvPr/>
          </p:nvSpPr>
          <p:spPr>
            <a:xfrm>
              <a:off x="8259840" y="2975040"/>
              <a:ext cx="60840" cy="80640"/>
            </a:xfrm>
            <a:custGeom>
              <a:avLst/>
              <a:gdLst/>
              <a:ahLst/>
              <a:rect l="l" t="t" r="r" b="b"/>
              <a:pathLst>
                <a:path w="1671" h="2206">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w="0">
              <a:noFill/>
            </a:ln>
          </p:spPr>
          <p:style>
            <a:lnRef idx="0"/>
            <a:fillRef idx="0"/>
            <a:effectRef idx="0"/>
            <a:fontRef idx="minor"/>
          </p:style>
        </p:sp>
        <p:sp>
          <p:nvSpPr>
            <p:cNvPr id="7619" name="Google Shape;8590;p57"/>
            <p:cNvSpPr/>
            <p:nvPr/>
          </p:nvSpPr>
          <p:spPr>
            <a:xfrm>
              <a:off x="8003880" y="2891520"/>
              <a:ext cx="448560" cy="278280"/>
            </a:xfrm>
            <a:custGeom>
              <a:avLst/>
              <a:gdLst/>
              <a:ahLst/>
              <a:rect l="l" t="t" r="r" b="b"/>
              <a:pathLst>
                <a:path w="12162" h="7549">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w="0">
              <a:noFill/>
            </a:ln>
          </p:spPr>
          <p:style>
            <a:lnRef idx="0"/>
            <a:fillRef idx="0"/>
            <a:effectRef idx="0"/>
            <a:fontRef idx="minor"/>
          </p:style>
        </p:sp>
        <p:sp>
          <p:nvSpPr>
            <p:cNvPr id="7620" name="Google Shape;8591;p57"/>
            <p:cNvSpPr/>
            <p:nvPr/>
          </p:nvSpPr>
          <p:spPr>
            <a:xfrm>
              <a:off x="8003880" y="3101040"/>
              <a:ext cx="449640" cy="143640"/>
            </a:xfrm>
            <a:custGeom>
              <a:avLst/>
              <a:gdLst/>
              <a:ahLst/>
              <a:rect l="l" t="t" r="r" b="b"/>
              <a:pathLst>
                <a:path w="12193" h="3908">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w="0">
              <a:noFill/>
            </a:ln>
          </p:spPr>
          <p:style>
            <a:lnRef idx="0"/>
            <a:fillRef idx="0"/>
            <a:effectRef idx="0"/>
            <a:fontRef idx="minor"/>
          </p:style>
        </p:sp>
      </p:grpSp>
      <p:grpSp>
        <p:nvGrpSpPr>
          <p:cNvPr id="7621" name="Google Shape;8592;p57"/>
          <p:cNvGrpSpPr/>
          <p:nvPr/>
        </p:nvGrpSpPr>
        <p:grpSpPr>
          <a:xfrm>
            <a:off x="4030560" y="3342960"/>
            <a:ext cx="450000" cy="447120"/>
            <a:chOff x="4030560" y="3342960"/>
            <a:chExt cx="450000" cy="447120"/>
          </a:xfrm>
        </p:grpSpPr>
        <p:sp>
          <p:nvSpPr>
            <p:cNvPr id="7622" name="Google Shape;8593;p57"/>
            <p:cNvSpPr/>
            <p:nvPr/>
          </p:nvSpPr>
          <p:spPr>
            <a:xfrm>
              <a:off x="4198320" y="3342960"/>
              <a:ext cx="113400" cy="231480"/>
            </a:xfrm>
            <a:custGeom>
              <a:avLst/>
              <a:gdLst/>
              <a:ahLst/>
              <a:rect l="l" t="t" r="r" b="b"/>
              <a:pathLst>
                <a:path w="3088" h="6287">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w="0">
              <a:noFill/>
            </a:ln>
          </p:spPr>
          <p:style>
            <a:lnRef idx="0"/>
            <a:fillRef idx="0"/>
            <a:effectRef idx="0"/>
            <a:fontRef idx="minor"/>
          </p:style>
        </p:sp>
        <p:sp>
          <p:nvSpPr>
            <p:cNvPr id="7623" name="Google Shape;8594;p57"/>
            <p:cNvSpPr/>
            <p:nvPr/>
          </p:nvSpPr>
          <p:spPr>
            <a:xfrm>
              <a:off x="4082760" y="3396600"/>
              <a:ext cx="160200" cy="294480"/>
            </a:xfrm>
            <a:custGeom>
              <a:avLst/>
              <a:gdLst/>
              <a:ahLst/>
              <a:rect l="l" t="t" r="r" b="b"/>
              <a:pathLst>
                <a:path w="4352" h="7986">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w="0">
              <a:noFill/>
            </a:ln>
          </p:spPr>
          <p:style>
            <a:lnRef idx="0"/>
            <a:fillRef idx="0"/>
            <a:effectRef idx="0"/>
            <a:fontRef idx="minor"/>
          </p:style>
        </p:sp>
        <p:sp>
          <p:nvSpPr>
            <p:cNvPr id="7624" name="Google Shape;8595;p57"/>
            <p:cNvSpPr/>
            <p:nvPr/>
          </p:nvSpPr>
          <p:spPr>
            <a:xfrm>
              <a:off x="4268160" y="3395520"/>
              <a:ext cx="160920" cy="295200"/>
            </a:xfrm>
            <a:custGeom>
              <a:avLst/>
              <a:gdLst/>
              <a:ahLst/>
              <a:rect l="l" t="t" r="r" b="b"/>
              <a:pathLst>
                <a:path w="4373" h="8014">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w="0">
              <a:noFill/>
            </a:ln>
          </p:spPr>
          <p:style>
            <a:lnRef idx="0"/>
            <a:fillRef idx="0"/>
            <a:effectRef idx="0"/>
            <a:fontRef idx="minor"/>
          </p:style>
        </p:sp>
        <p:sp>
          <p:nvSpPr>
            <p:cNvPr id="7625" name="Google Shape;8596;p57"/>
            <p:cNvSpPr/>
            <p:nvPr/>
          </p:nvSpPr>
          <p:spPr>
            <a:xfrm>
              <a:off x="4030560" y="3475800"/>
              <a:ext cx="211320" cy="314280"/>
            </a:xfrm>
            <a:custGeom>
              <a:avLst/>
              <a:gdLst/>
              <a:ahLst/>
              <a:rect l="l" t="t" r="r" b="b"/>
              <a:pathLst>
                <a:path w="5735" h="8527">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w="0">
              <a:noFill/>
            </a:ln>
          </p:spPr>
          <p:style>
            <a:lnRef idx="0"/>
            <a:fillRef idx="0"/>
            <a:effectRef idx="0"/>
            <a:fontRef idx="minor"/>
          </p:style>
        </p:sp>
        <p:sp>
          <p:nvSpPr>
            <p:cNvPr id="7626" name="Google Shape;8597;p57"/>
            <p:cNvSpPr/>
            <p:nvPr/>
          </p:nvSpPr>
          <p:spPr>
            <a:xfrm>
              <a:off x="4269240" y="3474720"/>
              <a:ext cx="211320" cy="315000"/>
            </a:xfrm>
            <a:custGeom>
              <a:avLst/>
              <a:gdLst/>
              <a:ahLst/>
              <a:rect l="l" t="t" r="r" b="b"/>
              <a:pathLst>
                <a:path w="5735" h="8547">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w="0">
              <a:noFill/>
            </a:ln>
          </p:spPr>
          <p:style>
            <a:lnRef idx="0"/>
            <a:fillRef idx="0"/>
            <a:effectRef idx="0"/>
            <a:fontRef idx="minor"/>
          </p:style>
        </p:sp>
      </p:grpSp>
      <p:grpSp>
        <p:nvGrpSpPr>
          <p:cNvPr id="7627" name="Google Shape;8598;p57"/>
          <p:cNvGrpSpPr/>
          <p:nvPr/>
        </p:nvGrpSpPr>
        <p:grpSpPr>
          <a:xfrm>
            <a:off x="2946240" y="1706760"/>
            <a:ext cx="486000" cy="414360"/>
            <a:chOff x="2946240" y="1706760"/>
            <a:chExt cx="486000" cy="414360"/>
          </a:xfrm>
        </p:grpSpPr>
        <p:sp>
          <p:nvSpPr>
            <p:cNvPr id="7628" name="Google Shape;8599;p57"/>
            <p:cNvSpPr/>
            <p:nvPr/>
          </p:nvSpPr>
          <p:spPr>
            <a:xfrm>
              <a:off x="3045240" y="1753560"/>
              <a:ext cx="291600" cy="367560"/>
            </a:xfrm>
            <a:custGeom>
              <a:avLst/>
              <a:gdLst/>
              <a:ahLst/>
              <a:rect l="l" t="t" r="r" b="b"/>
              <a:pathLst>
                <a:path w="7909" h="9965">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w="0">
              <a:noFill/>
            </a:ln>
          </p:spPr>
          <p:style>
            <a:lnRef idx="0"/>
            <a:fillRef idx="0"/>
            <a:effectRef idx="0"/>
            <a:fontRef idx="minor"/>
          </p:style>
        </p:sp>
        <p:sp>
          <p:nvSpPr>
            <p:cNvPr id="7629" name="Google Shape;8600;p57"/>
            <p:cNvSpPr/>
            <p:nvPr/>
          </p:nvSpPr>
          <p:spPr>
            <a:xfrm>
              <a:off x="3260520" y="1706760"/>
              <a:ext cx="171720" cy="279000"/>
            </a:xfrm>
            <a:custGeom>
              <a:avLst/>
              <a:gdLst/>
              <a:ahLst/>
              <a:rect l="l" t="t" r="r" b="b"/>
              <a:pathLst>
                <a:path w="4664" h="757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w="0">
              <a:noFill/>
            </a:ln>
          </p:spPr>
          <p:style>
            <a:lnRef idx="0"/>
            <a:fillRef idx="0"/>
            <a:effectRef idx="0"/>
            <a:fontRef idx="minor"/>
          </p:style>
        </p:sp>
        <p:sp>
          <p:nvSpPr>
            <p:cNvPr id="7630" name="Google Shape;8601;p57"/>
            <p:cNvSpPr/>
            <p:nvPr/>
          </p:nvSpPr>
          <p:spPr>
            <a:xfrm>
              <a:off x="2946240" y="1706760"/>
              <a:ext cx="171720" cy="279000"/>
            </a:xfrm>
            <a:custGeom>
              <a:avLst/>
              <a:gdLst/>
              <a:ahLst/>
              <a:rect l="l" t="t" r="r" b="b"/>
              <a:pathLst>
                <a:path w="4664" h="757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w="0">
              <a:noFill/>
            </a:ln>
          </p:spPr>
          <p:style>
            <a:lnRef idx="0"/>
            <a:fillRef idx="0"/>
            <a:effectRef idx="0"/>
            <a:fontRef idx="minor"/>
          </p:style>
        </p:sp>
      </p:grpSp>
      <p:grpSp>
        <p:nvGrpSpPr>
          <p:cNvPr id="7631" name="Google Shape;8602;p57"/>
          <p:cNvGrpSpPr/>
          <p:nvPr/>
        </p:nvGrpSpPr>
        <p:grpSpPr>
          <a:xfrm>
            <a:off x="2964240" y="2243520"/>
            <a:ext cx="449640" cy="448560"/>
            <a:chOff x="2964240" y="2243520"/>
            <a:chExt cx="449640" cy="448560"/>
          </a:xfrm>
        </p:grpSpPr>
        <p:sp>
          <p:nvSpPr>
            <p:cNvPr id="7632" name="Google Shape;8603;p57"/>
            <p:cNvSpPr/>
            <p:nvPr/>
          </p:nvSpPr>
          <p:spPr>
            <a:xfrm>
              <a:off x="3122640" y="2243520"/>
              <a:ext cx="133200" cy="88920"/>
            </a:xfrm>
            <a:custGeom>
              <a:avLst/>
              <a:gdLst/>
              <a:ahLst/>
              <a:rect l="l" t="t" r="r" b="b"/>
              <a:pathLst>
                <a:path w="3624" h="2427">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w="0">
              <a:noFill/>
            </a:ln>
          </p:spPr>
          <p:style>
            <a:lnRef idx="0"/>
            <a:fillRef idx="0"/>
            <a:effectRef idx="0"/>
            <a:fontRef idx="minor"/>
          </p:style>
        </p:sp>
        <p:sp>
          <p:nvSpPr>
            <p:cNvPr id="7633" name="Google Shape;8604;p57"/>
            <p:cNvSpPr/>
            <p:nvPr/>
          </p:nvSpPr>
          <p:spPr>
            <a:xfrm>
              <a:off x="3204000" y="2351880"/>
              <a:ext cx="209880" cy="340200"/>
            </a:xfrm>
            <a:custGeom>
              <a:avLst/>
              <a:gdLst/>
              <a:ahLst/>
              <a:rect l="l" t="t" r="r" b="b"/>
              <a:pathLst>
                <a:path w="5704" h="923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w="0">
              <a:noFill/>
            </a:ln>
          </p:spPr>
          <p:style>
            <a:lnRef idx="0"/>
            <a:fillRef idx="0"/>
            <a:effectRef idx="0"/>
            <a:fontRef idx="minor"/>
          </p:style>
        </p:sp>
        <p:sp>
          <p:nvSpPr>
            <p:cNvPr id="7634" name="Google Shape;8605;p57"/>
            <p:cNvSpPr/>
            <p:nvPr/>
          </p:nvSpPr>
          <p:spPr>
            <a:xfrm>
              <a:off x="3103920" y="2348280"/>
              <a:ext cx="168120" cy="79560"/>
            </a:xfrm>
            <a:custGeom>
              <a:avLst/>
              <a:gdLst/>
              <a:ahLst/>
              <a:rect l="l" t="t" r="r" b="b"/>
              <a:pathLst>
                <a:path w="4569" h="2175">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w="0">
              <a:noFill/>
            </a:ln>
          </p:spPr>
          <p:style>
            <a:lnRef idx="0"/>
            <a:fillRef idx="0"/>
            <a:effectRef idx="0"/>
            <a:fontRef idx="minor"/>
          </p:style>
        </p:sp>
        <p:sp>
          <p:nvSpPr>
            <p:cNvPr id="7635" name="Google Shape;8606;p57"/>
            <p:cNvSpPr/>
            <p:nvPr/>
          </p:nvSpPr>
          <p:spPr>
            <a:xfrm>
              <a:off x="3152880" y="2503080"/>
              <a:ext cx="70200" cy="162360"/>
            </a:xfrm>
            <a:custGeom>
              <a:avLst/>
              <a:gdLst/>
              <a:ahLst/>
              <a:rect l="l" t="t" r="r" b="b"/>
              <a:pathLst>
                <a:path w="1923" h="4412">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w="0">
              <a:noFill/>
            </a:ln>
          </p:spPr>
          <p:style>
            <a:lnRef idx="0"/>
            <a:fillRef idx="0"/>
            <a:effectRef idx="0"/>
            <a:fontRef idx="minor"/>
          </p:style>
        </p:sp>
        <p:sp>
          <p:nvSpPr>
            <p:cNvPr id="7636" name="Google Shape;8607;p57"/>
            <p:cNvSpPr/>
            <p:nvPr/>
          </p:nvSpPr>
          <p:spPr>
            <a:xfrm>
              <a:off x="2964240" y="2349000"/>
              <a:ext cx="209880" cy="338400"/>
            </a:xfrm>
            <a:custGeom>
              <a:avLst/>
              <a:gdLst/>
              <a:ahLst/>
              <a:rect l="l" t="t" r="r" b="b"/>
              <a:pathLst>
                <a:path w="5703" h="9182">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w="0">
              <a:noFill/>
            </a:ln>
          </p:spPr>
          <p:style>
            <a:lnRef idx="0"/>
            <a:fillRef idx="0"/>
            <a:effectRef idx="0"/>
            <a:fontRef idx="minor"/>
          </p:style>
        </p:sp>
      </p:grpSp>
      <p:grpSp>
        <p:nvGrpSpPr>
          <p:cNvPr id="7637" name="Google Shape;8608;p57"/>
          <p:cNvGrpSpPr/>
          <p:nvPr/>
        </p:nvGrpSpPr>
        <p:grpSpPr>
          <a:xfrm>
            <a:off x="2964960" y="2796120"/>
            <a:ext cx="448560" cy="449640"/>
            <a:chOff x="2964960" y="2796120"/>
            <a:chExt cx="448560" cy="449640"/>
          </a:xfrm>
        </p:grpSpPr>
        <p:sp>
          <p:nvSpPr>
            <p:cNvPr id="7638" name="Google Shape;8609;p57"/>
            <p:cNvSpPr/>
            <p:nvPr/>
          </p:nvSpPr>
          <p:spPr>
            <a:xfrm>
              <a:off x="2992680" y="2826000"/>
              <a:ext cx="105120" cy="101160"/>
            </a:xfrm>
            <a:custGeom>
              <a:avLst/>
              <a:gdLst/>
              <a:ahLst/>
              <a:rect l="l" t="t" r="r" b="b"/>
              <a:pathLst>
                <a:path w="2868" h="2759">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w="0">
              <a:noFill/>
            </a:ln>
          </p:spPr>
          <p:style>
            <a:lnRef idx="0"/>
            <a:fillRef idx="0"/>
            <a:effectRef idx="0"/>
            <a:fontRef idx="minor"/>
          </p:style>
        </p:sp>
        <p:sp>
          <p:nvSpPr>
            <p:cNvPr id="7639" name="Google Shape;8610;p57"/>
            <p:cNvSpPr/>
            <p:nvPr/>
          </p:nvSpPr>
          <p:spPr>
            <a:xfrm>
              <a:off x="2964960" y="2955600"/>
              <a:ext cx="448560" cy="183240"/>
            </a:xfrm>
            <a:custGeom>
              <a:avLst/>
              <a:gdLst/>
              <a:ahLst/>
              <a:rect l="l" t="t" r="r" b="b"/>
              <a:pathLst>
                <a:path w="12162" h="4979">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w="0">
              <a:noFill/>
            </a:ln>
          </p:spPr>
          <p:style>
            <a:lnRef idx="0"/>
            <a:fillRef idx="0"/>
            <a:effectRef idx="0"/>
            <a:fontRef idx="minor"/>
          </p:style>
        </p:sp>
        <p:sp>
          <p:nvSpPr>
            <p:cNvPr id="7640" name="Google Shape;8611;p57"/>
            <p:cNvSpPr/>
            <p:nvPr/>
          </p:nvSpPr>
          <p:spPr>
            <a:xfrm>
              <a:off x="3098880" y="2796120"/>
              <a:ext cx="179640" cy="132120"/>
            </a:xfrm>
            <a:custGeom>
              <a:avLst/>
              <a:gdLst/>
              <a:ahLst/>
              <a:rect l="l" t="t" r="r" b="b"/>
              <a:pathLst>
                <a:path w="4884" h="3593">
                  <a:moveTo>
                    <a:pt x="2427" y="1"/>
                  </a:moveTo>
                  <a:cubicBezTo>
                    <a:pt x="1229" y="1"/>
                    <a:pt x="190" y="1796"/>
                    <a:pt x="1" y="3592"/>
                  </a:cubicBezTo>
                  <a:lnTo>
                    <a:pt x="4884" y="3592"/>
                  </a:lnTo>
                  <a:cubicBezTo>
                    <a:pt x="4695" y="1796"/>
                    <a:pt x="3687" y="1"/>
                    <a:pt x="2427" y="1"/>
                  </a:cubicBezTo>
                  <a:close/>
                </a:path>
              </a:pathLst>
            </a:custGeom>
            <a:solidFill>
              <a:srgbClr val="5f7d95"/>
            </a:solidFill>
            <a:ln w="0">
              <a:noFill/>
            </a:ln>
          </p:spPr>
          <p:style>
            <a:lnRef idx="0"/>
            <a:fillRef idx="0"/>
            <a:effectRef idx="0"/>
            <a:fontRef idx="minor"/>
          </p:style>
        </p:sp>
        <p:sp>
          <p:nvSpPr>
            <p:cNvPr id="7641" name="Google Shape;8612;p57"/>
            <p:cNvSpPr/>
            <p:nvPr/>
          </p:nvSpPr>
          <p:spPr>
            <a:xfrm>
              <a:off x="3280320" y="2827080"/>
              <a:ext cx="105120" cy="102240"/>
            </a:xfrm>
            <a:custGeom>
              <a:avLst/>
              <a:gdLst/>
              <a:ahLst/>
              <a:rect l="l" t="t" r="r" b="b"/>
              <a:pathLst>
                <a:path w="2868" h="279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w="0">
              <a:noFill/>
            </a:ln>
          </p:spPr>
          <p:style>
            <a:lnRef idx="0"/>
            <a:fillRef idx="0"/>
            <a:effectRef idx="0"/>
            <a:fontRef idx="minor"/>
          </p:style>
        </p:sp>
        <p:sp>
          <p:nvSpPr>
            <p:cNvPr id="7642" name="Google Shape;8613;p57"/>
            <p:cNvSpPr/>
            <p:nvPr/>
          </p:nvSpPr>
          <p:spPr>
            <a:xfrm>
              <a:off x="3229200" y="3153600"/>
              <a:ext cx="104040" cy="64440"/>
            </a:xfrm>
            <a:custGeom>
              <a:avLst/>
              <a:gdLst/>
              <a:ahLst/>
              <a:rect l="l" t="t" r="r" b="b"/>
              <a:pathLst>
                <a:path w="2836" h="1765">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w="0">
              <a:noFill/>
            </a:ln>
          </p:spPr>
          <p:style>
            <a:lnRef idx="0"/>
            <a:fillRef idx="0"/>
            <a:effectRef idx="0"/>
            <a:fontRef idx="minor"/>
          </p:style>
        </p:sp>
        <p:sp>
          <p:nvSpPr>
            <p:cNvPr id="7643" name="Google Shape;8614;p57"/>
            <p:cNvSpPr/>
            <p:nvPr/>
          </p:nvSpPr>
          <p:spPr>
            <a:xfrm>
              <a:off x="3321000" y="3130200"/>
              <a:ext cx="92520" cy="115560"/>
            </a:xfrm>
            <a:custGeom>
              <a:avLst/>
              <a:gdLst/>
              <a:ahLst/>
              <a:rect l="l" t="t" r="r" b="b"/>
              <a:pathLst>
                <a:path w="2521" h="315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w="0">
              <a:noFill/>
            </a:ln>
          </p:spPr>
          <p:style>
            <a:lnRef idx="0"/>
            <a:fillRef idx="0"/>
            <a:effectRef idx="0"/>
            <a:fontRef idx="minor"/>
          </p:style>
        </p:sp>
      </p:grpSp>
      <p:grpSp>
        <p:nvGrpSpPr>
          <p:cNvPr id="7644" name="Google Shape;8615;p57"/>
          <p:cNvGrpSpPr/>
          <p:nvPr/>
        </p:nvGrpSpPr>
        <p:grpSpPr>
          <a:xfrm>
            <a:off x="5774040" y="1689480"/>
            <a:ext cx="398520" cy="448560"/>
            <a:chOff x="5774040" y="1689480"/>
            <a:chExt cx="398520" cy="448560"/>
          </a:xfrm>
        </p:grpSpPr>
        <p:sp>
          <p:nvSpPr>
            <p:cNvPr id="7645" name="Google Shape;8616;p57"/>
            <p:cNvSpPr/>
            <p:nvPr/>
          </p:nvSpPr>
          <p:spPr>
            <a:xfrm>
              <a:off x="6062760" y="1689480"/>
              <a:ext cx="109800" cy="108720"/>
            </a:xfrm>
            <a:custGeom>
              <a:avLst/>
              <a:gdLst/>
              <a:ahLst/>
              <a:rect l="l" t="t" r="r" b="b"/>
              <a:pathLst>
                <a:path w="2994" h="2962">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w="0">
              <a:noFill/>
            </a:ln>
          </p:spPr>
          <p:style>
            <a:lnRef idx="0"/>
            <a:fillRef idx="0"/>
            <a:effectRef idx="0"/>
            <a:fontRef idx="minor"/>
          </p:style>
        </p:sp>
        <p:sp>
          <p:nvSpPr>
            <p:cNvPr id="7646" name="Google Shape;8617;p57"/>
            <p:cNvSpPr/>
            <p:nvPr/>
          </p:nvSpPr>
          <p:spPr>
            <a:xfrm>
              <a:off x="5961240" y="1954800"/>
              <a:ext cx="23760" cy="23760"/>
            </a:xfrm>
            <a:custGeom>
              <a:avLst/>
              <a:gdLst/>
              <a:ahLst/>
              <a:rect l="l" t="t" r="r" b="b"/>
              <a:pathLst>
                <a:path w="662" h="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w="0">
              <a:noFill/>
            </a:ln>
          </p:spPr>
          <p:style>
            <a:lnRef idx="0"/>
            <a:fillRef idx="0"/>
            <a:effectRef idx="0"/>
            <a:fontRef idx="minor"/>
          </p:style>
        </p:sp>
        <p:sp>
          <p:nvSpPr>
            <p:cNvPr id="7647" name="Google Shape;8618;p57"/>
            <p:cNvSpPr/>
            <p:nvPr/>
          </p:nvSpPr>
          <p:spPr>
            <a:xfrm>
              <a:off x="5800680" y="1794240"/>
              <a:ext cx="157680" cy="304200"/>
            </a:xfrm>
            <a:custGeom>
              <a:avLst/>
              <a:gdLst/>
              <a:ahLst/>
              <a:rect l="l" t="t" r="r" b="b"/>
              <a:pathLst>
                <a:path w="4286" h="8249">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w="0">
              <a:noFill/>
            </a:ln>
          </p:spPr>
          <p:style>
            <a:lnRef idx="0"/>
            <a:fillRef idx="0"/>
            <a:effectRef idx="0"/>
            <a:fontRef idx="minor"/>
          </p:style>
        </p:sp>
        <p:sp>
          <p:nvSpPr>
            <p:cNvPr id="7648" name="Google Shape;8619;p57"/>
            <p:cNvSpPr/>
            <p:nvPr/>
          </p:nvSpPr>
          <p:spPr>
            <a:xfrm>
              <a:off x="5985720" y="1794240"/>
              <a:ext cx="157680" cy="304560"/>
            </a:xfrm>
            <a:custGeom>
              <a:avLst/>
              <a:gdLst/>
              <a:ahLst/>
              <a:rect l="l" t="t" r="r" b="b"/>
              <a:pathLst>
                <a:path w="4286" h="8259">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w="0">
              <a:noFill/>
            </a:ln>
          </p:spPr>
          <p:style>
            <a:lnRef idx="0"/>
            <a:fillRef idx="0"/>
            <a:effectRef idx="0"/>
            <a:fontRef idx="minor"/>
          </p:style>
        </p:sp>
        <p:sp>
          <p:nvSpPr>
            <p:cNvPr id="7649" name="Google Shape;8620;p57"/>
            <p:cNvSpPr/>
            <p:nvPr/>
          </p:nvSpPr>
          <p:spPr>
            <a:xfrm>
              <a:off x="5871600" y="1717560"/>
              <a:ext cx="200520" cy="212400"/>
            </a:xfrm>
            <a:custGeom>
              <a:avLst/>
              <a:gdLst/>
              <a:ahLst/>
              <a:rect l="l" t="t" r="r" b="b"/>
              <a:pathLst>
                <a:path w="5451" h="5766">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w="0">
              <a:noFill/>
            </a:ln>
          </p:spPr>
          <p:style>
            <a:lnRef idx="0"/>
            <a:fillRef idx="0"/>
            <a:effectRef idx="0"/>
            <a:fontRef idx="minor"/>
          </p:style>
        </p:sp>
        <p:sp>
          <p:nvSpPr>
            <p:cNvPr id="7650" name="Google Shape;8621;p57"/>
            <p:cNvSpPr/>
            <p:nvPr/>
          </p:nvSpPr>
          <p:spPr>
            <a:xfrm>
              <a:off x="5933520" y="2102760"/>
              <a:ext cx="77400" cy="35280"/>
            </a:xfrm>
            <a:custGeom>
              <a:avLst/>
              <a:gdLst/>
              <a:ahLst/>
              <a:rect l="l" t="t" r="r" b="b"/>
              <a:pathLst>
                <a:path w="2111" h="978">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w="0">
              <a:noFill/>
            </a:ln>
          </p:spPr>
          <p:style>
            <a:lnRef idx="0"/>
            <a:fillRef idx="0"/>
            <a:effectRef idx="0"/>
            <a:fontRef idx="minor"/>
          </p:style>
        </p:sp>
        <p:sp>
          <p:nvSpPr>
            <p:cNvPr id="7651" name="Google Shape;8622;p57"/>
            <p:cNvSpPr/>
            <p:nvPr/>
          </p:nvSpPr>
          <p:spPr>
            <a:xfrm>
              <a:off x="5774040" y="1689480"/>
              <a:ext cx="108720" cy="108720"/>
            </a:xfrm>
            <a:custGeom>
              <a:avLst/>
              <a:gdLst/>
              <a:ahLst/>
              <a:rect l="l" t="t" r="r" b="b"/>
              <a:pathLst>
                <a:path w="2963" h="2962">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w="0">
              <a:noFill/>
            </a:ln>
          </p:spPr>
          <p:style>
            <a:lnRef idx="0"/>
            <a:fillRef idx="0"/>
            <a:effectRef idx="0"/>
            <a:fontRef idx="minor"/>
          </p:style>
        </p:sp>
      </p:grpSp>
      <p:grpSp>
        <p:nvGrpSpPr>
          <p:cNvPr id="7652" name="Google Shape;8623;p57"/>
          <p:cNvGrpSpPr/>
          <p:nvPr/>
        </p:nvGrpSpPr>
        <p:grpSpPr>
          <a:xfrm>
            <a:off x="5747760" y="2242440"/>
            <a:ext cx="451080" cy="451080"/>
            <a:chOff x="5747760" y="2242440"/>
            <a:chExt cx="451080" cy="451080"/>
          </a:xfrm>
        </p:grpSpPr>
        <p:sp>
          <p:nvSpPr>
            <p:cNvPr id="7653" name="Google Shape;8624;p57"/>
            <p:cNvSpPr/>
            <p:nvPr/>
          </p:nvSpPr>
          <p:spPr>
            <a:xfrm>
              <a:off x="5747760" y="2242440"/>
              <a:ext cx="79560" cy="113400"/>
            </a:xfrm>
            <a:custGeom>
              <a:avLst/>
              <a:gdLst/>
              <a:ahLst/>
              <a:rect l="l" t="t" r="r" b="b"/>
              <a:pathLst>
                <a:path w="2175" h="3088">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w="0">
              <a:noFill/>
            </a:ln>
          </p:spPr>
          <p:style>
            <a:lnRef idx="0"/>
            <a:fillRef idx="0"/>
            <a:effectRef idx="0"/>
            <a:fontRef idx="minor"/>
          </p:style>
        </p:sp>
        <p:sp>
          <p:nvSpPr>
            <p:cNvPr id="7654" name="Google Shape;8625;p57"/>
            <p:cNvSpPr/>
            <p:nvPr/>
          </p:nvSpPr>
          <p:spPr>
            <a:xfrm>
              <a:off x="5775840" y="2378160"/>
              <a:ext cx="423000" cy="315360"/>
            </a:xfrm>
            <a:custGeom>
              <a:avLst/>
              <a:gdLst/>
              <a:ahLst/>
              <a:rect l="l" t="t" r="r" b="b"/>
              <a:pathLst>
                <a:path w="11469" h="8554">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w="0">
              <a:noFill/>
            </a:ln>
          </p:spPr>
          <p:style>
            <a:lnRef idx="0"/>
            <a:fillRef idx="0"/>
            <a:effectRef idx="0"/>
            <a:fontRef idx="minor"/>
          </p:style>
        </p:sp>
        <p:sp>
          <p:nvSpPr>
            <p:cNvPr id="7655" name="Google Shape;8626;p57"/>
            <p:cNvSpPr/>
            <p:nvPr/>
          </p:nvSpPr>
          <p:spPr>
            <a:xfrm>
              <a:off x="5914440" y="2322000"/>
              <a:ext cx="282240" cy="286560"/>
            </a:xfrm>
            <a:custGeom>
              <a:avLst/>
              <a:gdLst/>
              <a:ahLst/>
              <a:rect l="l" t="t" r="r" b="b"/>
              <a:pathLst>
                <a:path w="7656" h="7774">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w="0">
              <a:noFill/>
            </a:ln>
          </p:spPr>
          <p:style>
            <a:lnRef idx="0"/>
            <a:fillRef idx="0"/>
            <a:effectRef idx="0"/>
            <a:fontRef idx="minor"/>
          </p:style>
        </p:sp>
        <p:sp>
          <p:nvSpPr>
            <p:cNvPr id="7656" name="Google Shape;8627;p57"/>
            <p:cNvSpPr/>
            <p:nvPr/>
          </p:nvSpPr>
          <p:spPr>
            <a:xfrm>
              <a:off x="5852520" y="2243520"/>
              <a:ext cx="79560" cy="112320"/>
            </a:xfrm>
            <a:custGeom>
              <a:avLst/>
              <a:gdLst/>
              <a:ahLst/>
              <a:rect l="l" t="t" r="r" b="b"/>
              <a:pathLst>
                <a:path w="2175" h="3057">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w="0">
              <a:noFill/>
            </a:ln>
          </p:spPr>
          <p:style>
            <a:lnRef idx="0"/>
            <a:fillRef idx="0"/>
            <a:effectRef idx="0"/>
            <a:fontRef idx="minor"/>
          </p:style>
        </p:sp>
      </p:grpSp>
      <p:grpSp>
        <p:nvGrpSpPr>
          <p:cNvPr id="7657" name="Google Shape;8628;p57"/>
          <p:cNvGrpSpPr/>
          <p:nvPr/>
        </p:nvGrpSpPr>
        <p:grpSpPr>
          <a:xfrm>
            <a:off x="5775840" y="2795760"/>
            <a:ext cx="394920" cy="450720"/>
            <a:chOff x="5775840" y="2795760"/>
            <a:chExt cx="394920" cy="450720"/>
          </a:xfrm>
        </p:grpSpPr>
        <p:sp>
          <p:nvSpPr>
            <p:cNvPr id="7658" name="Google Shape;8629;p57"/>
            <p:cNvSpPr/>
            <p:nvPr/>
          </p:nvSpPr>
          <p:spPr>
            <a:xfrm>
              <a:off x="6096960" y="2956320"/>
              <a:ext cx="73800" cy="75960"/>
            </a:xfrm>
            <a:custGeom>
              <a:avLst/>
              <a:gdLst/>
              <a:ahLst/>
              <a:rect l="l" t="t" r="r" b="b"/>
              <a:pathLst>
                <a:path w="2018" h="208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w="0">
              <a:noFill/>
            </a:ln>
          </p:spPr>
          <p:style>
            <a:lnRef idx="0"/>
            <a:fillRef idx="0"/>
            <a:effectRef idx="0"/>
            <a:fontRef idx="minor"/>
          </p:style>
        </p:sp>
        <p:sp>
          <p:nvSpPr>
            <p:cNvPr id="7659" name="Google Shape;8630;p57"/>
            <p:cNvSpPr/>
            <p:nvPr/>
          </p:nvSpPr>
          <p:spPr>
            <a:xfrm>
              <a:off x="6014160" y="2797920"/>
              <a:ext cx="129600" cy="151920"/>
            </a:xfrm>
            <a:custGeom>
              <a:avLst/>
              <a:gdLst/>
              <a:ahLst/>
              <a:rect l="l" t="t" r="r" b="b"/>
              <a:pathLst>
                <a:path w="3530" h="4128">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w="0">
              <a:noFill/>
            </a:ln>
          </p:spPr>
          <p:style>
            <a:lnRef idx="0"/>
            <a:fillRef idx="0"/>
            <a:effectRef idx="0"/>
            <a:fontRef idx="minor"/>
          </p:style>
        </p:sp>
        <p:sp>
          <p:nvSpPr>
            <p:cNvPr id="7660" name="Google Shape;8631;p57"/>
            <p:cNvSpPr/>
            <p:nvPr/>
          </p:nvSpPr>
          <p:spPr>
            <a:xfrm>
              <a:off x="5801400" y="2795760"/>
              <a:ext cx="133200" cy="153000"/>
            </a:xfrm>
            <a:custGeom>
              <a:avLst/>
              <a:gdLst/>
              <a:ahLst/>
              <a:rect l="l" t="t" r="r" b="b"/>
              <a:pathLst>
                <a:path w="3624" h="416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w="0">
              <a:noFill/>
            </a:ln>
          </p:spPr>
          <p:style>
            <a:lnRef idx="0"/>
            <a:fillRef idx="0"/>
            <a:effectRef idx="0"/>
            <a:fontRef idx="minor"/>
          </p:style>
        </p:sp>
        <p:sp>
          <p:nvSpPr>
            <p:cNvPr id="7661" name="Google Shape;8632;p57"/>
            <p:cNvSpPr/>
            <p:nvPr/>
          </p:nvSpPr>
          <p:spPr>
            <a:xfrm>
              <a:off x="5961960" y="3089160"/>
              <a:ext cx="23760" cy="23400"/>
            </a:xfrm>
            <a:custGeom>
              <a:avLst/>
              <a:gdLst/>
              <a:ahLst/>
              <a:rect l="l" t="t" r="r" b="b"/>
              <a:pathLst>
                <a:path w="662" h="655">
                  <a:moveTo>
                    <a:pt x="319" y="1"/>
                  </a:moveTo>
                  <a:cubicBezTo>
                    <a:pt x="173" y="1"/>
                    <a:pt x="32" y="72"/>
                    <a:pt x="0" y="213"/>
                  </a:cubicBezTo>
                  <a:lnTo>
                    <a:pt x="347" y="655"/>
                  </a:lnTo>
                  <a:lnTo>
                    <a:pt x="662" y="213"/>
                  </a:lnTo>
                  <a:cubicBezTo>
                    <a:pt x="615" y="72"/>
                    <a:pt x="465" y="1"/>
                    <a:pt x="319" y="1"/>
                  </a:cubicBezTo>
                  <a:close/>
                </a:path>
              </a:pathLst>
            </a:custGeom>
            <a:solidFill>
              <a:srgbClr val="5f7d95"/>
            </a:solidFill>
            <a:ln w="0">
              <a:noFill/>
            </a:ln>
          </p:spPr>
          <p:style>
            <a:lnRef idx="0"/>
            <a:fillRef idx="0"/>
            <a:effectRef idx="0"/>
            <a:fontRef idx="minor"/>
          </p:style>
        </p:sp>
        <p:sp>
          <p:nvSpPr>
            <p:cNvPr id="7662" name="Google Shape;8633;p57"/>
            <p:cNvSpPr/>
            <p:nvPr/>
          </p:nvSpPr>
          <p:spPr>
            <a:xfrm>
              <a:off x="5853600" y="2929680"/>
              <a:ext cx="237960" cy="237960"/>
            </a:xfrm>
            <a:custGeom>
              <a:avLst/>
              <a:gdLst/>
              <a:ahLst/>
              <a:rect l="l" t="t" r="r" b="b"/>
              <a:pathLst>
                <a:path w="6459" h="646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w="0">
              <a:noFill/>
            </a:ln>
          </p:spPr>
          <p:style>
            <a:lnRef idx="0"/>
            <a:fillRef idx="0"/>
            <a:effectRef idx="0"/>
            <a:fontRef idx="minor"/>
          </p:style>
        </p:sp>
        <p:sp>
          <p:nvSpPr>
            <p:cNvPr id="7663" name="Google Shape;8634;p57"/>
            <p:cNvSpPr/>
            <p:nvPr/>
          </p:nvSpPr>
          <p:spPr>
            <a:xfrm>
              <a:off x="5909760" y="3107520"/>
              <a:ext cx="123840" cy="138960"/>
            </a:xfrm>
            <a:custGeom>
              <a:avLst/>
              <a:gdLst/>
              <a:ahLst/>
              <a:rect l="l" t="t" r="r" b="b"/>
              <a:pathLst>
                <a:path w="3372" h="3781">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w="0">
              <a:noFill/>
            </a:ln>
          </p:spPr>
          <p:style>
            <a:lnRef idx="0"/>
            <a:fillRef idx="0"/>
            <a:effectRef idx="0"/>
            <a:fontRef idx="minor"/>
          </p:style>
        </p:sp>
        <p:sp>
          <p:nvSpPr>
            <p:cNvPr id="7664" name="Google Shape;8635;p57"/>
            <p:cNvSpPr/>
            <p:nvPr/>
          </p:nvSpPr>
          <p:spPr>
            <a:xfrm>
              <a:off x="5775840" y="2956320"/>
              <a:ext cx="72720" cy="75960"/>
            </a:xfrm>
            <a:custGeom>
              <a:avLst/>
              <a:gdLst/>
              <a:ahLst/>
              <a:rect l="l" t="t" r="r" b="b"/>
              <a:pathLst>
                <a:path w="1986" h="208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w="0">
              <a:noFill/>
            </a:ln>
          </p:spPr>
          <p:style>
            <a:lnRef idx="0"/>
            <a:fillRef idx="0"/>
            <a:effectRef idx="0"/>
            <a:fontRef idx="minor"/>
          </p:style>
        </p:sp>
      </p:grpSp>
      <p:grpSp>
        <p:nvGrpSpPr>
          <p:cNvPr id="7665" name="Google Shape;8636;p57"/>
          <p:cNvGrpSpPr/>
          <p:nvPr/>
        </p:nvGrpSpPr>
        <p:grpSpPr>
          <a:xfrm>
            <a:off x="2919600" y="3354840"/>
            <a:ext cx="450000" cy="423360"/>
            <a:chOff x="2919600" y="3354840"/>
            <a:chExt cx="450000" cy="423360"/>
          </a:xfrm>
        </p:grpSpPr>
        <p:sp>
          <p:nvSpPr>
            <p:cNvPr id="7666" name="Google Shape;8637;p57"/>
            <p:cNvSpPr/>
            <p:nvPr/>
          </p:nvSpPr>
          <p:spPr>
            <a:xfrm>
              <a:off x="3172320" y="3354840"/>
              <a:ext cx="197280" cy="169200"/>
            </a:xfrm>
            <a:custGeom>
              <a:avLst/>
              <a:gdLst/>
              <a:ahLst/>
              <a:rect l="l" t="t" r="r" b="b"/>
              <a:pathLst>
                <a:path w="5357" h="4601">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w="0">
              <a:noFill/>
            </a:ln>
          </p:spPr>
          <p:style>
            <a:lnRef idx="0"/>
            <a:fillRef idx="0"/>
            <a:effectRef idx="0"/>
            <a:fontRef idx="minor"/>
          </p:style>
        </p:sp>
        <p:sp>
          <p:nvSpPr>
            <p:cNvPr id="7667" name="Google Shape;8638;p57"/>
            <p:cNvSpPr/>
            <p:nvPr/>
          </p:nvSpPr>
          <p:spPr>
            <a:xfrm>
              <a:off x="3110400" y="3564360"/>
              <a:ext cx="64440" cy="79560"/>
            </a:xfrm>
            <a:custGeom>
              <a:avLst/>
              <a:gdLst/>
              <a:ahLst/>
              <a:rect l="l" t="t" r="r" b="b"/>
              <a:pathLst>
                <a:path w="1765" h="217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w="0">
              <a:noFill/>
            </a:ln>
          </p:spPr>
          <p:style>
            <a:lnRef idx="0"/>
            <a:fillRef idx="0"/>
            <a:effectRef idx="0"/>
            <a:fontRef idx="minor"/>
          </p:style>
        </p:sp>
        <p:sp>
          <p:nvSpPr>
            <p:cNvPr id="7668" name="Google Shape;8639;p57"/>
            <p:cNvSpPr/>
            <p:nvPr/>
          </p:nvSpPr>
          <p:spPr>
            <a:xfrm>
              <a:off x="2972160" y="3435480"/>
              <a:ext cx="342720" cy="342720"/>
            </a:xfrm>
            <a:custGeom>
              <a:avLst/>
              <a:gdLst/>
              <a:ahLst/>
              <a:rect l="l" t="t" r="r" b="b"/>
              <a:pathLst>
                <a:path w="9295" h="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w="0">
              <a:noFill/>
            </a:ln>
          </p:spPr>
          <p:style>
            <a:lnRef idx="0"/>
            <a:fillRef idx="0"/>
            <a:effectRef idx="0"/>
            <a:fontRef idx="minor"/>
          </p:style>
        </p:sp>
        <p:sp>
          <p:nvSpPr>
            <p:cNvPr id="7669" name="Google Shape;8640;p57"/>
            <p:cNvSpPr/>
            <p:nvPr/>
          </p:nvSpPr>
          <p:spPr>
            <a:xfrm>
              <a:off x="2919600" y="3354840"/>
              <a:ext cx="196200" cy="169200"/>
            </a:xfrm>
            <a:custGeom>
              <a:avLst/>
              <a:gdLst/>
              <a:ahLst/>
              <a:rect l="l" t="t" r="r" b="b"/>
              <a:pathLst>
                <a:path w="5326" h="4601">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w="0">
              <a:noFill/>
            </a:ln>
          </p:spPr>
          <p:style>
            <a:lnRef idx="0"/>
            <a:fillRef idx="0"/>
            <a:effectRef idx="0"/>
            <a:fontRef idx="minor"/>
          </p:style>
        </p:sp>
      </p:grpSp>
      <p:sp>
        <p:nvSpPr>
          <p:cNvPr id="7670" name="Google Shape;8641;p57"/>
          <p:cNvSpPr/>
          <p:nvPr/>
        </p:nvSpPr>
        <p:spPr>
          <a:xfrm>
            <a:off x="5164200" y="3341880"/>
            <a:ext cx="447480" cy="449640"/>
          </a:xfrm>
          <a:custGeom>
            <a:avLst/>
            <a:gdLst/>
            <a:ahLst/>
            <a:rect l="l" t="t" r="r" b="b"/>
            <a:pathLst>
              <a:path w="12131" h="12194">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w="0">
            <a:noFill/>
          </a:ln>
        </p:spPr>
        <p:style>
          <a:lnRef idx="0"/>
          <a:fillRef idx="0"/>
          <a:effectRef idx="0"/>
          <a:fontRef idx="minor"/>
        </p:style>
      </p:sp>
      <p:grpSp>
        <p:nvGrpSpPr>
          <p:cNvPr id="7671" name="Google Shape;8642;p57"/>
          <p:cNvGrpSpPr/>
          <p:nvPr/>
        </p:nvGrpSpPr>
        <p:grpSpPr>
          <a:xfrm>
            <a:off x="8042040" y="2243880"/>
            <a:ext cx="372960" cy="448200"/>
            <a:chOff x="8042040" y="2243880"/>
            <a:chExt cx="372960" cy="448200"/>
          </a:xfrm>
        </p:grpSpPr>
        <p:sp>
          <p:nvSpPr>
            <p:cNvPr id="7672" name="Google Shape;8643;p57"/>
            <p:cNvSpPr/>
            <p:nvPr/>
          </p:nvSpPr>
          <p:spPr>
            <a:xfrm>
              <a:off x="8175960" y="2349360"/>
              <a:ext cx="129600" cy="130680"/>
            </a:xfrm>
            <a:custGeom>
              <a:avLst/>
              <a:gdLst/>
              <a:ahLst/>
              <a:rect l="l" t="t" r="r" b="b"/>
              <a:pathLst>
                <a:path w="3530" h="3561">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w="0">
              <a:noFill/>
            </a:ln>
          </p:spPr>
          <p:style>
            <a:lnRef idx="0"/>
            <a:fillRef idx="0"/>
            <a:effectRef idx="0"/>
            <a:fontRef idx="minor"/>
          </p:style>
        </p:sp>
        <p:sp>
          <p:nvSpPr>
            <p:cNvPr id="7673" name="Google Shape;8644;p57"/>
            <p:cNvSpPr/>
            <p:nvPr/>
          </p:nvSpPr>
          <p:spPr>
            <a:xfrm>
              <a:off x="8065440" y="2243880"/>
              <a:ext cx="349560" cy="344520"/>
            </a:xfrm>
            <a:custGeom>
              <a:avLst/>
              <a:gdLst/>
              <a:ahLst/>
              <a:rect l="l" t="t" r="r" b="b"/>
              <a:pathLst>
                <a:path w="9484" h="9343">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w="0">
              <a:noFill/>
            </a:ln>
          </p:spPr>
          <p:style>
            <a:lnRef idx="0"/>
            <a:fillRef idx="0"/>
            <a:effectRef idx="0"/>
            <a:fontRef idx="minor"/>
          </p:style>
        </p:sp>
        <p:sp>
          <p:nvSpPr>
            <p:cNvPr id="7674" name="Google Shape;8645;p57"/>
            <p:cNvSpPr/>
            <p:nvPr/>
          </p:nvSpPr>
          <p:spPr>
            <a:xfrm>
              <a:off x="8042040" y="2532240"/>
              <a:ext cx="190080" cy="159840"/>
            </a:xfrm>
            <a:custGeom>
              <a:avLst/>
              <a:gdLst/>
              <a:ahLst/>
              <a:rect l="l" t="t" r="r" b="b"/>
              <a:pathLst>
                <a:path w="5168" h="434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w="0">
              <a:noFill/>
            </a:ln>
          </p:spPr>
          <p:style>
            <a:lnRef idx="0"/>
            <a:fillRef idx="0"/>
            <a:effectRef idx="0"/>
            <a:fontRef idx="minor"/>
          </p:style>
        </p:sp>
        <p:sp>
          <p:nvSpPr>
            <p:cNvPr id="7675" name="Google Shape;8646;p57"/>
            <p:cNvSpPr/>
            <p:nvPr/>
          </p:nvSpPr>
          <p:spPr>
            <a:xfrm>
              <a:off x="8251560" y="2533320"/>
              <a:ext cx="158760" cy="133200"/>
            </a:xfrm>
            <a:custGeom>
              <a:avLst/>
              <a:gdLst/>
              <a:ahLst/>
              <a:rect l="l" t="t" r="r" b="b"/>
              <a:pathLst>
                <a:path w="4317" h="3624">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w="0">
              <a:noFill/>
            </a:ln>
          </p:spPr>
          <p:style>
            <a:lnRef idx="0"/>
            <a:fillRef idx="0"/>
            <a:effectRef idx="0"/>
            <a:fontRef idx="minor"/>
          </p:style>
        </p:sp>
      </p:grpSp>
      <p:sp>
        <p:nvSpPr>
          <p:cNvPr id="7676" name="Google Shape;8647;p57"/>
          <p:cNvSpPr/>
          <p:nvPr/>
        </p:nvSpPr>
        <p:spPr>
          <a:xfrm>
            <a:off x="6274800" y="3343320"/>
            <a:ext cx="448560" cy="447480"/>
          </a:xfrm>
          <a:custGeom>
            <a:avLst/>
            <a:gdLst/>
            <a:ahLst/>
            <a:rect l="l" t="t" r="r" b="b"/>
            <a:pathLst>
              <a:path w="12161" h="1213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677" name="PlaceHolder 1"/>
          <p:cNvSpPr>
            <a:spLocks noGrp="1"/>
          </p:cNvSpPr>
          <p:nvPr>
            <p:ph type="title"/>
          </p:nvPr>
        </p:nvSpPr>
        <p:spPr>
          <a:xfrm>
            <a:off x="1068120" y="933480"/>
            <a:ext cx="7046640" cy="481680"/>
          </a:xfrm>
          <a:prstGeom prst="rect">
            <a:avLst/>
          </a:prstGeom>
          <a:noFill/>
          <a:ln w="0">
            <a:noFill/>
          </a:ln>
        </p:spPr>
        <p:txBody>
          <a:bodyPr lIns="0" rIns="0" tIns="91440" bIns="91440" anchor="t">
            <a:noAutofit/>
          </a:bodyPr>
          <a:p>
            <a:pPr algn="ctr">
              <a:lnSpc>
                <a:spcPct val="100000"/>
              </a:lnSpc>
              <a:buNone/>
              <a:tabLst>
                <a:tab algn="l" pos="0"/>
              </a:tabLst>
            </a:pPr>
            <a:r>
              <a:rPr b="0" lang="es" sz="2400" spc="-1" strike="noStrike">
                <a:solidFill>
                  <a:srgbClr val="ffffff"/>
                </a:solidFill>
                <a:latin typeface="Arial"/>
                <a:ea typeface="Arial"/>
              </a:rPr>
              <a:t>SEO &amp; Marketing Icons</a:t>
            </a:r>
            <a:endParaRPr b="0" lang="en-US" sz="2400" spc="-1" strike="noStrike">
              <a:latin typeface="Arial"/>
            </a:endParaRPr>
          </a:p>
        </p:txBody>
      </p:sp>
      <p:grpSp>
        <p:nvGrpSpPr>
          <p:cNvPr id="7678" name="Google Shape;8653;p58"/>
          <p:cNvGrpSpPr/>
          <p:nvPr/>
        </p:nvGrpSpPr>
        <p:grpSpPr>
          <a:xfrm>
            <a:off x="846000" y="1689120"/>
            <a:ext cx="441360" cy="419040"/>
            <a:chOff x="846000" y="1689120"/>
            <a:chExt cx="441360" cy="419040"/>
          </a:xfrm>
        </p:grpSpPr>
        <p:sp>
          <p:nvSpPr>
            <p:cNvPr id="7679" name="Google Shape;8654;p58"/>
            <p:cNvSpPr/>
            <p:nvPr/>
          </p:nvSpPr>
          <p:spPr>
            <a:xfrm>
              <a:off x="846000" y="1831680"/>
              <a:ext cx="316800" cy="276480"/>
            </a:xfrm>
            <a:custGeom>
              <a:avLst/>
              <a:gdLst/>
              <a:ahLst/>
              <a:rect l="l" t="t" r="r" b="b"/>
              <a:pathLst>
                <a:path w="8823" h="7704">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w="0">
              <a:noFill/>
            </a:ln>
          </p:spPr>
          <p:style>
            <a:lnRef idx="0"/>
            <a:fillRef idx="0"/>
            <a:effectRef idx="0"/>
            <a:fontRef idx="minor"/>
          </p:style>
        </p:sp>
        <p:sp>
          <p:nvSpPr>
            <p:cNvPr id="7680" name="Google Shape;8655;p58"/>
            <p:cNvSpPr/>
            <p:nvPr/>
          </p:nvSpPr>
          <p:spPr>
            <a:xfrm>
              <a:off x="954720" y="1689120"/>
              <a:ext cx="332640" cy="280080"/>
            </a:xfrm>
            <a:custGeom>
              <a:avLst/>
              <a:gdLst/>
              <a:ahLst/>
              <a:rect l="l" t="t" r="r" b="b"/>
              <a:pathLst>
                <a:path w="9263" h="7798">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w="0">
              <a:noFill/>
            </a:ln>
          </p:spPr>
          <p:style>
            <a:lnRef idx="0"/>
            <a:fillRef idx="0"/>
            <a:effectRef idx="0"/>
            <a:fontRef idx="minor"/>
          </p:style>
        </p:sp>
      </p:grpSp>
      <p:grpSp>
        <p:nvGrpSpPr>
          <p:cNvPr id="7681" name="Google Shape;8656;p58"/>
          <p:cNvGrpSpPr/>
          <p:nvPr/>
        </p:nvGrpSpPr>
        <p:grpSpPr>
          <a:xfrm>
            <a:off x="846000" y="2204640"/>
            <a:ext cx="441720" cy="420120"/>
            <a:chOff x="846000" y="2204640"/>
            <a:chExt cx="441720" cy="420120"/>
          </a:xfrm>
        </p:grpSpPr>
        <p:sp>
          <p:nvSpPr>
            <p:cNvPr id="7682" name="Google Shape;8657;p58"/>
            <p:cNvSpPr/>
            <p:nvPr/>
          </p:nvSpPr>
          <p:spPr>
            <a:xfrm>
              <a:off x="846000" y="2204640"/>
              <a:ext cx="320400" cy="420120"/>
            </a:xfrm>
            <a:custGeom>
              <a:avLst/>
              <a:gdLst/>
              <a:ahLst/>
              <a:rect l="l" t="t" r="r" b="b"/>
              <a:pathLst>
                <a:path w="8917" h="11689">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w="0">
              <a:noFill/>
            </a:ln>
          </p:spPr>
          <p:style>
            <a:lnRef idx="0"/>
            <a:fillRef idx="0"/>
            <a:effectRef idx="0"/>
            <a:fontRef idx="minor"/>
          </p:style>
        </p:sp>
        <p:sp>
          <p:nvSpPr>
            <p:cNvPr id="7683" name="Google Shape;8658;p58"/>
            <p:cNvSpPr/>
            <p:nvPr/>
          </p:nvSpPr>
          <p:spPr>
            <a:xfrm>
              <a:off x="970200" y="2493720"/>
              <a:ext cx="83880" cy="80640"/>
            </a:xfrm>
            <a:custGeom>
              <a:avLst/>
              <a:gdLst/>
              <a:ahLst/>
              <a:rect l="l" t="t" r="r" b="b"/>
              <a:pathLst>
                <a:path w="2347" h="2262">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w="0">
              <a:noFill/>
            </a:ln>
          </p:spPr>
          <p:style>
            <a:lnRef idx="0"/>
            <a:fillRef idx="0"/>
            <a:effectRef idx="0"/>
            <a:fontRef idx="minor"/>
          </p:style>
        </p:sp>
        <p:sp>
          <p:nvSpPr>
            <p:cNvPr id="7684" name="Google Shape;8659;p58"/>
            <p:cNvSpPr/>
            <p:nvPr/>
          </p:nvSpPr>
          <p:spPr>
            <a:xfrm>
              <a:off x="1162440" y="2281680"/>
              <a:ext cx="125280" cy="102600"/>
            </a:xfrm>
            <a:custGeom>
              <a:avLst/>
              <a:gdLst/>
              <a:ahLst/>
              <a:rect l="l" t="t" r="r" b="b"/>
              <a:pathLst>
                <a:path w="3499" h="2872">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w="0">
              <a:noFill/>
            </a:ln>
          </p:spPr>
          <p:style>
            <a:lnRef idx="0"/>
            <a:fillRef idx="0"/>
            <a:effectRef idx="0"/>
            <a:fontRef idx="minor"/>
          </p:style>
        </p:sp>
        <p:sp>
          <p:nvSpPr>
            <p:cNvPr id="7685" name="Google Shape;8660;p58"/>
            <p:cNvSpPr/>
            <p:nvPr/>
          </p:nvSpPr>
          <p:spPr>
            <a:xfrm>
              <a:off x="1006920" y="2334960"/>
              <a:ext cx="205560" cy="205560"/>
            </a:xfrm>
            <a:custGeom>
              <a:avLst/>
              <a:gdLst/>
              <a:ahLst/>
              <a:rect l="l" t="t" r="r" b="b"/>
              <a:pathLst>
                <a:path w="5735" h="5735">
                  <a:moveTo>
                    <a:pt x="3813" y="1"/>
                  </a:moveTo>
                  <a:lnTo>
                    <a:pt x="1" y="3813"/>
                  </a:lnTo>
                  <a:lnTo>
                    <a:pt x="1922" y="5734"/>
                  </a:lnTo>
                  <a:lnTo>
                    <a:pt x="4474" y="3183"/>
                  </a:lnTo>
                  <a:lnTo>
                    <a:pt x="5734" y="1922"/>
                  </a:lnTo>
                  <a:lnTo>
                    <a:pt x="3813" y="1"/>
                  </a:lnTo>
                  <a:close/>
                </a:path>
              </a:pathLst>
            </a:custGeom>
            <a:solidFill>
              <a:srgbClr val="5f7d95"/>
            </a:solidFill>
            <a:ln w="0">
              <a:noFill/>
            </a:ln>
          </p:spPr>
          <p:style>
            <a:lnRef idx="0"/>
            <a:fillRef idx="0"/>
            <a:effectRef idx="0"/>
            <a:fontRef idx="minor"/>
          </p:style>
        </p:sp>
        <p:sp>
          <p:nvSpPr>
            <p:cNvPr id="7686" name="Google Shape;8661;p58"/>
            <p:cNvSpPr/>
            <p:nvPr/>
          </p:nvSpPr>
          <p:spPr>
            <a:xfrm>
              <a:off x="853920" y="2212560"/>
              <a:ext cx="67320" cy="66240"/>
            </a:xfrm>
            <a:custGeom>
              <a:avLst/>
              <a:gdLst/>
              <a:ahLst/>
              <a:rect l="l" t="t" r="r" b="b"/>
              <a:pathLst>
                <a:path w="1891" h="1859">
                  <a:moveTo>
                    <a:pt x="1891" y="0"/>
                  </a:moveTo>
                  <a:lnTo>
                    <a:pt x="0" y="1859"/>
                  </a:lnTo>
                  <a:lnTo>
                    <a:pt x="1891" y="1859"/>
                  </a:lnTo>
                  <a:lnTo>
                    <a:pt x="1891" y="0"/>
                  </a:lnTo>
                  <a:close/>
                </a:path>
              </a:pathLst>
            </a:custGeom>
            <a:solidFill>
              <a:srgbClr val="5f7d95"/>
            </a:solidFill>
            <a:ln w="0">
              <a:noFill/>
            </a:ln>
          </p:spPr>
          <p:style>
            <a:lnRef idx="0"/>
            <a:fillRef idx="0"/>
            <a:effectRef idx="0"/>
            <a:fontRef idx="minor"/>
          </p:style>
        </p:sp>
      </p:grpSp>
      <p:grpSp>
        <p:nvGrpSpPr>
          <p:cNvPr id="7687" name="Google Shape;8662;p58"/>
          <p:cNvGrpSpPr/>
          <p:nvPr/>
        </p:nvGrpSpPr>
        <p:grpSpPr>
          <a:xfrm>
            <a:off x="867960" y="2756880"/>
            <a:ext cx="421200" cy="418680"/>
            <a:chOff x="867960" y="2756880"/>
            <a:chExt cx="421200" cy="418680"/>
          </a:xfrm>
        </p:grpSpPr>
        <p:sp>
          <p:nvSpPr>
            <p:cNvPr id="7688" name="Google Shape;8663;p58"/>
            <p:cNvSpPr/>
            <p:nvPr/>
          </p:nvSpPr>
          <p:spPr>
            <a:xfrm>
              <a:off x="1073160" y="2756880"/>
              <a:ext cx="43560" cy="93600"/>
            </a:xfrm>
            <a:custGeom>
              <a:avLst/>
              <a:gdLst/>
              <a:ahLst/>
              <a:rect l="l" t="t" r="r" b="b"/>
              <a:pathLst>
                <a:path w="1230" h="2616">
                  <a:moveTo>
                    <a:pt x="1229" y="1"/>
                  </a:moveTo>
                  <a:cubicBezTo>
                    <a:pt x="757" y="379"/>
                    <a:pt x="284" y="1355"/>
                    <a:pt x="1" y="2616"/>
                  </a:cubicBezTo>
                  <a:lnTo>
                    <a:pt x="1229" y="2616"/>
                  </a:lnTo>
                  <a:lnTo>
                    <a:pt x="1229" y="1"/>
                  </a:lnTo>
                  <a:close/>
                </a:path>
              </a:pathLst>
            </a:custGeom>
            <a:solidFill>
              <a:srgbClr val="5f7d95"/>
            </a:solidFill>
            <a:ln w="0">
              <a:noFill/>
            </a:ln>
          </p:spPr>
          <p:style>
            <a:lnRef idx="0"/>
            <a:fillRef idx="0"/>
            <a:effectRef idx="0"/>
            <a:fontRef idx="minor"/>
          </p:style>
        </p:sp>
        <p:sp>
          <p:nvSpPr>
            <p:cNvPr id="7689" name="Google Shape;8664;p58"/>
            <p:cNvSpPr/>
            <p:nvPr/>
          </p:nvSpPr>
          <p:spPr>
            <a:xfrm>
              <a:off x="1073160" y="2974680"/>
              <a:ext cx="43560" cy="92160"/>
            </a:xfrm>
            <a:custGeom>
              <a:avLst/>
              <a:gdLst/>
              <a:ahLst/>
              <a:rect l="l" t="t" r="r" b="b"/>
              <a:pathLst>
                <a:path w="1230" h="2584">
                  <a:moveTo>
                    <a:pt x="1" y="1"/>
                  </a:moveTo>
                  <a:cubicBezTo>
                    <a:pt x="284" y="1261"/>
                    <a:pt x="757" y="2237"/>
                    <a:pt x="1229" y="2584"/>
                  </a:cubicBezTo>
                  <a:lnTo>
                    <a:pt x="1229" y="1"/>
                  </a:lnTo>
                  <a:close/>
                </a:path>
              </a:pathLst>
            </a:custGeom>
            <a:solidFill>
              <a:srgbClr val="5f7d95"/>
            </a:solidFill>
            <a:ln w="0">
              <a:noFill/>
            </a:ln>
          </p:spPr>
          <p:style>
            <a:lnRef idx="0"/>
            <a:fillRef idx="0"/>
            <a:effectRef idx="0"/>
            <a:fontRef idx="minor"/>
          </p:style>
        </p:sp>
        <p:sp>
          <p:nvSpPr>
            <p:cNvPr id="7690" name="Google Shape;8665;p58"/>
            <p:cNvSpPr/>
            <p:nvPr/>
          </p:nvSpPr>
          <p:spPr>
            <a:xfrm>
              <a:off x="1067760" y="2874960"/>
              <a:ext cx="49320" cy="73080"/>
            </a:xfrm>
            <a:custGeom>
              <a:avLst/>
              <a:gdLst/>
              <a:ahLst/>
              <a:rect l="l" t="t" r="r" b="b"/>
              <a:pathLst>
                <a:path w="1387" h="2048">
                  <a:moveTo>
                    <a:pt x="63" y="0"/>
                  </a:moveTo>
                  <a:cubicBezTo>
                    <a:pt x="0" y="725"/>
                    <a:pt x="0" y="1355"/>
                    <a:pt x="63" y="2048"/>
                  </a:cubicBezTo>
                  <a:lnTo>
                    <a:pt x="1386" y="2048"/>
                  </a:lnTo>
                  <a:lnTo>
                    <a:pt x="1386" y="0"/>
                  </a:lnTo>
                  <a:close/>
                </a:path>
              </a:pathLst>
            </a:custGeom>
            <a:solidFill>
              <a:srgbClr val="5f7d95"/>
            </a:solidFill>
            <a:ln w="0">
              <a:noFill/>
            </a:ln>
          </p:spPr>
          <p:style>
            <a:lnRef idx="0"/>
            <a:fillRef idx="0"/>
            <a:effectRef idx="0"/>
            <a:fontRef idx="minor"/>
          </p:style>
        </p:sp>
        <p:sp>
          <p:nvSpPr>
            <p:cNvPr id="7691" name="Google Shape;8666;p58"/>
            <p:cNvSpPr/>
            <p:nvPr/>
          </p:nvSpPr>
          <p:spPr>
            <a:xfrm>
              <a:off x="1176480" y="2760480"/>
              <a:ext cx="100080" cy="90000"/>
            </a:xfrm>
            <a:custGeom>
              <a:avLst/>
              <a:gdLst/>
              <a:ahLst/>
              <a:rect l="l" t="t" r="r" b="b"/>
              <a:pathLst>
                <a:path w="2805" h="2521">
                  <a:moveTo>
                    <a:pt x="1" y="0"/>
                  </a:moveTo>
                  <a:cubicBezTo>
                    <a:pt x="442" y="630"/>
                    <a:pt x="757" y="1512"/>
                    <a:pt x="946" y="2521"/>
                  </a:cubicBezTo>
                  <a:lnTo>
                    <a:pt x="2805" y="2521"/>
                  </a:lnTo>
                  <a:cubicBezTo>
                    <a:pt x="2301" y="1292"/>
                    <a:pt x="1261" y="347"/>
                    <a:pt x="1" y="0"/>
                  </a:cubicBezTo>
                  <a:close/>
                </a:path>
              </a:pathLst>
            </a:custGeom>
            <a:solidFill>
              <a:srgbClr val="5f7d95"/>
            </a:solidFill>
            <a:ln w="0">
              <a:noFill/>
            </a:ln>
          </p:spPr>
          <p:style>
            <a:lnRef idx="0"/>
            <a:fillRef idx="0"/>
            <a:effectRef idx="0"/>
            <a:fontRef idx="minor"/>
          </p:style>
        </p:sp>
        <p:sp>
          <p:nvSpPr>
            <p:cNvPr id="7692" name="Google Shape;8667;p58"/>
            <p:cNvSpPr/>
            <p:nvPr/>
          </p:nvSpPr>
          <p:spPr>
            <a:xfrm>
              <a:off x="1213920" y="2874960"/>
              <a:ext cx="75240" cy="73080"/>
            </a:xfrm>
            <a:custGeom>
              <a:avLst/>
              <a:gdLst/>
              <a:ahLst/>
              <a:rect l="l" t="t" r="r" b="b"/>
              <a:pathLst>
                <a:path w="2112" h="2048">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w="0">
              <a:noFill/>
            </a:ln>
          </p:spPr>
          <p:style>
            <a:lnRef idx="0"/>
            <a:fillRef idx="0"/>
            <a:effectRef idx="0"/>
            <a:fontRef idx="minor"/>
          </p:style>
        </p:sp>
        <p:sp>
          <p:nvSpPr>
            <p:cNvPr id="7693" name="Google Shape;8668;p58"/>
            <p:cNvSpPr/>
            <p:nvPr/>
          </p:nvSpPr>
          <p:spPr>
            <a:xfrm>
              <a:off x="1141200" y="2756880"/>
              <a:ext cx="43560" cy="93600"/>
            </a:xfrm>
            <a:custGeom>
              <a:avLst/>
              <a:gdLst/>
              <a:ahLst/>
              <a:rect l="l" t="t" r="r" b="b"/>
              <a:pathLst>
                <a:path w="1229" h="2616">
                  <a:moveTo>
                    <a:pt x="0" y="1"/>
                  </a:moveTo>
                  <a:lnTo>
                    <a:pt x="0" y="2616"/>
                  </a:lnTo>
                  <a:lnTo>
                    <a:pt x="1229" y="2616"/>
                  </a:lnTo>
                  <a:cubicBezTo>
                    <a:pt x="977" y="1355"/>
                    <a:pt x="473" y="379"/>
                    <a:pt x="0" y="1"/>
                  </a:cubicBezTo>
                  <a:close/>
                </a:path>
              </a:pathLst>
            </a:custGeom>
            <a:solidFill>
              <a:srgbClr val="5f7d95"/>
            </a:solidFill>
            <a:ln w="0">
              <a:noFill/>
            </a:ln>
          </p:spPr>
          <p:style>
            <a:lnRef idx="0"/>
            <a:fillRef idx="0"/>
            <a:effectRef idx="0"/>
            <a:fontRef idx="minor"/>
          </p:style>
        </p:sp>
        <p:sp>
          <p:nvSpPr>
            <p:cNvPr id="7694" name="Google Shape;8669;p58"/>
            <p:cNvSpPr/>
            <p:nvPr/>
          </p:nvSpPr>
          <p:spPr>
            <a:xfrm>
              <a:off x="1141200" y="2974680"/>
              <a:ext cx="43560" cy="92160"/>
            </a:xfrm>
            <a:custGeom>
              <a:avLst/>
              <a:gdLst/>
              <a:ahLst/>
              <a:rect l="l" t="t" r="r" b="b"/>
              <a:pathLst>
                <a:path w="1229" h="2584">
                  <a:moveTo>
                    <a:pt x="0" y="1"/>
                  </a:moveTo>
                  <a:lnTo>
                    <a:pt x="0" y="2584"/>
                  </a:lnTo>
                  <a:cubicBezTo>
                    <a:pt x="473" y="2237"/>
                    <a:pt x="945" y="1261"/>
                    <a:pt x="1229" y="1"/>
                  </a:cubicBezTo>
                  <a:close/>
                </a:path>
              </a:pathLst>
            </a:custGeom>
            <a:solidFill>
              <a:srgbClr val="5f7d95"/>
            </a:solidFill>
            <a:ln w="0">
              <a:noFill/>
            </a:ln>
          </p:spPr>
          <p:style>
            <a:lnRef idx="0"/>
            <a:fillRef idx="0"/>
            <a:effectRef idx="0"/>
            <a:fontRef idx="minor"/>
          </p:style>
        </p:sp>
        <p:sp>
          <p:nvSpPr>
            <p:cNvPr id="7695" name="Google Shape;8670;p58"/>
            <p:cNvSpPr/>
            <p:nvPr/>
          </p:nvSpPr>
          <p:spPr>
            <a:xfrm>
              <a:off x="867960" y="2972520"/>
              <a:ext cx="214920" cy="203040"/>
            </a:xfrm>
            <a:custGeom>
              <a:avLst/>
              <a:gdLst/>
              <a:ahLst/>
              <a:rect l="l" t="t" r="r" b="b"/>
              <a:pathLst>
                <a:path w="5987" h="5664">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w="0">
              <a:noFill/>
            </a:ln>
          </p:spPr>
          <p:style>
            <a:lnRef idx="0"/>
            <a:fillRef idx="0"/>
            <a:effectRef idx="0"/>
            <a:fontRef idx="minor"/>
          </p:style>
        </p:sp>
        <p:sp>
          <p:nvSpPr>
            <p:cNvPr id="7696" name="Google Shape;8671;p58"/>
            <p:cNvSpPr/>
            <p:nvPr/>
          </p:nvSpPr>
          <p:spPr>
            <a:xfrm>
              <a:off x="1176480" y="2972520"/>
              <a:ext cx="100080" cy="92160"/>
            </a:xfrm>
            <a:custGeom>
              <a:avLst/>
              <a:gdLst/>
              <a:ahLst/>
              <a:rect l="l" t="t" r="r" b="b"/>
              <a:pathLst>
                <a:path w="2805" h="2584">
                  <a:moveTo>
                    <a:pt x="946" y="1"/>
                  </a:moveTo>
                  <a:cubicBezTo>
                    <a:pt x="757" y="1040"/>
                    <a:pt x="442" y="1954"/>
                    <a:pt x="1" y="2584"/>
                  </a:cubicBezTo>
                  <a:cubicBezTo>
                    <a:pt x="1261" y="2174"/>
                    <a:pt x="2301" y="1229"/>
                    <a:pt x="2805" y="1"/>
                  </a:cubicBezTo>
                  <a:close/>
                </a:path>
              </a:pathLst>
            </a:custGeom>
            <a:solidFill>
              <a:srgbClr val="5f7d95"/>
            </a:solidFill>
            <a:ln w="0">
              <a:noFill/>
            </a:ln>
          </p:spPr>
          <p:style>
            <a:lnRef idx="0"/>
            <a:fillRef idx="0"/>
            <a:effectRef idx="0"/>
            <a:fontRef idx="minor"/>
          </p:style>
        </p:sp>
        <p:sp>
          <p:nvSpPr>
            <p:cNvPr id="7697" name="Google Shape;8672;p58"/>
            <p:cNvSpPr/>
            <p:nvPr/>
          </p:nvSpPr>
          <p:spPr>
            <a:xfrm>
              <a:off x="970200" y="2874960"/>
              <a:ext cx="74160" cy="73080"/>
            </a:xfrm>
            <a:custGeom>
              <a:avLst/>
              <a:gdLst/>
              <a:ahLst/>
              <a:rect l="l" t="t" r="r" b="b"/>
              <a:pathLst>
                <a:path w="2081" h="2048">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w="0">
              <a:noFill/>
            </a:ln>
          </p:spPr>
          <p:style>
            <a:lnRef idx="0"/>
            <a:fillRef idx="0"/>
            <a:effectRef idx="0"/>
            <a:fontRef idx="minor"/>
          </p:style>
        </p:sp>
        <p:sp>
          <p:nvSpPr>
            <p:cNvPr id="7698" name="Google Shape;8673;p58"/>
            <p:cNvSpPr/>
            <p:nvPr/>
          </p:nvSpPr>
          <p:spPr>
            <a:xfrm>
              <a:off x="982440" y="2757960"/>
              <a:ext cx="100080" cy="90000"/>
            </a:xfrm>
            <a:custGeom>
              <a:avLst/>
              <a:gdLst/>
              <a:ahLst/>
              <a:rect l="l" t="t" r="r" b="b"/>
              <a:pathLst>
                <a:path w="2805" h="2521">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w="0">
              <a:noFill/>
            </a:ln>
          </p:spPr>
          <p:style>
            <a:lnRef idx="0"/>
            <a:fillRef idx="0"/>
            <a:effectRef idx="0"/>
            <a:fontRef idx="minor"/>
          </p:style>
        </p:sp>
        <p:sp>
          <p:nvSpPr>
            <p:cNvPr id="7699" name="Google Shape;8674;p58"/>
            <p:cNvSpPr/>
            <p:nvPr/>
          </p:nvSpPr>
          <p:spPr>
            <a:xfrm>
              <a:off x="1141200" y="2874960"/>
              <a:ext cx="50400" cy="73080"/>
            </a:xfrm>
            <a:custGeom>
              <a:avLst/>
              <a:gdLst/>
              <a:ahLst/>
              <a:rect l="l" t="t" r="r" b="b"/>
              <a:pathLst>
                <a:path w="1418" h="2048">
                  <a:moveTo>
                    <a:pt x="0" y="0"/>
                  </a:moveTo>
                  <a:lnTo>
                    <a:pt x="0" y="2048"/>
                  </a:lnTo>
                  <a:lnTo>
                    <a:pt x="1292" y="2048"/>
                  </a:lnTo>
                  <a:cubicBezTo>
                    <a:pt x="1418" y="1355"/>
                    <a:pt x="1418" y="725"/>
                    <a:pt x="1292" y="0"/>
                  </a:cubicBezTo>
                  <a:close/>
                </a:path>
              </a:pathLst>
            </a:custGeom>
            <a:solidFill>
              <a:srgbClr val="5f7d95"/>
            </a:solidFill>
            <a:ln w="0">
              <a:noFill/>
            </a:ln>
          </p:spPr>
          <p:style>
            <a:lnRef idx="0"/>
            <a:fillRef idx="0"/>
            <a:effectRef idx="0"/>
            <a:fontRef idx="minor"/>
          </p:style>
        </p:sp>
      </p:grpSp>
      <p:sp>
        <p:nvSpPr>
          <p:cNvPr id="7700" name="Google Shape;8675;p58"/>
          <p:cNvSpPr/>
          <p:nvPr/>
        </p:nvSpPr>
        <p:spPr>
          <a:xfrm>
            <a:off x="3546000" y="1689120"/>
            <a:ext cx="433800" cy="418680"/>
          </a:xfrm>
          <a:custGeom>
            <a:avLst/>
            <a:gdLst/>
            <a:ahLst/>
            <a:rect l="l" t="t" r="r" b="b"/>
            <a:pathLst>
              <a:path w="12074" h="11646">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w="0">
            <a:noFill/>
          </a:ln>
        </p:spPr>
        <p:style>
          <a:lnRef idx="0"/>
          <a:fillRef idx="0"/>
          <a:effectRef idx="0"/>
          <a:fontRef idx="minor"/>
        </p:style>
      </p:sp>
      <p:grpSp>
        <p:nvGrpSpPr>
          <p:cNvPr id="7701" name="Google Shape;8676;p58"/>
          <p:cNvGrpSpPr/>
          <p:nvPr/>
        </p:nvGrpSpPr>
        <p:grpSpPr>
          <a:xfrm>
            <a:off x="3551400" y="2205360"/>
            <a:ext cx="422280" cy="419040"/>
            <a:chOff x="3551400" y="2205360"/>
            <a:chExt cx="422280" cy="419040"/>
          </a:xfrm>
        </p:grpSpPr>
        <p:sp>
          <p:nvSpPr>
            <p:cNvPr id="7702" name="Google Shape;8677;p58"/>
            <p:cNvSpPr/>
            <p:nvPr/>
          </p:nvSpPr>
          <p:spPr>
            <a:xfrm>
              <a:off x="3552480" y="2205360"/>
              <a:ext cx="421200" cy="245520"/>
            </a:xfrm>
            <a:custGeom>
              <a:avLst/>
              <a:gdLst/>
              <a:ahLst/>
              <a:rect l="l" t="t" r="r" b="b"/>
              <a:pathLst>
                <a:path w="11721" h="6837">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w="0">
              <a:noFill/>
            </a:ln>
          </p:spPr>
          <p:style>
            <a:lnRef idx="0"/>
            <a:fillRef idx="0"/>
            <a:effectRef idx="0"/>
            <a:fontRef idx="minor"/>
          </p:style>
        </p:sp>
        <p:sp>
          <p:nvSpPr>
            <p:cNvPr id="7703" name="Google Shape;8678;p58"/>
            <p:cNvSpPr/>
            <p:nvPr/>
          </p:nvSpPr>
          <p:spPr>
            <a:xfrm>
              <a:off x="3551400" y="2394720"/>
              <a:ext cx="419040" cy="229680"/>
            </a:xfrm>
            <a:custGeom>
              <a:avLst/>
              <a:gdLst/>
              <a:ahLst/>
              <a:rect l="l" t="t" r="r" b="b"/>
              <a:pathLst>
                <a:path w="11657" h="639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w="0">
              <a:noFill/>
            </a:ln>
          </p:spPr>
          <p:style>
            <a:lnRef idx="0"/>
            <a:fillRef idx="0"/>
            <a:effectRef idx="0"/>
            <a:fontRef idx="minor"/>
          </p:style>
        </p:sp>
        <p:sp>
          <p:nvSpPr>
            <p:cNvPr id="7704" name="Google Shape;8679;p58"/>
            <p:cNvSpPr/>
            <p:nvPr/>
          </p:nvSpPr>
          <p:spPr>
            <a:xfrm>
              <a:off x="3724920" y="2473920"/>
              <a:ext cx="73080" cy="26640"/>
            </a:xfrm>
            <a:custGeom>
              <a:avLst/>
              <a:gdLst/>
              <a:ahLst/>
              <a:rect l="l" t="t" r="r" b="b"/>
              <a:pathLst>
                <a:path w="2049" h="758">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w="0">
              <a:noFill/>
            </a:ln>
          </p:spPr>
          <p:style>
            <a:lnRef idx="0"/>
            <a:fillRef idx="0"/>
            <a:effectRef idx="0"/>
            <a:fontRef idx="minor"/>
          </p:style>
        </p:sp>
      </p:grpSp>
      <p:grpSp>
        <p:nvGrpSpPr>
          <p:cNvPr id="7705" name="Google Shape;8680;p58"/>
          <p:cNvGrpSpPr/>
          <p:nvPr/>
        </p:nvGrpSpPr>
        <p:grpSpPr>
          <a:xfrm>
            <a:off x="3564360" y="2756880"/>
            <a:ext cx="420120" cy="419040"/>
            <a:chOff x="3564360" y="2756880"/>
            <a:chExt cx="420120" cy="419040"/>
          </a:xfrm>
        </p:grpSpPr>
        <p:sp>
          <p:nvSpPr>
            <p:cNvPr id="7706" name="Google Shape;8681;p58"/>
            <p:cNvSpPr/>
            <p:nvPr/>
          </p:nvSpPr>
          <p:spPr>
            <a:xfrm>
              <a:off x="3713040" y="2904120"/>
              <a:ext cx="124200" cy="124200"/>
            </a:xfrm>
            <a:custGeom>
              <a:avLst/>
              <a:gdLst/>
              <a:ahLst/>
              <a:rect l="l" t="t" r="r" b="b"/>
              <a:pathLst>
                <a:path w="3466" h="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w="0">
              <a:noFill/>
            </a:ln>
          </p:spPr>
          <p:style>
            <a:lnRef idx="0"/>
            <a:fillRef idx="0"/>
            <a:effectRef idx="0"/>
            <a:fontRef idx="minor"/>
          </p:style>
        </p:sp>
        <p:sp>
          <p:nvSpPr>
            <p:cNvPr id="7707" name="Google Shape;8682;p58"/>
            <p:cNvSpPr/>
            <p:nvPr/>
          </p:nvSpPr>
          <p:spPr>
            <a:xfrm>
              <a:off x="3761640" y="2954160"/>
              <a:ext cx="26640" cy="24120"/>
            </a:xfrm>
            <a:custGeom>
              <a:avLst/>
              <a:gdLst/>
              <a:ahLst/>
              <a:rect l="l" t="t" r="r" b="b"/>
              <a:pathLst>
                <a:path w="758" h="694">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w="0">
              <a:noFill/>
            </a:ln>
          </p:spPr>
          <p:style>
            <a:lnRef idx="0"/>
            <a:fillRef idx="0"/>
            <a:effectRef idx="0"/>
            <a:fontRef idx="minor"/>
          </p:style>
        </p:sp>
        <p:sp>
          <p:nvSpPr>
            <p:cNvPr id="7708" name="Google Shape;8683;p58"/>
            <p:cNvSpPr/>
            <p:nvPr/>
          </p:nvSpPr>
          <p:spPr>
            <a:xfrm>
              <a:off x="3692520" y="2756880"/>
              <a:ext cx="291960" cy="293040"/>
            </a:xfrm>
            <a:custGeom>
              <a:avLst/>
              <a:gdLst/>
              <a:ahLst/>
              <a:rect l="l" t="t" r="r" b="b"/>
              <a:pathLst>
                <a:path w="8129" h="8161">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w="0">
              <a:noFill/>
            </a:ln>
          </p:spPr>
          <p:style>
            <a:lnRef idx="0"/>
            <a:fillRef idx="0"/>
            <a:effectRef idx="0"/>
            <a:fontRef idx="minor"/>
          </p:style>
        </p:sp>
        <p:sp>
          <p:nvSpPr>
            <p:cNvPr id="7709" name="Google Shape;8684;p58"/>
            <p:cNvSpPr/>
            <p:nvPr/>
          </p:nvSpPr>
          <p:spPr>
            <a:xfrm>
              <a:off x="3825360" y="3016440"/>
              <a:ext cx="130680" cy="130680"/>
            </a:xfrm>
            <a:custGeom>
              <a:avLst/>
              <a:gdLst/>
              <a:ahLst/>
              <a:rect l="l" t="t" r="r" b="b"/>
              <a:pathLst>
                <a:path w="3655" h="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w="0">
              <a:noFill/>
            </a:ln>
          </p:spPr>
          <p:style>
            <a:lnRef idx="0"/>
            <a:fillRef idx="0"/>
            <a:effectRef idx="0"/>
            <a:fontRef idx="minor"/>
          </p:style>
        </p:sp>
        <p:sp>
          <p:nvSpPr>
            <p:cNvPr id="7710" name="Google Shape;8685;p58"/>
            <p:cNvSpPr/>
            <p:nvPr/>
          </p:nvSpPr>
          <p:spPr>
            <a:xfrm>
              <a:off x="3592800" y="2785320"/>
              <a:ext cx="131040" cy="130680"/>
            </a:xfrm>
            <a:custGeom>
              <a:avLst/>
              <a:gdLst/>
              <a:ahLst/>
              <a:rect l="l" t="t" r="r" b="b"/>
              <a:pathLst>
                <a:path w="3656" h="3655">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w="0">
              <a:noFill/>
            </a:ln>
          </p:spPr>
          <p:style>
            <a:lnRef idx="0"/>
            <a:fillRef idx="0"/>
            <a:effectRef idx="0"/>
            <a:fontRef idx="minor"/>
          </p:style>
        </p:sp>
        <p:sp>
          <p:nvSpPr>
            <p:cNvPr id="7711" name="Google Shape;8686;p58"/>
            <p:cNvSpPr/>
            <p:nvPr/>
          </p:nvSpPr>
          <p:spPr>
            <a:xfrm>
              <a:off x="3564360" y="2882880"/>
              <a:ext cx="293040" cy="293040"/>
            </a:xfrm>
            <a:custGeom>
              <a:avLst/>
              <a:gdLst/>
              <a:ahLst/>
              <a:rect l="l" t="t" r="r" b="b"/>
              <a:pathLst>
                <a:path w="8160" h="8161">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w="0">
              <a:noFill/>
            </a:ln>
          </p:spPr>
          <p:style>
            <a:lnRef idx="0"/>
            <a:fillRef idx="0"/>
            <a:effectRef idx="0"/>
            <a:fontRef idx="minor"/>
          </p:style>
        </p:sp>
      </p:grpSp>
      <p:grpSp>
        <p:nvGrpSpPr>
          <p:cNvPr id="7712" name="Google Shape;8687;p58"/>
          <p:cNvGrpSpPr/>
          <p:nvPr/>
        </p:nvGrpSpPr>
        <p:grpSpPr>
          <a:xfrm>
            <a:off x="6256440" y="1714320"/>
            <a:ext cx="430200" cy="369000"/>
            <a:chOff x="6256440" y="1714320"/>
            <a:chExt cx="430200" cy="369000"/>
          </a:xfrm>
        </p:grpSpPr>
        <p:sp>
          <p:nvSpPr>
            <p:cNvPr id="7713" name="Google Shape;8688;p58"/>
            <p:cNvSpPr/>
            <p:nvPr/>
          </p:nvSpPr>
          <p:spPr>
            <a:xfrm>
              <a:off x="6256440" y="2010240"/>
              <a:ext cx="219240" cy="73080"/>
            </a:xfrm>
            <a:custGeom>
              <a:avLst/>
              <a:gdLst/>
              <a:ahLst/>
              <a:rect l="l" t="t" r="r" b="b"/>
              <a:pathLst>
                <a:path w="6113" h="2049">
                  <a:moveTo>
                    <a:pt x="1356" y="1"/>
                  </a:moveTo>
                  <a:cubicBezTo>
                    <a:pt x="1" y="1"/>
                    <a:pt x="1" y="2049"/>
                    <a:pt x="1356" y="2049"/>
                  </a:cubicBezTo>
                  <a:lnTo>
                    <a:pt x="4758" y="2049"/>
                  </a:lnTo>
                  <a:cubicBezTo>
                    <a:pt x="6113" y="2049"/>
                    <a:pt x="6113" y="1"/>
                    <a:pt x="4758" y="1"/>
                  </a:cubicBezTo>
                  <a:close/>
                </a:path>
              </a:pathLst>
            </a:custGeom>
            <a:solidFill>
              <a:srgbClr val="5f7d95"/>
            </a:solidFill>
            <a:ln w="0">
              <a:noFill/>
            </a:ln>
          </p:spPr>
          <p:style>
            <a:lnRef idx="0"/>
            <a:fillRef idx="0"/>
            <a:effectRef idx="0"/>
            <a:fontRef idx="minor"/>
          </p:style>
        </p:sp>
        <p:sp>
          <p:nvSpPr>
            <p:cNvPr id="7714" name="Google Shape;8689;p58"/>
            <p:cNvSpPr/>
            <p:nvPr/>
          </p:nvSpPr>
          <p:spPr>
            <a:xfrm>
              <a:off x="6476400" y="2010240"/>
              <a:ext cx="210240" cy="73080"/>
            </a:xfrm>
            <a:custGeom>
              <a:avLst/>
              <a:gdLst/>
              <a:ahLst/>
              <a:rect l="l" t="t" r="r" b="b"/>
              <a:pathLst>
                <a:path w="5861" h="2049">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w="0">
              <a:noFill/>
            </a:ln>
          </p:spPr>
          <p:style>
            <a:lnRef idx="0"/>
            <a:fillRef idx="0"/>
            <a:effectRef idx="0"/>
            <a:fontRef idx="minor"/>
          </p:style>
        </p:sp>
        <p:sp>
          <p:nvSpPr>
            <p:cNvPr id="7715" name="Google Shape;8690;p58"/>
            <p:cNvSpPr/>
            <p:nvPr/>
          </p:nvSpPr>
          <p:spPr>
            <a:xfrm>
              <a:off x="6441120" y="1798200"/>
              <a:ext cx="85320" cy="103680"/>
            </a:xfrm>
            <a:custGeom>
              <a:avLst/>
              <a:gdLst/>
              <a:ahLst/>
              <a:rect l="l" t="t" r="r" b="b"/>
              <a:pathLst>
                <a:path w="2395" h="2899">
                  <a:moveTo>
                    <a:pt x="0" y="1"/>
                  </a:moveTo>
                  <a:lnTo>
                    <a:pt x="0" y="2899"/>
                  </a:lnTo>
                  <a:lnTo>
                    <a:pt x="2395" y="1450"/>
                  </a:lnTo>
                  <a:lnTo>
                    <a:pt x="0" y="1"/>
                  </a:lnTo>
                  <a:close/>
                </a:path>
              </a:pathLst>
            </a:custGeom>
            <a:solidFill>
              <a:srgbClr val="5f7d95"/>
            </a:solidFill>
            <a:ln w="0">
              <a:noFill/>
            </a:ln>
          </p:spPr>
          <p:style>
            <a:lnRef idx="0"/>
            <a:fillRef idx="0"/>
            <a:effectRef idx="0"/>
            <a:fontRef idx="minor"/>
          </p:style>
        </p:sp>
        <p:sp>
          <p:nvSpPr>
            <p:cNvPr id="7716" name="Google Shape;8691;p58"/>
            <p:cNvSpPr/>
            <p:nvPr/>
          </p:nvSpPr>
          <p:spPr>
            <a:xfrm>
              <a:off x="6267600" y="1714320"/>
              <a:ext cx="419040" cy="270360"/>
            </a:xfrm>
            <a:custGeom>
              <a:avLst/>
              <a:gdLst/>
              <a:ahLst/>
              <a:rect l="l" t="t" r="r" b="b"/>
              <a:pathLst>
                <a:path w="11658" h="753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w="0">
              <a:noFill/>
            </a:ln>
          </p:spPr>
          <p:style>
            <a:lnRef idx="0"/>
            <a:fillRef idx="0"/>
            <a:effectRef idx="0"/>
            <a:fontRef idx="minor"/>
          </p:style>
        </p:sp>
      </p:grpSp>
      <p:grpSp>
        <p:nvGrpSpPr>
          <p:cNvPr id="7717" name="Google Shape;8692;p58"/>
          <p:cNvGrpSpPr/>
          <p:nvPr/>
        </p:nvGrpSpPr>
        <p:grpSpPr>
          <a:xfrm>
            <a:off x="6260400" y="2204640"/>
            <a:ext cx="422280" cy="419760"/>
            <a:chOff x="6260400" y="2204640"/>
            <a:chExt cx="422280" cy="419760"/>
          </a:xfrm>
        </p:grpSpPr>
        <p:sp>
          <p:nvSpPr>
            <p:cNvPr id="7718" name="Google Shape;8693;p58"/>
            <p:cNvSpPr/>
            <p:nvPr/>
          </p:nvSpPr>
          <p:spPr>
            <a:xfrm>
              <a:off x="6262560" y="2204640"/>
              <a:ext cx="420120" cy="96840"/>
            </a:xfrm>
            <a:custGeom>
              <a:avLst/>
              <a:gdLst/>
              <a:ahLst/>
              <a:rect l="l" t="t" r="r" b="b"/>
              <a:pathLst>
                <a:path w="11690" h="2711">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w="0">
              <a:noFill/>
            </a:ln>
          </p:spPr>
          <p:style>
            <a:lnRef idx="0"/>
            <a:fillRef idx="0"/>
            <a:effectRef idx="0"/>
            <a:fontRef idx="minor"/>
          </p:style>
        </p:sp>
        <p:sp>
          <p:nvSpPr>
            <p:cNvPr id="7719" name="Google Shape;8694;p58"/>
            <p:cNvSpPr/>
            <p:nvPr/>
          </p:nvSpPr>
          <p:spPr>
            <a:xfrm>
              <a:off x="6260400" y="2333880"/>
              <a:ext cx="420120" cy="220320"/>
            </a:xfrm>
            <a:custGeom>
              <a:avLst/>
              <a:gdLst/>
              <a:ahLst/>
              <a:rect l="l" t="t" r="r" b="b"/>
              <a:pathLst>
                <a:path w="11690" h="6144">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w="0">
              <a:noFill/>
            </a:ln>
          </p:spPr>
          <p:style>
            <a:lnRef idx="0"/>
            <a:fillRef idx="0"/>
            <a:effectRef idx="0"/>
            <a:fontRef idx="minor"/>
          </p:style>
        </p:sp>
        <p:sp>
          <p:nvSpPr>
            <p:cNvPr id="7720" name="Google Shape;8695;p58"/>
            <p:cNvSpPr/>
            <p:nvPr/>
          </p:nvSpPr>
          <p:spPr>
            <a:xfrm>
              <a:off x="6437160" y="2387160"/>
              <a:ext cx="85680" cy="236160"/>
            </a:xfrm>
            <a:custGeom>
              <a:avLst/>
              <a:gdLst/>
              <a:ahLst/>
              <a:rect l="l" t="t" r="r" b="b"/>
              <a:pathLst>
                <a:path w="2396" h="6585">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w="0">
              <a:noFill/>
            </a:ln>
          </p:spPr>
          <p:style>
            <a:lnRef idx="0"/>
            <a:fillRef idx="0"/>
            <a:effectRef idx="0"/>
            <a:fontRef idx="minor"/>
          </p:style>
        </p:sp>
        <p:sp>
          <p:nvSpPr>
            <p:cNvPr id="7721" name="Google Shape;8696;p58"/>
            <p:cNvSpPr/>
            <p:nvPr/>
          </p:nvSpPr>
          <p:spPr>
            <a:xfrm>
              <a:off x="6548400" y="2389320"/>
              <a:ext cx="85320" cy="235080"/>
            </a:xfrm>
            <a:custGeom>
              <a:avLst/>
              <a:gdLst/>
              <a:ahLst/>
              <a:rect l="l" t="t" r="r" b="b"/>
              <a:pathLst>
                <a:path w="2395" h="6554">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w="0">
              <a:noFill/>
            </a:ln>
          </p:spPr>
          <p:style>
            <a:lnRef idx="0"/>
            <a:fillRef idx="0"/>
            <a:effectRef idx="0"/>
            <a:fontRef idx="minor"/>
          </p:style>
        </p:sp>
      </p:grpSp>
      <p:grpSp>
        <p:nvGrpSpPr>
          <p:cNvPr id="7722" name="Google Shape;8697;p58"/>
          <p:cNvGrpSpPr/>
          <p:nvPr/>
        </p:nvGrpSpPr>
        <p:grpSpPr>
          <a:xfrm>
            <a:off x="6272640" y="2781360"/>
            <a:ext cx="421560" cy="370080"/>
            <a:chOff x="6272640" y="2781360"/>
            <a:chExt cx="421560" cy="370080"/>
          </a:xfrm>
        </p:grpSpPr>
        <p:sp>
          <p:nvSpPr>
            <p:cNvPr id="7723" name="Google Shape;8698;p58"/>
            <p:cNvSpPr/>
            <p:nvPr/>
          </p:nvSpPr>
          <p:spPr>
            <a:xfrm>
              <a:off x="6274080" y="2781360"/>
              <a:ext cx="420120" cy="97920"/>
            </a:xfrm>
            <a:custGeom>
              <a:avLst/>
              <a:gdLst/>
              <a:ahLst/>
              <a:rect l="l" t="t" r="r" b="b"/>
              <a:pathLst>
                <a:path w="11690" h="2742">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w="0">
              <a:noFill/>
            </a:ln>
          </p:spPr>
          <p:style>
            <a:lnRef idx="0"/>
            <a:fillRef idx="0"/>
            <a:effectRef idx="0"/>
            <a:fontRef idx="minor"/>
          </p:style>
        </p:sp>
        <p:sp>
          <p:nvSpPr>
            <p:cNvPr id="7724" name="Google Shape;8699;p58"/>
            <p:cNvSpPr/>
            <p:nvPr/>
          </p:nvSpPr>
          <p:spPr>
            <a:xfrm>
              <a:off x="6272640" y="2904840"/>
              <a:ext cx="420120" cy="246600"/>
            </a:xfrm>
            <a:custGeom>
              <a:avLst/>
              <a:gdLst/>
              <a:ahLst/>
              <a:rect l="l" t="t" r="r" b="b"/>
              <a:pathLst>
                <a:path w="11689" h="686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w="0">
              <a:noFill/>
            </a:ln>
          </p:spPr>
          <p:style>
            <a:lnRef idx="0"/>
            <a:fillRef idx="0"/>
            <a:effectRef idx="0"/>
            <a:fontRef idx="minor"/>
          </p:style>
        </p:sp>
      </p:grpSp>
      <p:grpSp>
        <p:nvGrpSpPr>
          <p:cNvPr id="7725" name="Google Shape;8700;p58"/>
          <p:cNvGrpSpPr/>
          <p:nvPr/>
        </p:nvGrpSpPr>
        <p:grpSpPr>
          <a:xfrm>
            <a:off x="1374480" y="3369600"/>
            <a:ext cx="420840" cy="296280"/>
            <a:chOff x="1374480" y="3369600"/>
            <a:chExt cx="420840" cy="296280"/>
          </a:xfrm>
        </p:grpSpPr>
        <p:sp>
          <p:nvSpPr>
            <p:cNvPr id="7726" name="Google Shape;8701;p58"/>
            <p:cNvSpPr/>
            <p:nvPr/>
          </p:nvSpPr>
          <p:spPr>
            <a:xfrm>
              <a:off x="1397160" y="3536280"/>
              <a:ext cx="375840" cy="129600"/>
            </a:xfrm>
            <a:custGeom>
              <a:avLst/>
              <a:gdLst/>
              <a:ahLst/>
              <a:rect l="l" t="t" r="r" b="b"/>
              <a:pathLst>
                <a:path w="10461" h="3624">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w="0">
              <a:noFill/>
            </a:ln>
          </p:spPr>
          <p:style>
            <a:lnRef idx="0"/>
            <a:fillRef idx="0"/>
            <a:effectRef idx="0"/>
            <a:fontRef idx="minor"/>
          </p:style>
        </p:sp>
        <p:sp>
          <p:nvSpPr>
            <p:cNvPr id="7727" name="Google Shape;8702;p58"/>
            <p:cNvSpPr/>
            <p:nvPr/>
          </p:nvSpPr>
          <p:spPr>
            <a:xfrm>
              <a:off x="1396080" y="3369600"/>
              <a:ext cx="375840" cy="185760"/>
            </a:xfrm>
            <a:custGeom>
              <a:avLst/>
              <a:gdLst/>
              <a:ahLst/>
              <a:rect l="l" t="t" r="r" b="b"/>
              <a:pathLst>
                <a:path w="10460" h="5176">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w="0">
              <a:noFill/>
            </a:ln>
          </p:spPr>
          <p:style>
            <a:lnRef idx="0"/>
            <a:fillRef idx="0"/>
            <a:effectRef idx="0"/>
            <a:fontRef idx="minor"/>
          </p:style>
        </p:sp>
        <p:sp>
          <p:nvSpPr>
            <p:cNvPr id="7728" name="Google Shape;8703;p58"/>
            <p:cNvSpPr/>
            <p:nvPr/>
          </p:nvSpPr>
          <p:spPr>
            <a:xfrm>
              <a:off x="1374480" y="3390840"/>
              <a:ext cx="129600" cy="252360"/>
            </a:xfrm>
            <a:custGeom>
              <a:avLst/>
              <a:gdLst/>
              <a:ahLst/>
              <a:rect l="l" t="t" r="r" b="b"/>
              <a:pathLst>
                <a:path w="3624" h="7026">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w="0">
              <a:noFill/>
            </a:ln>
          </p:spPr>
          <p:style>
            <a:lnRef idx="0"/>
            <a:fillRef idx="0"/>
            <a:effectRef idx="0"/>
            <a:fontRef idx="minor"/>
          </p:style>
        </p:sp>
        <p:sp>
          <p:nvSpPr>
            <p:cNvPr id="7729" name="Google Shape;8704;p58"/>
            <p:cNvSpPr/>
            <p:nvPr/>
          </p:nvSpPr>
          <p:spPr>
            <a:xfrm>
              <a:off x="1665720" y="3390840"/>
              <a:ext cx="129600" cy="254520"/>
            </a:xfrm>
            <a:custGeom>
              <a:avLst/>
              <a:gdLst/>
              <a:ahLst/>
              <a:rect l="l" t="t" r="r" b="b"/>
              <a:pathLst>
                <a:path w="3624" h="7089">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w="0">
              <a:noFill/>
            </a:ln>
          </p:spPr>
          <p:style>
            <a:lnRef idx="0"/>
            <a:fillRef idx="0"/>
            <a:effectRef idx="0"/>
            <a:fontRef idx="minor"/>
          </p:style>
        </p:sp>
      </p:grpSp>
      <p:grpSp>
        <p:nvGrpSpPr>
          <p:cNvPr id="7730" name="Google Shape;8705;p58"/>
          <p:cNvGrpSpPr/>
          <p:nvPr/>
        </p:nvGrpSpPr>
        <p:grpSpPr>
          <a:xfrm>
            <a:off x="1381320" y="1688760"/>
            <a:ext cx="443880" cy="419760"/>
            <a:chOff x="1381320" y="1688760"/>
            <a:chExt cx="443880" cy="419760"/>
          </a:xfrm>
        </p:grpSpPr>
        <p:sp>
          <p:nvSpPr>
            <p:cNvPr id="7731" name="Google Shape;8706;p58"/>
            <p:cNvSpPr/>
            <p:nvPr/>
          </p:nvSpPr>
          <p:spPr>
            <a:xfrm>
              <a:off x="1381320" y="1688760"/>
              <a:ext cx="443880" cy="171720"/>
            </a:xfrm>
            <a:custGeom>
              <a:avLst/>
              <a:gdLst/>
              <a:ahLst/>
              <a:rect l="l" t="t" r="r" b="b"/>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w="0">
              <a:noFill/>
            </a:ln>
          </p:spPr>
          <p:style>
            <a:lnRef idx="0"/>
            <a:fillRef idx="0"/>
            <a:effectRef idx="0"/>
            <a:fontRef idx="minor"/>
          </p:style>
        </p:sp>
        <p:sp>
          <p:nvSpPr>
            <p:cNvPr id="7732" name="Google Shape;8707;p58"/>
            <p:cNvSpPr/>
            <p:nvPr/>
          </p:nvSpPr>
          <p:spPr>
            <a:xfrm>
              <a:off x="1540440" y="1985760"/>
              <a:ext cx="124200" cy="122760"/>
            </a:xfrm>
            <a:custGeom>
              <a:avLst/>
              <a:gdLst/>
              <a:ahLst/>
              <a:rect l="l" t="t" r="r" b="b"/>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w="0">
              <a:noFill/>
            </a:ln>
          </p:spPr>
          <p:style>
            <a:lnRef idx="0"/>
            <a:fillRef idx="0"/>
            <a:effectRef idx="0"/>
            <a:fontRef idx="minor"/>
          </p:style>
        </p:sp>
        <p:sp>
          <p:nvSpPr>
            <p:cNvPr id="7733" name="Google Shape;8708;p58"/>
            <p:cNvSpPr/>
            <p:nvPr/>
          </p:nvSpPr>
          <p:spPr>
            <a:xfrm>
              <a:off x="1448280" y="1887120"/>
              <a:ext cx="305640" cy="72000"/>
            </a:xfrm>
            <a:custGeom>
              <a:avLst/>
              <a:gdLst/>
              <a:ahLst/>
              <a:rect l="l" t="t" r="r" b="b"/>
              <a:pathLst>
                <a:path w="8507" h="2017">
                  <a:moveTo>
                    <a:pt x="0" y="0"/>
                  </a:moveTo>
                  <a:lnTo>
                    <a:pt x="2048" y="2016"/>
                  </a:lnTo>
                  <a:lnTo>
                    <a:pt x="6459" y="2016"/>
                  </a:lnTo>
                  <a:lnTo>
                    <a:pt x="8507" y="0"/>
                  </a:lnTo>
                  <a:close/>
                </a:path>
              </a:pathLst>
            </a:custGeom>
            <a:solidFill>
              <a:srgbClr val="5f7d95"/>
            </a:solidFill>
            <a:ln w="0">
              <a:noFill/>
            </a:ln>
          </p:spPr>
          <p:style>
            <a:lnRef idx="0"/>
            <a:fillRef idx="0"/>
            <a:effectRef idx="0"/>
            <a:fontRef idx="minor"/>
          </p:style>
        </p:sp>
      </p:grpSp>
      <p:grpSp>
        <p:nvGrpSpPr>
          <p:cNvPr id="7734" name="Google Shape;8709;p58"/>
          <p:cNvGrpSpPr/>
          <p:nvPr/>
        </p:nvGrpSpPr>
        <p:grpSpPr>
          <a:xfrm>
            <a:off x="1392840" y="2205360"/>
            <a:ext cx="421200" cy="419040"/>
            <a:chOff x="1392840" y="2205360"/>
            <a:chExt cx="421200" cy="419040"/>
          </a:xfrm>
        </p:grpSpPr>
        <p:sp>
          <p:nvSpPr>
            <p:cNvPr id="7735" name="Google Shape;8710;p58"/>
            <p:cNvSpPr/>
            <p:nvPr/>
          </p:nvSpPr>
          <p:spPr>
            <a:xfrm>
              <a:off x="1563480" y="2377440"/>
              <a:ext cx="250560" cy="246960"/>
            </a:xfrm>
            <a:custGeom>
              <a:avLst/>
              <a:gdLst/>
              <a:ahLst/>
              <a:rect l="l" t="t" r="r" b="b"/>
              <a:pathLst>
                <a:path w="6985" h="6878">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w="0">
              <a:noFill/>
            </a:ln>
          </p:spPr>
          <p:style>
            <a:lnRef idx="0"/>
            <a:fillRef idx="0"/>
            <a:effectRef idx="0"/>
            <a:fontRef idx="minor"/>
          </p:style>
        </p:sp>
        <p:sp>
          <p:nvSpPr>
            <p:cNvPr id="7736" name="Google Shape;8711;p58"/>
            <p:cNvSpPr/>
            <p:nvPr/>
          </p:nvSpPr>
          <p:spPr>
            <a:xfrm>
              <a:off x="1474560" y="2291400"/>
              <a:ext cx="195480" cy="194400"/>
            </a:xfrm>
            <a:custGeom>
              <a:avLst/>
              <a:gdLst/>
              <a:ahLst/>
              <a:rect l="l" t="t" r="r" b="b"/>
              <a:pathLst>
                <a:path w="5452" h="542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w="0">
              <a:noFill/>
            </a:ln>
          </p:spPr>
          <p:style>
            <a:lnRef idx="0"/>
            <a:fillRef idx="0"/>
            <a:effectRef idx="0"/>
            <a:fontRef idx="minor"/>
          </p:style>
        </p:sp>
        <p:sp>
          <p:nvSpPr>
            <p:cNvPr id="7737" name="Google Shape;8712;p58"/>
            <p:cNvSpPr/>
            <p:nvPr/>
          </p:nvSpPr>
          <p:spPr>
            <a:xfrm>
              <a:off x="1392840" y="2205360"/>
              <a:ext cx="370080" cy="367920"/>
            </a:xfrm>
            <a:custGeom>
              <a:avLst/>
              <a:gdLst/>
              <a:ahLst/>
              <a:rect l="l" t="t" r="r" b="b"/>
              <a:pathLst>
                <a:path w="10303" h="10241">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w="0">
              <a:noFill/>
            </a:ln>
          </p:spPr>
          <p:style>
            <a:lnRef idx="0"/>
            <a:fillRef idx="0"/>
            <a:effectRef idx="0"/>
            <a:fontRef idx="minor"/>
          </p:style>
        </p:sp>
      </p:grpSp>
      <p:grpSp>
        <p:nvGrpSpPr>
          <p:cNvPr id="7738" name="Google Shape;8713;p58"/>
          <p:cNvGrpSpPr/>
          <p:nvPr/>
        </p:nvGrpSpPr>
        <p:grpSpPr>
          <a:xfrm>
            <a:off x="1405800" y="2756880"/>
            <a:ext cx="419040" cy="418680"/>
            <a:chOff x="1405800" y="2756880"/>
            <a:chExt cx="419040" cy="418680"/>
          </a:xfrm>
        </p:grpSpPr>
        <p:sp>
          <p:nvSpPr>
            <p:cNvPr id="7739" name="Google Shape;8714;p58"/>
            <p:cNvSpPr/>
            <p:nvPr/>
          </p:nvSpPr>
          <p:spPr>
            <a:xfrm>
              <a:off x="1750680" y="2880360"/>
              <a:ext cx="74160" cy="49320"/>
            </a:xfrm>
            <a:custGeom>
              <a:avLst/>
              <a:gdLst/>
              <a:ahLst/>
              <a:rect l="l" t="t" r="r" b="b"/>
              <a:pathLst>
                <a:path w="2080" h="1387">
                  <a:moveTo>
                    <a:pt x="1" y="1"/>
                  </a:moveTo>
                  <a:lnTo>
                    <a:pt x="1" y="1387"/>
                  </a:lnTo>
                  <a:lnTo>
                    <a:pt x="2080" y="1387"/>
                  </a:lnTo>
                  <a:lnTo>
                    <a:pt x="2080" y="1040"/>
                  </a:lnTo>
                  <a:cubicBezTo>
                    <a:pt x="2080" y="473"/>
                    <a:pt x="1607" y="1"/>
                    <a:pt x="1072" y="1"/>
                  </a:cubicBezTo>
                  <a:close/>
                </a:path>
              </a:pathLst>
            </a:custGeom>
            <a:solidFill>
              <a:srgbClr val="5f7d95"/>
            </a:solidFill>
            <a:ln w="0">
              <a:noFill/>
            </a:ln>
          </p:spPr>
          <p:style>
            <a:lnRef idx="0"/>
            <a:fillRef idx="0"/>
            <a:effectRef idx="0"/>
            <a:fontRef idx="minor"/>
          </p:style>
        </p:sp>
        <p:sp>
          <p:nvSpPr>
            <p:cNvPr id="7740" name="Google Shape;8715;p58"/>
            <p:cNvSpPr/>
            <p:nvPr/>
          </p:nvSpPr>
          <p:spPr>
            <a:xfrm>
              <a:off x="1502280" y="2756880"/>
              <a:ext cx="221760" cy="222840"/>
            </a:xfrm>
            <a:custGeom>
              <a:avLst/>
              <a:gdLst/>
              <a:ahLst/>
              <a:rect l="l" t="t" r="r" b="b"/>
              <a:pathLst>
                <a:path w="6176" h="6208">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w="0">
              <a:noFill/>
            </a:ln>
          </p:spPr>
          <p:style>
            <a:lnRef idx="0"/>
            <a:fillRef idx="0"/>
            <a:effectRef idx="0"/>
            <a:fontRef idx="minor"/>
          </p:style>
        </p:sp>
        <p:sp>
          <p:nvSpPr>
            <p:cNvPr id="7741" name="Google Shape;8716;p58"/>
            <p:cNvSpPr/>
            <p:nvPr/>
          </p:nvSpPr>
          <p:spPr>
            <a:xfrm>
              <a:off x="1405800" y="2832840"/>
              <a:ext cx="73080" cy="146880"/>
            </a:xfrm>
            <a:custGeom>
              <a:avLst/>
              <a:gdLst/>
              <a:ahLst/>
              <a:rect l="l" t="t" r="r" b="b"/>
              <a:pathLst>
                <a:path w="2048" h="4097">
                  <a:moveTo>
                    <a:pt x="1040" y="0"/>
                  </a:moveTo>
                  <a:cubicBezTo>
                    <a:pt x="473" y="0"/>
                    <a:pt x="0" y="473"/>
                    <a:pt x="0" y="1009"/>
                  </a:cubicBezTo>
                  <a:lnTo>
                    <a:pt x="0" y="4096"/>
                  </a:lnTo>
                  <a:lnTo>
                    <a:pt x="2048" y="4096"/>
                  </a:lnTo>
                  <a:lnTo>
                    <a:pt x="2048" y="0"/>
                  </a:lnTo>
                  <a:close/>
                </a:path>
              </a:pathLst>
            </a:custGeom>
            <a:solidFill>
              <a:srgbClr val="5f7d95"/>
            </a:solidFill>
            <a:ln w="0">
              <a:noFill/>
            </a:ln>
          </p:spPr>
          <p:style>
            <a:lnRef idx="0"/>
            <a:fillRef idx="0"/>
            <a:effectRef idx="0"/>
            <a:fontRef idx="minor"/>
          </p:style>
        </p:sp>
        <p:sp>
          <p:nvSpPr>
            <p:cNvPr id="7742" name="Google Shape;8717;p58"/>
            <p:cNvSpPr/>
            <p:nvPr/>
          </p:nvSpPr>
          <p:spPr>
            <a:xfrm>
              <a:off x="1405800" y="2955240"/>
              <a:ext cx="419040" cy="220320"/>
            </a:xfrm>
            <a:custGeom>
              <a:avLst/>
              <a:gdLst/>
              <a:ahLst/>
              <a:rect l="l" t="t" r="r" b="b"/>
              <a:pathLst>
                <a:path w="11657" h="6144">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w="0">
              <a:noFill/>
            </a:ln>
          </p:spPr>
          <p:style>
            <a:lnRef idx="0"/>
            <a:fillRef idx="0"/>
            <a:effectRef idx="0"/>
            <a:fontRef idx="minor"/>
          </p:style>
        </p:sp>
      </p:grpSp>
      <p:grpSp>
        <p:nvGrpSpPr>
          <p:cNvPr id="7743" name="Google Shape;8718;p58"/>
          <p:cNvGrpSpPr/>
          <p:nvPr/>
        </p:nvGrpSpPr>
        <p:grpSpPr>
          <a:xfrm>
            <a:off x="4092120" y="1687680"/>
            <a:ext cx="422280" cy="422280"/>
            <a:chOff x="4092120" y="1687680"/>
            <a:chExt cx="422280" cy="422280"/>
          </a:xfrm>
        </p:grpSpPr>
        <p:sp>
          <p:nvSpPr>
            <p:cNvPr id="7744" name="Google Shape;8719;p58"/>
            <p:cNvSpPr/>
            <p:nvPr/>
          </p:nvSpPr>
          <p:spPr>
            <a:xfrm>
              <a:off x="4241880" y="1850760"/>
              <a:ext cx="121680" cy="159120"/>
            </a:xfrm>
            <a:custGeom>
              <a:avLst/>
              <a:gdLst/>
              <a:ahLst/>
              <a:rect l="l" t="t" r="r" b="b"/>
              <a:pathLst>
                <a:path w="3403" h="4436">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w="0">
              <a:noFill/>
            </a:ln>
          </p:spPr>
          <p:style>
            <a:lnRef idx="0"/>
            <a:fillRef idx="0"/>
            <a:effectRef idx="0"/>
            <a:fontRef idx="minor"/>
          </p:style>
        </p:sp>
        <p:sp>
          <p:nvSpPr>
            <p:cNvPr id="7745" name="Google Shape;8720;p58"/>
            <p:cNvSpPr/>
            <p:nvPr/>
          </p:nvSpPr>
          <p:spPr>
            <a:xfrm>
              <a:off x="4192920" y="1788480"/>
              <a:ext cx="221760" cy="213480"/>
            </a:xfrm>
            <a:custGeom>
              <a:avLst/>
              <a:gdLst/>
              <a:ahLst/>
              <a:rect l="l" t="t" r="r" b="b"/>
              <a:pathLst>
                <a:path w="6176" h="5955">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w="0">
              <a:noFill/>
            </a:ln>
          </p:spPr>
          <p:style>
            <a:lnRef idx="0"/>
            <a:fillRef idx="0"/>
            <a:effectRef idx="0"/>
            <a:fontRef idx="minor"/>
          </p:style>
        </p:sp>
        <p:sp>
          <p:nvSpPr>
            <p:cNvPr id="7746" name="Google Shape;8721;p58"/>
            <p:cNvSpPr/>
            <p:nvPr/>
          </p:nvSpPr>
          <p:spPr>
            <a:xfrm>
              <a:off x="4092120" y="1687680"/>
              <a:ext cx="422280" cy="422280"/>
            </a:xfrm>
            <a:custGeom>
              <a:avLst/>
              <a:gdLst/>
              <a:ahLst/>
              <a:rect l="l" t="t" r="r" b="b"/>
              <a:pathLst>
                <a:path w="11753" h="11752">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w="0">
              <a:noFill/>
            </a:ln>
          </p:spPr>
          <p:style>
            <a:lnRef idx="0"/>
            <a:fillRef idx="0"/>
            <a:effectRef idx="0"/>
            <a:fontRef idx="minor"/>
          </p:style>
        </p:sp>
      </p:grpSp>
      <p:grpSp>
        <p:nvGrpSpPr>
          <p:cNvPr id="7747" name="Google Shape;8722;p58"/>
          <p:cNvGrpSpPr/>
          <p:nvPr/>
        </p:nvGrpSpPr>
        <p:grpSpPr>
          <a:xfrm>
            <a:off x="4092120" y="2205360"/>
            <a:ext cx="422280" cy="419040"/>
            <a:chOff x="4092120" y="2205360"/>
            <a:chExt cx="422280" cy="419040"/>
          </a:xfrm>
        </p:grpSpPr>
        <p:sp>
          <p:nvSpPr>
            <p:cNvPr id="7748" name="Google Shape;8723;p58"/>
            <p:cNvSpPr/>
            <p:nvPr/>
          </p:nvSpPr>
          <p:spPr>
            <a:xfrm>
              <a:off x="4273560" y="2279880"/>
              <a:ext cx="49320" cy="46800"/>
            </a:xfrm>
            <a:custGeom>
              <a:avLst/>
              <a:gdLst/>
              <a:ahLst/>
              <a:rect l="l" t="t" r="r" b="b"/>
              <a:pathLst>
                <a:path w="1387" h="1324">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w="0">
              <a:noFill/>
            </a:ln>
          </p:spPr>
          <p:style>
            <a:lnRef idx="0"/>
            <a:fillRef idx="0"/>
            <a:effectRef idx="0"/>
            <a:fontRef idx="minor"/>
          </p:style>
        </p:sp>
        <p:sp>
          <p:nvSpPr>
            <p:cNvPr id="7749" name="Google Shape;8724;p58"/>
            <p:cNvSpPr/>
            <p:nvPr/>
          </p:nvSpPr>
          <p:spPr>
            <a:xfrm>
              <a:off x="4249800" y="2352600"/>
              <a:ext cx="97920" cy="49320"/>
            </a:xfrm>
            <a:custGeom>
              <a:avLst/>
              <a:gdLst/>
              <a:ahLst/>
              <a:rect l="l" t="t" r="r" b="b"/>
              <a:pathLst>
                <a:path w="2741" h="1388">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w="0">
              <a:noFill/>
            </a:ln>
          </p:spPr>
          <p:style>
            <a:lnRef idx="0"/>
            <a:fillRef idx="0"/>
            <a:effectRef idx="0"/>
            <a:fontRef idx="minor"/>
          </p:style>
        </p:sp>
        <p:sp>
          <p:nvSpPr>
            <p:cNvPr id="7750" name="Google Shape;8725;p58"/>
            <p:cNvSpPr/>
            <p:nvPr/>
          </p:nvSpPr>
          <p:spPr>
            <a:xfrm>
              <a:off x="4092120" y="2205360"/>
              <a:ext cx="422280" cy="419040"/>
            </a:xfrm>
            <a:custGeom>
              <a:avLst/>
              <a:gdLst/>
              <a:ahLst/>
              <a:rect l="l" t="t" r="r" b="b"/>
              <a:pathLst>
                <a:path w="11753" h="11658">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w="0">
              <a:noFill/>
            </a:ln>
          </p:spPr>
          <p:style>
            <a:lnRef idx="0"/>
            <a:fillRef idx="0"/>
            <a:effectRef idx="0"/>
            <a:fontRef idx="minor"/>
          </p:style>
        </p:sp>
      </p:grpSp>
      <p:grpSp>
        <p:nvGrpSpPr>
          <p:cNvPr id="7751" name="Google Shape;8726;p58"/>
          <p:cNvGrpSpPr/>
          <p:nvPr/>
        </p:nvGrpSpPr>
        <p:grpSpPr>
          <a:xfrm>
            <a:off x="4101120" y="2756880"/>
            <a:ext cx="428040" cy="419040"/>
            <a:chOff x="4101120" y="2756880"/>
            <a:chExt cx="428040" cy="419040"/>
          </a:xfrm>
        </p:grpSpPr>
        <p:sp>
          <p:nvSpPr>
            <p:cNvPr id="7752" name="Google Shape;8727;p58"/>
            <p:cNvSpPr/>
            <p:nvPr/>
          </p:nvSpPr>
          <p:spPr>
            <a:xfrm>
              <a:off x="4179240" y="2882880"/>
              <a:ext cx="73080" cy="99000"/>
            </a:xfrm>
            <a:custGeom>
              <a:avLst/>
              <a:gdLst/>
              <a:ahLst/>
              <a:rect l="l" t="t" r="r" b="b"/>
              <a:pathLst>
                <a:path w="2049" h="2773">
                  <a:moveTo>
                    <a:pt x="1" y="0"/>
                  </a:moveTo>
                  <a:lnTo>
                    <a:pt x="1" y="2773"/>
                  </a:lnTo>
                  <a:lnTo>
                    <a:pt x="2048" y="2773"/>
                  </a:lnTo>
                  <a:lnTo>
                    <a:pt x="2048" y="0"/>
                  </a:lnTo>
                  <a:close/>
                </a:path>
              </a:pathLst>
            </a:custGeom>
            <a:solidFill>
              <a:srgbClr val="5f7d95"/>
            </a:solidFill>
            <a:ln w="0">
              <a:noFill/>
            </a:ln>
          </p:spPr>
          <p:style>
            <a:lnRef idx="0"/>
            <a:fillRef idx="0"/>
            <a:effectRef idx="0"/>
            <a:fontRef idx="minor"/>
          </p:style>
        </p:sp>
        <p:sp>
          <p:nvSpPr>
            <p:cNvPr id="7753" name="Google Shape;8728;p58"/>
            <p:cNvSpPr/>
            <p:nvPr/>
          </p:nvSpPr>
          <p:spPr>
            <a:xfrm>
              <a:off x="4101120" y="2756880"/>
              <a:ext cx="428040" cy="419040"/>
            </a:xfrm>
            <a:custGeom>
              <a:avLst/>
              <a:gdLst/>
              <a:ahLst/>
              <a:rect l="l" t="t" r="r" b="b"/>
              <a:pathLst>
                <a:path w="11910" h="11657">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w="0">
              <a:noFill/>
            </a:ln>
          </p:spPr>
          <p:style>
            <a:lnRef idx="0"/>
            <a:fillRef idx="0"/>
            <a:effectRef idx="0"/>
            <a:fontRef idx="minor"/>
          </p:style>
        </p:sp>
      </p:grpSp>
      <p:grpSp>
        <p:nvGrpSpPr>
          <p:cNvPr id="7754" name="Google Shape;8729;p58"/>
          <p:cNvGrpSpPr/>
          <p:nvPr/>
        </p:nvGrpSpPr>
        <p:grpSpPr>
          <a:xfrm>
            <a:off x="6805080" y="1689120"/>
            <a:ext cx="414360" cy="419040"/>
            <a:chOff x="6805080" y="1689120"/>
            <a:chExt cx="414360" cy="419040"/>
          </a:xfrm>
        </p:grpSpPr>
        <p:sp>
          <p:nvSpPr>
            <p:cNvPr id="7755" name="Google Shape;8730;p58"/>
            <p:cNvSpPr/>
            <p:nvPr/>
          </p:nvSpPr>
          <p:spPr>
            <a:xfrm>
              <a:off x="6913800" y="1689120"/>
              <a:ext cx="197640" cy="73080"/>
            </a:xfrm>
            <a:custGeom>
              <a:avLst/>
              <a:gdLst/>
              <a:ahLst/>
              <a:rect l="l" t="t" r="r" b="b"/>
              <a:pathLst>
                <a:path w="5514" h="2049">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w="0">
              <a:noFill/>
            </a:ln>
          </p:spPr>
          <p:style>
            <a:lnRef idx="0"/>
            <a:fillRef idx="0"/>
            <a:effectRef idx="0"/>
            <a:fontRef idx="minor"/>
          </p:style>
        </p:sp>
        <p:sp>
          <p:nvSpPr>
            <p:cNvPr id="7756" name="Google Shape;8731;p58"/>
            <p:cNvSpPr/>
            <p:nvPr/>
          </p:nvSpPr>
          <p:spPr>
            <a:xfrm>
              <a:off x="6920640" y="1788120"/>
              <a:ext cx="185400" cy="99720"/>
            </a:xfrm>
            <a:custGeom>
              <a:avLst/>
              <a:gdLst/>
              <a:ahLst/>
              <a:rect l="l" t="t" r="r" b="b"/>
              <a:pathLst>
                <a:path w="5168" h="2794">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w="0">
              <a:noFill/>
            </a:ln>
          </p:spPr>
          <p:style>
            <a:lnRef idx="0"/>
            <a:fillRef idx="0"/>
            <a:effectRef idx="0"/>
            <a:fontRef idx="minor"/>
          </p:style>
        </p:sp>
        <p:sp>
          <p:nvSpPr>
            <p:cNvPr id="7757" name="Google Shape;8732;p58"/>
            <p:cNvSpPr/>
            <p:nvPr/>
          </p:nvSpPr>
          <p:spPr>
            <a:xfrm>
              <a:off x="6951240" y="1960200"/>
              <a:ext cx="46800" cy="46800"/>
            </a:xfrm>
            <a:custGeom>
              <a:avLst/>
              <a:gdLst/>
              <a:ahLst/>
              <a:rect l="l" t="t" r="r" b="b"/>
              <a:pathLst>
                <a:path w="1325" h="1324">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w="0">
              <a:noFill/>
            </a:ln>
          </p:spPr>
          <p:style>
            <a:lnRef idx="0"/>
            <a:fillRef idx="0"/>
            <a:effectRef idx="0"/>
            <a:fontRef idx="minor"/>
          </p:style>
        </p:sp>
        <p:sp>
          <p:nvSpPr>
            <p:cNvPr id="7758" name="Google Shape;8733;p58"/>
            <p:cNvSpPr/>
            <p:nvPr/>
          </p:nvSpPr>
          <p:spPr>
            <a:xfrm>
              <a:off x="7073640" y="2009160"/>
              <a:ext cx="25200" cy="25560"/>
            </a:xfrm>
            <a:custGeom>
              <a:avLst/>
              <a:gdLst/>
              <a:ahLst/>
              <a:rect l="l" t="t" r="r" b="b"/>
              <a:pathLst>
                <a:path w="725" h="726">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w="0">
              <a:noFill/>
            </a:ln>
          </p:spPr>
          <p:style>
            <a:lnRef idx="0"/>
            <a:fillRef idx="0"/>
            <a:effectRef idx="0"/>
            <a:fontRef idx="minor"/>
          </p:style>
        </p:sp>
        <p:sp>
          <p:nvSpPr>
            <p:cNvPr id="7759" name="Google Shape;8734;p58"/>
            <p:cNvSpPr/>
            <p:nvPr/>
          </p:nvSpPr>
          <p:spPr>
            <a:xfrm>
              <a:off x="6805080" y="1911600"/>
              <a:ext cx="414360" cy="196560"/>
            </a:xfrm>
            <a:custGeom>
              <a:avLst/>
              <a:gdLst/>
              <a:ahLst/>
              <a:rect l="l" t="t" r="r" b="b"/>
              <a:pathLst>
                <a:path w="11532" h="548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w="0">
              <a:noFill/>
            </a:ln>
          </p:spPr>
          <p:style>
            <a:lnRef idx="0"/>
            <a:fillRef idx="0"/>
            <a:effectRef idx="0"/>
            <a:fontRef idx="minor"/>
          </p:style>
        </p:sp>
      </p:grpSp>
      <p:grpSp>
        <p:nvGrpSpPr>
          <p:cNvPr id="7760" name="Google Shape;8735;p58"/>
          <p:cNvGrpSpPr/>
          <p:nvPr/>
        </p:nvGrpSpPr>
        <p:grpSpPr>
          <a:xfrm>
            <a:off x="6802200" y="2205360"/>
            <a:ext cx="420120" cy="418680"/>
            <a:chOff x="6802200" y="2205360"/>
            <a:chExt cx="420120" cy="418680"/>
          </a:xfrm>
        </p:grpSpPr>
        <p:sp>
          <p:nvSpPr>
            <p:cNvPr id="7761" name="Google Shape;8736;p58"/>
            <p:cNvSpPr/>
            <p:nvPr/>
          </p:nvSpPr>
          <p:spPr>
            <a:xfrm>
              <a:off x="6827040" y="2205360"/>
              <a:ext cx="374760" cy="73080"/>
            </a:xfrm>
            <a:custGeom>
              <a:avLst/>
              <a:gdLst/>
              <a:ahLst/>
              <a:rect l="l" t="t" r="r" b="b"/>
              <a:pathLst>
                <a:path w="10429" h="204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w="0">
              <a:noFill/>
            </a:ln>
          </p:spPr>
          <p:style>
            <a:lnRef idx="0"/>
            <a:fillRef idx="0"/>
            <a:effectRef idx="0"/>
            <a:fontRef idx="minor"/>
          </p:style>
        </p:sp>
        <p:sp>
          <p:nvSpPr>
            <p:cNvPr id="7762" name="Google Shape;8737;p58"/>
            <p:cNvSpPr/>
            <p:nvPr/>
          </p:nvSpPr>
          <p:spPr>
            <a:xfrm>
              <a:off x="6802200" y="2306160"/>
              <a:ext cx="420120" cy="317880"/>
            </a:xfrm>
            <a:custGeom>
              <a:avLst/>
              <a:gdLst/>
              <a:ahLst/>
              <a:rect l="l" t="t" r="r" b="b"/>
              <a:pathLst>
                <a:path w="11690" h="8854">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w="0">
              <a:noFill/>
            </a:ln>
          </p:spPr>
          <p:style>
            <a:lnRef idx="0"/>
            <a:fillRef idx="0"/>
            <a:effectRef idx="0"/>
            <a:fontRef idx="minor"/>
          </p:style>
        </p:sp>
      </p:grpSp>
      <p:grpSp>
        <p:nvGrpSpPr>
          <p:cNvPr id="7763" name="Google Shape;8738;p58"/>
          <p:cNvGrpSpPr/>
          <p:nvPr/>
        </p:nvGrpSpPr>
        <p:grpSpPr>
          <a:xfrm>
            <a:off x="6813000" y="2755800"/>
            <a:ext cx="421920" cy="420840"/>
            <a:chOff x="6813000" y="2755800"/>
            <a:chExt cx="421920" cy="420840"/>
          </a:xfrm>
        </p:grpSpPr>
        <p:sp>
          <p:nvSpPr>
            <p:cNvPr id="7764" name="Google Shape;8739;p58"/>
            <p:cNvSpPr/>
            <p:nvPr/>
          </p:nvSpPr>
          <p:spPr>
            <a:xfrm>
              <a:off x="6813000" y="2782800"/>
              <a:ext cx="167040" cy="49320"/>
            </a:xfrm>
            <a:custGeom>
              <a:avLst/>
              <a:gdLst/>
              <a:ahLst/>
              <a:rect l="l" t="t" r="r" b="b"/>
              <a:pathLst>
                <a:path w="4663" h="1387">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w="0">
              <a:noFill/>
            </a:ln>
          </p:spPr>
          <p:style>
            <a:lnRef idx="0"/>
            <a:fillRef idx="0"/>
            <a:effectRef idx="0"/>
            <a:fontRef idx="minor"/>
          </p:style>
        </p:sp>
        <p:sp>
          <p:nvSpPr>
            <p:cNvPr id="7765" name="Google Shape;8740;p58"/>
            <p:cNvSpPr/>
            <p:nvPr/>
          </p:nvSpPr>
          <p:spPr>
            <a:xfrm>
              <a:off x="6814080" y="2856600"/>
              <a:ext cx="245520" cy="195480"/>
            </a:xfrm>
            <a:custGeom>
              <a:avLst/>
              <a:gdLst/>
              <a:ahLst/>
              <a:rect l="l" t="t" r="r" b="b"/>
              <a:pathLst>
                <a:path w="6838" h="5452">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w="0">
              <a:noFill/>
            </a:ln>
          </p:spPr>
          <p:style>
            <a:lnRef idx="0"/>
            <a:fillRef idx="0"/>
            <a:effectRef idx="0"/>
            <a:fontRef idx="minor"/>
          </p:style>
        </p:sp>
        <p:sp>
          <p:nvSpPr>
            <p:cNvPr id="7766" name="Google Shape;8741;p58"/>
            <p:cNvSpPr/>
            <p:nvPr/>
          </p:nvSpPr>
          <p:spPr>
            <a:xfrm>
              <a:off x="6814080" y="3076560"/>
              <a:ext cx="245520" cy="100080"/>
            </a:xfrm>
            <a:custGeom>
              <a:avLst/>
              <a:gdLst/>
              <a:ahLst/>
              <a:rect l="l" t="t" r="r" b="b"/>
              <a:pathLst>
                <a:path w="6838" h="2805">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w="0">
              <a:noFill/>
            </a:ln>
          </p:spPr>
          <p:style>
            <a:lnRef idx="0"/>
            <a:fillRef idx="0"/>
            <a:effectRef idx="0"/>
            <a:fontRef idx="minor"/>
          </p:style>
        </p:sp>
        <p:sp>
          <p:nvSpPr>
            <p:cNvPr id="7767" name="Google Shape;8742;p58"/>
            <p:cNvSpPr/>
            <p:nvPr/>
          </p:nvSpPr>
          <p:spPr>
            <a:xfrm>
              <a:off x="6962400" y="2755800"/>
              <a:ext cx="272520" cy="273960"/>
            </a:xfrm>
            <a:custGeom>
              <a:avLst/>
              <a:gdLst/>
              <a:ahLst/>
              <a:rect l="l" t="t" r="r" b="b"/>
              <a:pathLst>
                <a:path w="7594" h="7626">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w="0">
              <a:noFill/>
            </a:ln>
          </p:spPr>
          <p:style>
            <a:lnRef idx="0"/>
            <a:fillRef idx="0"/>
            <a:effectRef idx="0"/>
            <a:fontRef idx="minor"/>
          </p:style>
        </p:sp>
      </p:grpSp>
      <p:grpSp>
        <p:nvGrpSpPr>
          <p:cNvPr id="7768" name="Google Shape;8743;p58"/>
          <p:cNvGrpSpPr/>
          <p:nvPr/>
        </p:nvGrpSpPr>
        <p:grpSpPr>
          <a:xfrm>
            <a:off x="3070440" y="3312000"/>
            <a:ext cx="425880" cy="417600"/>
            <a:chOff x="3070440" y="3312000"/>
            <a:chExt cx="425880" cy="417600"/>
          </a:xfrm>
        </p:grpSpPr>
        <p:sp>
          <p:nvSpPr>
            <p:cNvPr id="7769" name="Google Shape;8744;p58"/>
            <p:cNvSpPr/>
            <p:nvPr/>
          </p:nvSpPr>
          <p:spPr>
            <a:xfrm>
              <a:off x="3439080" y="3434400"/>
              <a:ext cx="57240" cy="23040"/>
            </a:xfrm>
            <a:custGeom>
              <a:avLst/>
              <a:gdLst/>
              <a:ahLst/>
              <a:rect l="l" t="t" r="r" b="b"/>
              <a:pathLst>
                <a:path w="1608" h="663">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w="0">
              <a:noFill/>
            </a:ln>
          </p:spPr>
          <p:style>
            <a:lnRef idx="0"/>
            <a:fillRef idx="0"/>
            <a:effectRef idx="0"/>
            <a:fontRef idx="minor"/>
          </p:style>
        </p:sp>
        <p:sp>
          <p:nvSpPr>
            <p:cNvPr id="7770" name="Google Shape;8745;p58"/>
            <p:cNvSpPr/>
            <p:nvPr/>
          </p:nvSpPr>
          <p:spPr>
            <a:xfrm>
              <a:off x="3070440" y="3434400"/>
              <a:ext cx="56160" cy="23040"/>
            </a:xfrm>
            <a:custGeom>
              <a:avLst/>
              <a:gdLst/>
              <a:ahLst/>
              <a:rect l="l" t="t" r="r" b="b"/>
              <a:pathLst>
                <a:path w="1576" h="663">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w="0">
              <a:noFill/>
            </a:ln>
          </p:spPr>
          <p:style>
            <a:lnRef idx="0"/>
            <a:fillRef idx="0"/>
            <a:effectRef idx="0"/>
            <a:fontRef idx="minor"/>
          </p:style>
        </p:sp>
        <p:sp>
          <p:nvSpPr>
            <p:cNvPr id="7771" name="Google Shape;8746;p58"/>
            <p:cNvSpPr/>
            <p:nvPr/>
          </p:nvSpPr>
          <p:spPr>
            <a:xfrm>
              <a:off x="3414960" y="3335760"/>
              <a:ext cx="56160" cy="37080"/>
            </a:xfrm>
            <a:custGeom>
              <a:avLst/>
              <a:gdLst/>
              <a:ahLst/>
              <a:rect l="l" t="t" r="r" b="b"/>
              <a:pathLst>
                <a:path w="1581" h="1055">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w="0">
              <a:noFill/>
            </a:ln>
          </p:spPr>
          <p:style>
            <a:lnRef idx="0"/>
            <a:fillRef idx="0"/>
            <a:effectRef idx="0"/>
            <a:fontRef idx="minor"/>
          </p:style>
        </p:sp>
        <p:sp>
          <p:nvSpPr>
            <p:cNvPr id="7772" name="Google Shape;8747;p58"/>
            <p:cNvSpPr/>
            <p:nvPr/>
          </p:nvSpPr>
          <p:spPr>
            <a:xfrm>
              <a:off x="3095280" y="3520440"/>
              <a:ext cx="56520" cy="36720"/>
            </a:xfrm>
            <a:custGeom>
              <a:avLst/>
              <a:gdLst/>
              <a:ahLst/>
              <a:rect l="l" t="t" r="r" b="b"/>
              <a:pathLst>
                <a:path w="1588" h="1043">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w="0">
              <a:noFill/>
            </a:ln>
          </p:spPr>
          <p:style>
            <a:lnRef idx="0"/>
            <a:fillRef idx="0"/>
            <a:effectRef idx="0"/>
            <a:fontRef idx="minor"/>
          </p:style>
        </p:sp>
        <p:sp>
          <p:nvSpPr>
            <p:cNvPr id="7773" name="Google Shape;8748;p58"/>
            <p:cNvSpPr/>
            <p:nvPr/>
          </p:nvSpPr>
          <p:spPr>
            <a:xfrm>
              <a:off x="3413880" y="3520080"/>
              <a:ext cx="57240" cy="37080"/>
            </a:xfrm>
            <a:custGeom>
              <a:avLst/>
              <a:gdLst/>
              <a:ahLst/>
              <a:rect l="l" t="t" r="r" b="b"/>
              <a:pathLst>
                <a:path w="1608" h="1055">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w="0">
              <a:noFill/>
            </a:ln>
          </p:spPr>
          <p:style>
            <a:lnRef idx="0"/>
            <a:fillRef idx="0"/>
            <a:effectRef idx="0"/>
            <a:fontRef idx="minor"/>
          </p:style>
        </p:sp>
        <p:sp>
          <p:nvSpPr>
            <p:cNvPr id="7774" name="Google Shape;8749;p58"/>
            <p:cNvSpPr/>
            <p:nvPr/>
          </p:nvSpPr>
          <p:spPr>
            <a:xfrm>
              <a:off x="3094200" y="3335760"/>
              <a:ext cx="57240" cy="37080"/>
            </a:xfrm>
            <a:custGeom>
              <a:avLst/>
              <a:gdLst/>
              <a:ahLst/>
              <a:rect l="l" t="t" r="r" b="b"/>
              <a:pathLst>
                <a:path w="1608" h="1055">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w="0">
              <a:noFill/>
            </a:ln>
          </p:spPr>
          <p:style>
            <a:lnRef idx="0"/>
            <a:fillRef idx="0"/>
            <a:effectRef idx="0"/>
            <a:fontRef idx="minor"/>
          </p:style>
        </p:sp>
        <p:sp>
          <p:nvSpPr>
            <p:cNvPr id="7775" name="Google Shape;8750;p58"/>
            <p:cNvSpPr/>
            <p:nvPr/>
          </p:nvSpPr>
          <p:spPr>
            <a:xfrm>
              <a:off x="3240360" y="3416040"/>
              <a:ext cx="85320" cy="110520"/>
            </a:xfrm>
            <a:custGeom>
              <a:avLst/>
              <a:gdLst/>
              <a:ahLst/>
              <a:rect l="l" t="t" r="r" b="b"/>
              <a:pathLst>
                <a:path w="2395" h="3088">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w="0">
              <a:noFill/>
            </a:ln>
          </p:spPr>
          <p:style>
            <a:lnRef idx="0"/>
            <a:fillRef idx="0"/>
            <a:effectRef idx="0"/>
            <a:fontRef idx="minor"/>
          </p:style>
        </p:sp>
        <p:sp>
          <p:nvSpPr>
            <p:cNvPr id="7776" name="Google Shape;8751;p58"/>
            <p:cNvSpPr/>
            <p:nvPr/>
          </p:nvSpPr>
          <p:spPr>
            <a:xfrm>
              <a:off x="3222360" y="3632760"/>
              <a:ext cx="121680" cy="96840"/>
            </a:xfrm>
            <a:custGeom>
              <a:avLst/>
              <a:gdLst/>
              <a:ahLst/>
              <a:rect l="l" t="t" r="r" b="b"/>
              <a:pathLst>
                <a:path w="3403" h="271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w="0">
              <a:noFill/>
            </a:ln>
          </p:spPr>
          <p:style>
            <a:lnRef idx="0"/>
            <a:fillRef idx="0"/>
            <a:effectRef idx="0"/>
            <a:fontRef idx="minor"/>
          </p:style>
        </p:sp>
        <p:sp>
          <p:nvSpPr>
            <p:cNvPr id="7777" name="Google Shape;8752;p58"/>
            <p:cNvSpPr/>
            <p:nvPr/>
          </p:nvSpPr>
          <p:spPr>
            <a:xfrm>
              <a:off x="3139560" y="3312000"/>
              <a:ext cx="278280" cy="294120"/>
            </a:xfrm>
            <a:custGeom>
              <a:avLst/>
              <a:gdLst/>
              <a:ahLst/>
              <a:rect l="l" t="t" r="r" b="b"/>
              <a:pathLst>
                <a:path w="7751" h="8188">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w="0">
              <a:noFill/>
            </a:ln>
          </p:spPr>
          <p:style>
            <a:lnRef idx="0"/>
            <a:fillRef idx="0"/>
            <a:effectRef idx="0"/>
            <a:fontRef idx="minor"/>
          </p:style>
        </p:sp>
      </p:grpSp>
      <p:grpSp>
        <p:nvGrpSpPr>
          <p:cNvPr id="7778" name="Google Shape;8753;p58"/>
          <p:cNvGrpSpPr/>
          <p:nvPr/>
        </p:nvGrpSpPr>
        <p:grpSpPr>
          <a:xfrm>
            <a:off x="1933920" y="1689840"/>
            <a:ext cx="420120" cy="417600"/>
            <a:chOff x="1933920" y="1689840"/>
            <a:chExt cx="420120" cy="417600"/>
          </a:xfrm>
        </p:grpSpPr>
        <p:sp>
          <p:nvSpPr>
            <p:cNvPr id="7779" name="Google Shape;8754;p58"/>
            <p:cNvSpPr/>
            <p:nvPr/>
          </p:nvSpPr>
          <p:spPr>
            <a:xfrm>
              <a:off x="2082600" y="1689840"/>
              <a:ext cx="121680" cy="120600"/>
            </a:xfrm>
            <a:custGeom>
              <a:avLst/>
              <a:gdLst/>
              <a:ahLst/>
              <a:rect l="l" t="t" r="r" b="b"/>
              <a:pathLst>
                <a:path w="3403" h="3372">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w="0">
              <a:noFill/>
            </a:ln>
          </p:spPr>
          <p:style>
            <a:lnRef idx="0"/>
            <a:fillRef idx="0"/>
            <a:effectRef idx="0"/>
            <a:fontRef idx="minor"/>
          </p:style>
        </p:sp>
        <p:sp>
          <p:nvSpPr>
            <p:cNvPr id="7780" name="Google Shape;8755;p58"/>
            <p:cNvSpPr/>
            <p:nvPr/>
          </p:nvSpPr>
          <p:spPr>
            <a:xfrm>
              <a:off x="1933920" y="1739520"/>
              <a:ext cx="420120" cy="367920"/>
            </a:xfrm>
            <a:custGeom>
              <a:avLst/>
              <a:gdLst/>
              <a:ahLst/>
              <a:rect l="l" t="t" r="r" b="b"/>
              <a:pathLst>
                <a:path w="11690" h="1024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w="0">
              <a:noFill/>
            </a:ln>
          </p:spPr>
          <p:style>
            <a:lnRef idx="0"/>
            <a:fillRef idx="0"/>
            <a:effectRef idx="0"/>
            <a:fontRef idx="minor"/>
          </p:style>
        </p:sp>
      </p:grpSp>
      <p:grpSp>
        <p:nvGrpSpPr>
          <p:cNvPr id="7781" name="Google Shape;8756;p58"/>
          <p:cNvGrpSpPr/>
          <p:nvPr/>
        </p:nvGrpSpPr>
        <p:grpSpPr>
          <a:xfrm>
            <a:off x="1928160" y="2203920"/>
            <a:ext cx="431640" cy="421560"/>
            <a:chOff x="1928160" y="2203920"/>
            <a:chExt cx="431640" cy="421560"/>
          </a:xfrm>
        </p:grpSpPr>
        <p:sp>
          <p:nvSpPr>
            <p:cNvPr id="7782" name="Google Shape;8757;p58"/>
            <p:cNvSpPr/>
            <p:nvPr/>
          </p:nvSpPr>
          <p:spPr>
            <a:xfrm>
              <a:off x="1928160" y="2304360"/>
              <a:ext cx="202320" cy="318600"/>
            </a:xfrm>
            <a:custGeom>
              <a:avLst/>
              <a:gdLst/>
              <a:ahLst/>
              <a:rect l="l" t="t" r="r" b="b"/>
              <a:pathLst>
                <a:path w="5641" h="8866">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w="0">
              <a:noFill/>
            </a:ln>
          </p:spPr>
          <p:style>
            <a:lnRef idx="0"/>
            <a:fillRef idx="0"/>
            <a:effectRef idx="0"/>
            <a:fontRef idx="minor"/>
          </p:style>
        </p:sp>
        <p:sp>
          <p:nvSpPr>
            <p:cNvPr id="7783" name="Google Shape;8758;p58"/>
            <p:cNvSpPr/>
            <p:nvPr/>
          </p:nvSpPr>
          <p:spPr>
            <a:xfrm>
              <a:off x="2064240" y="2203920"/>
              <a:ext cx="155880" cy="97920"/>
            </a:xfrm>
            <a:custGeom>
              <a:avLst/>
              <a:gdLst/>
              <a:ahLst/>
              <a:rect l="l" t="t" r="r" b="b"/>
              <a:pathLst>
                <a:path w="4349" h="2742">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w="0">
              <a:noFill/>
            </a:ln>
          </p:spPr>
          <p:style>
            <a:lnRef idx="0"/>
            <a:fillRef idx="0"/>
            <a:effectRef idx="0"/>
            <a:fontRef idx="minor"/>
          </p:style>
        </p:sp>
        <p:sp>
          <p:nvSpPr>
            <p:cNvPr id="7784" name="Google Shape;8759;p58"/>
            <p:cNvSpPr/>
            <p:nvPr/>
          </p:nvSpPr>
          <p:spPr>
            <a:xfrm>
              <a:off x="2158560" y="2305080"/>
              <a:ext cx="201240" cy="320400"/>
            </a:xfrm>
            <a:custGeom>
              <a:avLst/>
              <a:gdLst/>
              <a:ahLst/>
              <a:rect l="l" t="t" r="r" b="b"/>
              <a:pathLst>
                <a:path w="5609" h="8918">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w="0">
              <a:noFill/>
            </a:ln>
          </p:spPr>
          <p:style>
            <a:lnRef idx="0"/>
            <a:fillRef idx="0"/>
            <a:effectRef idx="0"/>
            <a:fontRef idx="minor"/>
          </p:style>
        </p:sp>
      </p:grpSp>
      <p:grpSp>
        <p:nvGrpSpPr>
          <p:cNvPr id="7785" name="Google Shape;8760;p58"/>
          <p:cNvGrpSpPr/>
          <p:nvPr/>
        </p:nvGrpSpPr>
        <p:grpSpPr>
          <a:xfrm>
            <a:off x="1958400" y="2755800"/>
            <a:ext cx="394920" cy="421200"/>
            <a:chOff x="1958400" y="2755800"/>
            <a:chExt cx="394920" cy="421200"/>
          </a:xfrm>
        </p:grpSpPr>
        <p:sp>
          <p:nvSpPr>
            <p:cNvPr id="7786" name="Google Shape;8761;p58"/>
            <p:cNvSpPr/>
            <p:nvPr/>
          </p:nvSpPr>
          <p:spPr>
            <a:xfrm>
              <a:off x="2131920" y="2857680"/>
              <a:ext cx="146880" cy="47880"/>
            </a:xfrm>
            <a:custGeom>
              <a:avLst/>
              <a:gdLst/>
              <a:ahLst/>
              <a:rect l="l" t="t" r="r" b="b"/>
              <a:pathLst>
                <a:path w="4096" h="1355">
                  <a:moveTo>
                    <a:pt x="0" y="0"/>
                  </a:moveTo>
                  <a:lnTo>
                    <a:pt x="0" y="1355"/>
                  </a:lnTo>
                  <a:lnTo>
                    <a:pt x="4096" y="1355"/>
                  </a:lnTo>
                  <a:lnTo>
                    <a:pt x="4096" y="0"/>
                  </a:lnTo>
                  <a:close/>
                </a:path>
              </a:pathLst>
            </a:custGeom>
            <a:solidFill>
              <a:srgbClr val="5f7d95"/>
            </a:solidFill>
            <a:ln w="0">
              <a:noFill/>
            </a:ln>
          </p:spPr>
          <p:style>
            <a:lnRef idx="0"/>
            <a:fillRef idx="0"/>
            <a:effectRef idx="0"/>
            <a:fontRef idx="minor"/>
          </p:style>
        </p:sp>
        <p:sp>
          <p:nvSpPr>
            <p:cNvPr id="7787" name="Google Shape;8762;p58"/>
            <p:cNvSpPr/>
            <p:nvPr/>
          </p:nvSpPr>
          <p:spPr>
            <a:xfrm>
              <a:off x="1958400" y="2755800"/>
              <a:ext cx="99000" cy="396360"/>
            </a:xfrm>
            <a:custGeom>
              <a:avLst/>
              <a:gdLst/>
              <a:ahLst/>
              <a:rect l="l" t="t" r="r" b="b"/>
              <a:pathLst>
                <a:path w="2774" h="11028">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w="0">
              <a:noFill/>
            </a:ln>
          </p:spPr>
          <p:style>
            <a:lnRef idx="0"/>
            <a:fillRef idx="0"/>
            <a:effectRef idx="0"/>
            <a:fontRef idx="minor"/>
          </p:style>
        </p:sp>
        <p:sp>
          <p:nvSpPr>
            <p:cNvPr id="7788" name="Google Shape;8763;p58"/>
            <p:cNvSpPr/>
            <p:nvPr/>
          </p:nvSpPr>
          <p:spPr>
            <a:xfrm>
              <a:off x="2131920" y="3079080"/>
              <a:ext cx="147960" cy="97920"/>
            </a:xfrm>
            <a:custGeom>
              <a:avLst/>
              <a:gdLst/>
              <a:ahLst/>
              <a:rect l="l" t="t" r="r" b="b"/>
              <a:pathLst>
                <a:path w="4128" h="2742">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w="0">
              <a:noFill/>
            </a:ln>
          </p:spPr>
          <p:style>
            <a:lnRef idx="0"/>
            <a:fillRef idx="0"/>
            <a:effectRef idx="0"/>
            <a:fontRef idx="minor"/>
          </p:style>
        </p:sp>
        <p:sp>
          <p:nvSpPr>
            <p:cNvPr id="7789" name="Google Shape;8764;p58"/>
            <p:cNvSpPr/>
            <p:nvPr/>
          </p:nvSpPr>
          <p:spPr>
            <a:xfrm>
              <a:off x="2081880" y="2784240"/>
              <a:ext cx="271440" cy="344160"/>
            </a:xfrm>
            <a:custGeom>
              <a:avLst/>
              <a:gdLst/>
              <a:ahLst/>
              <a:rect l="l" t="t" r="r" b="b"/>
              <a:pathLst>
                <a:path w="7563" h="9578">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w="0">
              <a:noFill/>
            </a:ln>
          </p:spPr>
          <p:style>
            <a:lnRef idx="0"/>
            <a:fillRef idx="0"/>
            <a:effectRef idx="0"/>
            <a:fontRef idx="minor"/>
          </p:style>
        </p:sp>
      </p:grpSp>
      <p:grpSp>
        <p:nvGrpSpPr>
          <p:cNvPr id="7790" name="Google Shape;8765;p58"/>
          <p:cNvGrpSpPr/>
          <p:nvPr/>
        </p:nvGrpSpPr>
        <p:grpSpPr>
          <a:xfrm>
            <a:off x="4631400" y="1689840"/>
            <a:ext cx="420120" cy="417600"/>
            <a:chOff x="4631400" y="1689840"/>
            <a:chExt cx="420120" cy="417600"/>
          </a:xfrm>
        </p:grpSpPr>
        <p:sp>
          <p:nvSpPr>
            <p:cNvPr id="7791" name="Google Shape;8766;p58"/>
            <p:cNvSpPr/>
            <p:nvPr/>
          </p:nvSpPr>
          <p:spPr>
            <a:xfrm>
              <a:off x="4631400" y="1738440"/>
              <a:ext cx="369000" cy="369000"/>
            </a:xfrm>
            <a:custGeom>
              <a:avLst/>
              <a:gdLst/>
              <a:ahLst/>
              <a:rect l="l" t="t" r="r" b="b"/>
              <a:pathLst>
                <a:path w="10269" h="10272">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w="0">
              <a:noFill/>
            </a:ln>
          </p:spPr>
          <p:style>
            <a:lnRef idx="0"/>
            <a:fillRef idx="0"/>
            <a:effectRef idx="0"/>
            <a:fontRef idx="minor"/>
          </p:style>
        </p:sp>
        <p:sp>
          <p:nvSpPr>
            <p:cNvPr id="7792" name="Google Shape;8767;p58"/>
            <p:cNvSpPr/>
            <p:nvPr/>
          </p:nvSpPr>
          <p:spPr>
            <a:xfrm>
              <a:off x="4853880" y="1689840"/>
              <a:ext cx="197640" cy="197640"/>
            </a:xfrm>
            <a:custGeom>
              <a:avLst/>
              <a:gdLst/>
              <a:ahLst/>
              <a:rect l="l" t="t" r="r" b="b"/>
              <a:pathLst>
                <a:path w="5514" h="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w="0">
              <a:noFill/>
            </a:ln>
          </p:spPr>
          <p:style>
            <a:lnRef idx="0"/>
            <a:fillRef idx="0"/>
            <a:effectRef idx="0"/>
            <a:fontRef idx="minor"/>
          </p:style>
        </p:sp>
      </p:grpSp>
      <p:grpSp>
        <p:nvGrpSpPr>
          <p:cNvPr id="7793" name="Google Shape;8768;p58"/>
          <p:cNvGrpSpPr/>
          <p:nvPr/>
        </p:nvGrpSpPr>
        <p:grpSpPr>
          <a:xfrm>
            <a:off x="4682160" y="2205000"/>
            <a:ext cx="319320" cy="419400"/>
            <a:chOff x="4682160" y="2205000"/>
            <a:chExt cx="319320" cy="419400"/>
          </a:xfrm>
        </p:grpSpPr>
        <p:sp>
          <p:nvSpPr>
            <p:cNvPr id="7794" name="Google Shape;8769;p58"/>
            <p:cNvSpPr/>
            <p:nvPr/>
          </p:nvSpPr>
          <p:spPr>
            <a:xfrm>
              <a:off x="4761360" y="2278800"/>
              <a:ext cx="161640" cy="171720"/>
            </a:xfrm>
            <a:custGeom>
              <a:avLst/>
              <a:gdLst/>
              <a:ahLst/>
              <a:rect l="l" t="t" r="r" b="b"/>
              <a:pathLst>
                <a:path w="4506" h="4789">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w="0">
              <a:noFill/>
            </a:ln>
          </p:spPr>
          <p:style>
            <a:lnRef idx="0"/>
            <a:fillRef idx="0"/>
            <a:effectRef idx="0"/>
            <a:fontRef idx="minor"/>
          </p:style>
        </p:sp>
        <p:sp>
          <p:nvSpPr>
            <p:cNvPr id="7795" name="Google Shape;8770;p58"/>
            <p:cNvSpPr/>
            <p:nvPr/>
          </p:nvSpPr>
          <p:spPr>
            <a:xfrm>
              <a:off x="4682160" y="2205000"/>
              <a:ext cx="319320" cy="419400"/>
            </a:xfrm>
            <a:custGeom>
              <a:avLst/>
              <a:gdLst/>
              <a:ahLst/>
              <a:rect l="l" t="t" r="r" b="b"/>
              <a:pathLst>
                <a:path w="8886" h="11673">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w="0">
              <a:noFill/>
            </a:ln>
          </p:spPr>
          <p:style>
            <a:lnRef idx="0"/>
            <a:fillRef idx="0"/>
            <a:effectRef idx="0"/>
            <a:fontRef idx="minor"/>
          </p:style>
        </p:sp>
        <p:sp>
          <p:nvSpPr>
            <p:cNvPr id="7796" name="Google Shape;8771;p58"/>
            <p:cNvSpPr/>
            <p:nvPr/>
          </p:nvSpPr>
          <p:spPr>
            <a:xfrm>
              <a:off x="4829400" y="2352240"/>
              <a:ext cx="24120" cy="24120"/>
            </a:xfrm>
            <a:custGeom>
              <a:avLst/>
              <a:gdLst/>
              <a:ahLst/>
              <a:rect l="l" t="t" r="r" b="b"/>
              <a:pathLst>
                <a:path w="694" h="695">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w="0">
              <a:noFill/>
            </a:ln>
          </p:spPr>
          <p:style>
            <a:lnRef idx="0"/>
            <a:fillRef idx="0"/>
            <a:effectRef idx="0"/>
            <a:fontRef idx="minor"/>
          </p:style>
        </p:sp>
      </p:grpSp>
      <p:grpSp>
        <p:nvGrpSpPr>
          <p:cNvPr id="7797" name="Google Shape;8772;p58"/>
          <p:cNvGrpSpPr/>
          <p:nvPr/>
        </p:nvGrpSpPr>
        <p:grpSpPr>
          <a:xfrm>
            <a:off x="4643280" y="2769840"/>
            <a:ext cx="420120" cy="392760"/>
            <a:chOff x="4643280" y="2769840"/>
            <a:chExt cx="420120" cy="392760"/>
          </a:xfrm>
        </p:grpSpPr>
        <p:sp>
          <p:nvSpPr>
            <p:cNvPr id="7798" name="Google Shape;8773;p58"/>
            <p:cNvSpPr/>
            <p:nvPr/>
          </p:nvSpPr>
          <p:spPr>
            <a:xfrm>
              <a:off x="4865760" y="2841480"/>
              <a:ext cx="73080" cy="73080"/>
            </a:xfrm>
            <a:custGeom>
              <a:avLst/>
              <a:gdLst/>
              <a:ahLst/>
              <a:rect l="l" t="t" r="r" b="b"/>
              <a:pathLst>
                <a:path w="2048" h="2049">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w="0">
              <a:noFill/>
            </a:ln>
          </p:spPr>
          <p:style>
            <a:lnRef idx="0"/>
            <a:fillRef idx="0"/>
            <a:effectRef idx="0"/>
            <a:fontRef idx="minor"/>
          </p:style>
        </p:sp>
        <p:sp>
          <p:nvSpPr>
            <p:cNvPr id="7799" name="Google Shape;8774;p58"/>
            <p:cNvSpPr/>
            <p:nvPr/>
          </p:nvSpPr>
          <p:spPr>
            <a:xfrm>
              <a:off x="4791960" y="2769840"/>
              <a:ext cx="220320" cy="220320"/>
            </a:xfrm>
            <a:custGeom>
              <a:avLst/>
              <a:gdLst/>
              <a:ahLst/>
              <a:rect l="l" t="t" r="r" b="b"/>
              <a:pathLst>
                <a:path w="6144" h="6145">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w="0">
              <a:noFill/>
            </a:ln>
          </p:spPr>
          <p:style>
            <a:lnRef idx="0"/>
            <a:fillRef idx="0"/>
            <a:effectRef idx="0"/>
            <a:fontRef idx="minor"/>
          </p:style>
        </p:sp>
        <p:sp>
          <p:nvSpPr>
            <p:cNvPr id="7800" name="Google Shape;8775;p58"/>
            <p:cNvSpPr/>
            <p:nvPr/>
          </p:nvSpPr>
          <p:spPr>
            <a:xfrm>
              <a:off x="4643280" y="2990880"/>
              <a:ext cx="47880" cy="171720"/>
            </a:xfrm>
            <a:custGeom>
              <a:avLst/>
              <a:gdLst/>
              <a:ahLst/>
              <a:rect l="l" t="t" r="r" b="b"/>
              <a:pathLst>
                <a:path w="1355" h="4789">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w="0">
              <a:noFill/>
            </a:ln>
          </p:spPr>
          <p:style>
            <a:lnRef idx="0"/>
            <a:fillRef idx="0"/>
            <a:effectRef idx="0"/>
            <a:fontRef idx="minor"/>
          </p:style>
        </p:sp>
        <p:sp>
          <p:nvSpPr>
            <p:cNvPr id="7801" name="Google Shape;8776;p58"/>
            <p:cNvSpPr/>
            <p:nvPr/>
          </p:nvSpPr>
          <p:spPr>
            <a:xfrm>
              <a:off x="4717080" y="2990520"/>
              <a:ext cx="346320" cy="172080"/>
            </a:xfrm>
            <a:custGeom>
              <a:avLst/>
              <a:gdLst/>
              <a:ahLst/>
              <a:rect l="l" t="t" r="r" b="b"/>
              <a:pathLst>
                <a:path w="9642" h="480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w="0">
              <a:noFill/>
            </a:ln>
          </p:spPr>
          <p:style>
            <a:lnRef idx="0"/>
            <a:fillRef idx="0"/>
            <a:effectRef idx="0"/>
            <a:fontRef idx="minor"/>
          </p:style>
        </p:sp>
      </p:grpSp>
      <p:grpSp>
        <p:nvGrpSpPr>
          <p:cNvPr id="7802" name="Google Shape;8777;p58"/>
          <p:cNvGrpSpPr/>
          <p:nvPr/>
        </p:nvGrpSpPr>
        <p:grpSpPr>
          <a:xfrm>
            <a:off x="7354080" y="1688040"/>
            <a:ext cx="394200" cy="421200"/>
            <a:chOff x="7354080" y="1688040"/>
            <a:chExt cx="394200" cy="421200"/>
          </a:xfrm>
        </p:grpSpPr>
        <p:sp>
          <p:nvSpPr>
            <p:cNvPr id="7803" name="Google Shape;8778;p58"/>
            <p:cNvSpPr/>
            <p:nvPr/>
          </p:nvSpPr>
          <p:spPr>
            <a:xfrm>
              <a:off x="7456320" y="1761840"/>
              <a:ext cx="291960" cy="347400"/>
            </a:xfrm>
            <a:custGeom>
              <a:avLst/>
              <a:gdLst/>
              <a:ahLst/>
              <a:rect l="l" t="t" r="r" b="b"/>
              <a:pathLst>
                <a:path w="8129" h="9673">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w="0">
              <a:noFill/>
            </a:ln>
          </p:spPr>
          <p:style>
            <a:lnRef idx="0"/>
            <a:fillRef idx="0"/>
            <a:effectRef idx="0"/>
            <a:fontRef idx="minor"/>
          </p:style>
        </p:sp>
        <p:sp>
          <p:nvSpPr>
            <p:cNvPr id="7804" name="Google Shape;8779;p58"/>
            <p:cNvSpPr/>
            <p:nvPr/>
          </p:nvSpPr>
          <p:spPr>
            <a:xfrm>
              <a:off x="7354080" y="1688040"/>
              <a:ext cx="347400" cy="346320"/>
            </a:xfrm>
            <a:custGeom>
              <a:avLst/>
              <a:gdLst/>
              <a:ahLst/>
              <a:rect l="l" t="t" r="r" b="b"/>
              <a:pathLst>
                <a:path w="9673" h="9642">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w="0">
              <a:noFill/>
            </a:ln>
          </p:spPr>
          <p:style>
            <a:lnRef idx="0"/>
            <a:fillRef idx="0"/>
            <a:effectRef idx="0"/>
            <a:fontRef idx="minor"/>
          </p:style>
        </p:sp>
      </p:grpSp>
      <p:grpSp>
        <p:nvGrpSpPr>
          <p:cNvPr id="7805" name="Google Shape;8780;p58"/>
          <p:cNvGrpSpPr/>
          <p:nvPr/>
        </p:nvGrpSpPr>
        <p:grpSpPr>
          <a:xfrm>
            <a:off x="7341120" y="2153520"/>
            <a:ext cx="420120" cy="522000"/>
            <a:chOff x="7341120" y="2153520"/>
            <a:chExt cx="420120" cy="522000"/>
          </a:xfrm>
        </p:grpSpPr>
        <p:sp>
          <p:nvSpPr>
            <p:cNvPr id="7806" name="Google Shape;8781;p58"/>
            <p:cNvSpPr/>
            <p:nvPr/>
          </p:nvSpPr>
          <p:spPr>
            <a:xfrm>
              <a:off x="7711920" y="2330640"/>
              <a:ext cx="49320" cy="336240"/>
            </a:xfrm>
            <a:custGeom>
              <a:avLst/>
              <a:gdLst/>
              <a:ahLst/>
              <a:rect l="l" t="t" r="r" b="b"/>
              <a:pathLst>
                <a:path w="1387" h="9358">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w="0">
              <a:noFill/>
            </a:ln>
          </p:spPr>
          <p:style>
            <a:lnRef idx="0"/>
            <a:fillRef idx="0"/>
            <a:effectRef idx="0"/>
            <a:fontRef idx="minor"/>
          </p:style>
        </p:sp>
        <p:sp>
          <p:nvSpPr>
            <p:cNvPr id="7807" name="Google Shape;8782;p58"/>
            <p:cNvSpPr/>
            <p:nvPr/>
          </p:nvSpPr>
          <p:spPr>
            <a:xfrm>
              <a:off x="7414920" y="2478960"/>
              <a:ext cx="73080" cy="73080"/>
            </a:xfrm>
            <a:custGeom>
              <a:avLst/>
              <a:gdLst/>
              <a:ahLst/>
              <a:rect l="l" t="t" r="r" b="b"/>
              <a:pathLst>
                <a:path w="2049" h="2049">
                  <a:moveTo>
                    <a:pt x="1" y="1"/>
                  </a:moveTo>
                  <a:lnTo>
                    <a:pt x="1" y="2049"/>
                  </a:lnTo>
                  <a:lnTo>
                    <a:pt x="2049" y="2049"/>
                  </a:lnTo>
                  <a:lnTo>
                    <a:pt x="2049" y="1"/>
                  </a:lnTo>
                  <a:close/>
                </a:path>
              </a:pathLst>
            </a:custGeom>
            <a:solidFill>
              <a:srgbClr val="5f7d95"/>
            </a:solidFill>
            <a:ln w="0">
              <a:noFill/>
            </a:ln>
          </p:spPr>
          <p:style>
            <a:lnRef idx="0"/>
            <a:fillRef idx="0"/>
            <a:effectRef idx="0"/>
            <a:fontRef idx="minor"/>
          </p:style>
        </p:sp>
        <p:sp>
          <p:nvSpPr>
            <p:cNvPr id="7808" name="Google Shape;8783;p58"/>
            <p:cNvSpPr/>
            <p:nvPr/>
          </p:nvSpPr>
          <p:spPr>
            <a:xfrm>
              <a:off x="7414920" y="2331720"/>
              <a:ext cx="196560" cy="73080"/>
            </a:xfrm>
            <a:custGeom>
              <a:avLst/>
              <a:gdLst/>
              <a:ahLst/>
              <a:rect l="l" t="t" r="r" b="b"/>
              <a:pathLst>
                <a:path w="5483" h="2048">
                  <a:moveTo>
                    <a:pt x="1" y="0"/>
                  </a:moveTo>
                  <a:lnTo>
                    <a:pt x="1" y="2048"/>
                  </a:lnTo>
                  <a:lnTo>
                    <a:pt x="5483" y="2048"/>
                  </a:lnTo>
                  <a:lnTo>
                    <a:pt x="5483" y="0"/>
                  </a:lnTo>
                  <a:close/>
                </a:path>
              </a:pathLst>
            </a:custGeom>
            <a:solidFill>
              <a:srgbClr val="5f7d95"/>
            </a:solidFill>
            <a:ln w="0">
              <a:noFill/>
            </a:ln>
          </p:spPr>
          <p:style>
            <a:lnRef idx="0"/>
            <a:fillRef idx="0"/>
            <a:effectRef idx="0"/>
            <a:fontRef idx="minor"/>
          </p:style>
        </p:sp>
        <p:sp>
          <p:nvSpPr>
            <p:cNvPr id="7809" name="Google Shape;8784;p58"/>
            <p:cNvSpPr/>
            <p:nvPr/>
          </p:nvSpPr>
          <p:spPr>
            <a:xfrm>
              <a:off x="7341120" y="2153520"/>
              <a:ext cx="362160" cy="522000"/>
            </a:xfrm>
            <a:custGeom>
              <a:avLst/>
              <a:gdLst/>
              <a:ahLst/>
              <a:rect l="l" t="t" r="r" b="b"/>
              <a:pathLst>
                <a:path w="10083" h="14525">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w="0">
              <a:noFill/>
            </a:ln>
          </p:spPr>
          <p:style>
            <a:lnRef idx="0"/>
            <a:fillRef idx="0"/>
            <a:effectRef idx="0"/>
            <a:fontRef idx="minor"/>
          </p:style>
        </p:sp>
      </p:grpSp>
      <p:grpSp>
        <p:nvGrpSpPr>
          <p:cNvPr id="7810" name="Google Shape;8785;p58"/>
          <p:cNvGrpSpPr/>
          <p:nvPr/>
        </p:nvGrpSpPr>
        <p:grpSpPr>
          <a:xfrm>
            <a:off x="7351920" y="2756880"/>
            <a:ext cx="422280" cy="418680"/>
            <a:chOff x="7351920" y="2756880"/>
            <a:chExt cx="422280" cy="418680"/>
          </a:xfrm>
        </p:grpSpPr>
        <p:sp>
          <p:nvSpPr>
            <p:cNvPr id="7811" name="Google Shape;8786;p58"/>
            <p:cNvSpPr/>
            <p:nvPr/>
          </p:nvSpPr>
          <p:spPr>
            <a:xfrm>
              <a:off x="7351920" y="2756880"/>
              <a:ext cx="267120" cy="170640"/>
            </a:xfrm>
            <a:custGeom>
              <a:avLst/>
              <a:gdLst/>
              <a:ahLst/>
              <a:rect l="l" t="t" r="r" b="b"/>
              <a:pathLst>
                <a:path w="7437" h="4758">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w="0">
              <a:noFill/>
            </a:ln>
          </p:spPr>
          <p:style>
            <a:lnRef idx="0"/>
            <a:fillRef idx="0"/>
            <a:effectRef idx="0"/>
            <a:fontRef idx="minor"/>
          </p:style>
        </p:sp>
        <p:sp>
          <p:nvSpPr>
            <p:cNvPr id="7812" name="Google Shape;8787;p58"/>
            <p:cNvSpPr/>
            <p:nvPr/>
          </p:nvSpPr>
          <p:spPr>
            <a:xfrm>
              <a:off x="7354080" y="2805480"/>
              <a:ext cx="420120" cy="370080"/>
            </a:xfrm>
            <a:custGeom>
              <a:avLst/>
              <a:gdLst/>
              <a:ahLst/>
              <a:rect l="l" t="t" r="r" b="b"/>
              <a:pathLst>
                <a:path w="11690" h="10303">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w="0">
              <a:noFill/>
            </a:ln>
          </p:spPr>
          <p:style>
            <a:lnRef idx="0"/>
            <a:fillRef idx="0"/>
            <a:effectRef idx="0"/>
            <a:fontRef idx="minor"/>
          </p:style>
        </p:sp>
      </p:grpSp>
      <p:grpSp>
        <p:nvGrpSpPr>
          <p:cNvPr id="7813" name="Google Shape;8788;p58"/>
          <p:cNvGrpSpPr/>
          <p:nvPr/>
        </p:nvGrpSpPr>
        <p:grpSpPr>
          <a:xfrm>
            <a:off x="4718520" y="3308400"/>
            <a:ext cx="423720" cy="418680"/>
            <a:chOff x="4718520" y="3308400"/>
            <a:chExt cx="423720" cy="418680"/>
          </a:xfrm>
        </p:grpSpPr>
        <p:sp>
          <p:nvSpPr>
            <p:cNvPr id="7814" name="Google Shape;8789;p58"/>
            <p:cNvSpPr/>
            <p:nvPr/>
          </p:nvSpPr>
          <p:spPr>
            <a:xfrm>
              <a:off x="4869360" y="3405960"/>
              <a:ext cx="24120" cy="24120"/>
            </a:xfrm>
            <a:custGeom>
              <a:avLst/>
              <a:gdLst/>
              <a:ahLst/>
              <a:rect l="l" t="t" r="r" b="b"/>
              <a:pathLst>
                <a:path w="694" h="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7815" name="Google Shape;8790;p58"/>
            <p:cNvSpPr/>
            <p:nvPr/>
          </p:nvSpPr>
          <p:spPr>
            <a:xfrm>
              <a:off x="4795920" y="3505680"/>
              <a:ext cx="24120" cy="2412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7816" name="Google Shape;8791;p58"/>
            <p:cNvSpPr/>
            <p:nvPr/>
          </p:nvSpPr>
          <p:spPr>
            <a:xfrm>
              <a:off x="4968360" y="3479760"/>
              <a:ext cx="25200" cy="2412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w="0">
              <a:noFill/>
            </a:ln>
          </p:spPr>
          <p:style>
            <a:lnRef idx="0"/>
            <a:fillRef idx="0"/>
            <a:effectRef idx="0"/>
            <a:fontRef idx="minor"/>
          </p:style>
        </p:sp>
        <p:sp>
          <p:nvSpPr>
            <p:cNvPr id="7817" name="Google Shape;8792;p58"/>
            <p:cNvSpPr/>
            <p:nvPr/>
          </p:nvSpPr>
          <p:spPr>
            <a:xfrm>
              <a:off x="4718520" y="3604320"/>
              <a:ext cx="420120" cy="49320"/>
            </a:xfrm>
            <a:custGeom>
              <a:avLst/>
              <a:gdLst/>
              <a:ahLst/>
              <a:rect l="l" t="t" r="r" b="b"/>
              <a:pathLst>
                <a:path w="11689" h="1387">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w="0">
              <a:noFill/>
            </a:ln>
          </p:spPr>
          <p:style>
            <a:lnRef idx="0"/>
            <a:fillRef idx="0"/>
            <a:effectRef idx="0"/>
            <a:fontRef idx="minor"/>
          </p:style>
        </p:sp>
        <p:sp>
          <p:nvSpPr>
            <p:cNvPr id="7818" name="Google Shape;8793;p58"/>
            <p:cNvSpPr/>
            <p:nvPr/>
          </p:nvSpPr>
          <p:spPr>
            <a:xfrm>
              <a:off x="4812840" y="3679200"/>
              <a:ext cx="231840" cy="47880"/>
            </a:xfrm>
            <a:custGeom>
              <a:avLst/>
              <a:gdLst/>
              <a:ahLst/>
              <a:rect l="l" t="t" r="r" b="b"/>
              <a:pathLst>
                <a:path w="6460" h="1355">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w="0">
              <a:noFill/>
            </a:ln>
          </p:spPr>
          <p:style>
            <a:lnRef idx="0"/>
            <a:fillRef idx="0"/>
            <a:effectRef idx="0"/>
            <a:fontRef idx="minor"/>
          </p:style>
        </p:sp>
        <p:sp>
          <p:nvSpPr>
            <p:cNvPr id="7819" name="Google Shape;8794;p58"/>
            <p:cNvSpPr/>
            <p:nvPr/>
          </p:nvSpPr>
          <p:spPr>
            <a:xfrm>
              <a:off x="5041800" y="3382200"/>
              <a:ext cx="25560" cy="24120"/>
            </a:xfrm>
            <a:custGeom>
              <a:avLst/>
              <a:gdLst/>
              <a:ahLst/>
              <a:rect l="l" t="t" r="r" b="b"/>
              <a:pathLst>
                <a:path w="726" h="694">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w="0">
              <a:noFill/>
            </a:ln>
          </p:spPr>
          <p:style>
            <a:lnRef idx="0"/>
            <a:fillRef idx="0"/>
            <a:effectRef idx="0"/>
            <a:fontRef idx="minor"/>
          </p:style>
        </p:sp>
        <p:sp>
          <p:nvSpPr>
            <p:cNvPr id="7820" name="Google Shape;8795;p58"/>
            <p:cNvSpPr/>
            <p:nvPr/>
          </p:nvSpPr>
          <p:spPr>
            <a:xfrm>
              <a:off x="4722120" y="3308400"/>
              <a:ext cx="420120" cy="270360"/>
            </a:xfrm>
            <a:custGeom>
              <a:avLst/>
              <a:gdLst/>
              <a:ahLst/>
              <a:rect l="l" t="t" r="r" b="b"/>
              <a:pathLst>
                <a:path w="11689" h="7531">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w="0">
              <a:noFill/>
            </a:ln>
          </p:spPr>
          <p:style>
            <a:lnRef idx="0"/>
            <a:fillRef idx="0"/>
            <a:effectRef idx="0"/>
            <a:fontRef idx="minor"/>
          </p:style>
        </p:sp>
      </p:grpSp>
      <p:grpSp>
        <p:nvGrpSpPr>
          <p:cNvPr id="7821" name="Google Shape;8796;p58"/>
          <p:cNvGrpSpPr/>
          <p:nvPr/>
        </p:nvGrpSpPr>
        <p:grpSpPr>
          <a:xfrm>
            <a:off x="2471760" y="1689120"/>
            <a:ext cx="423360" cy="419040"/>
            <a:chOff x="2471760" y="1689120"/>
            <a:chExt cx="423360" cy="419040"/>
          </a:xfrm>
        </p:grpSpPr>
        <p:sp>
          <p:nvSpPr>
            <p:cNvPr id="7822" name="Google Shape;8797;p58"/>
            <p:cNvSpPr/>
            <p:nvPr/>
          </p:nvSpPr>
          <p:spPr>
            <a:xfrm>
              <a:off x="2496600" y="1690200"/>
              <a:ext cx="122760" cy="120600"/>
            </a:xfrm>
            <a:custGeom>
              <a:avLst/>
              <a:gdLst/>
              <a:ahLst/>
              <a:rect l="l" t="t" r="r" b="b"/>
              <a:pathLst>
                <a:path w="3435" h="3372">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w="0">
              <a:noFill/>
            </a:ln>
          </p:spPr>
          <p:style>
            <a:lnRef idx="0"/>
            <a:fillRef idx="0"/>
            <a:effectRef idx="0"/>
            <a:fontRef idx="minor"/>
          </p:style>
        </p:sp>
        <p:sp>
          <p:nvSpPr>
            <p:cNvPr id="7823" name="Google Shape;8798;p58"/>
            <p:cNvSpPr/>
            <p:nvPr/>
          </p:nvSpPr>
          <p:spPr>
            <a:xfrm>
              <a:off x="2694240" y="1764000"/>
              <a:ext cx="96840" cy="96840"/>
            </a:xfrm>
            <a:custGeom>
              <a:avLst/>
              <a:gdLst/>
              <a:ahLst/>
              <a:rect l="l" t="t" r="r" b="b"/>
              <a:pathLst>
                <a:path w="2711" h="271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w="0">
              <a:noFill/>
            </a:ln>
          </p:spPr>
          <p:style>
            <a:lnRef idx="0"/>
            <a:fillRef idx="0"/>
            <a:effectRef idx="0"/>
            <a:fontRef idx="minor"/>
          </p:style>
        </p:sp>
        <p:sp>
          <p:nvSpPr>
            <p:cNvPr id="7824" name="Google Shape;8799;p58"/>
            <p:cNvSpPr/>
            <p:nvPr/>
          </p:nvSpPr>
          <p:spPr>
            <a:xfrm>
              <a:off x="2754360" y="1765080"/>
              <a:ext cx="35640" cy="34560"/>
            </a:xfrm>
            <a:custGeom>
              <a:avLst/>
              <a:gdLst/>
              <a:ahLst/>
              <a:rect l="l" t="t" r="r" b="b"/>
              <a:pathLst>
                <a:path w="1009" h="978">
                  <a:moveTo>
                    <a:pt x="0" y="1"/>
                  </a:moveTo>
                  <a:lnTo>
                    <a:pt x="0" y="977"/>
                  </a:lnTo>
                  <a:lnTo>
                    <a:pt x="1009" y="977"/>
                  </a:lnTo>
                  <a:cubicBezTo>
                    <a:pt x="883" y="473"/>
                    <a:pt x="473" y="127"/>
                    <a:pt x="0" y="1"/>
                  </a:cubicBezTo>
                  <a:close/>
                </a:path>
              </a:pathLst>
            </a:custGeom>
            <a:solidFill>
              <a:srgbClr val="5f7d95"/>
            </a:solidFill>
            <a:ln w="0">
              <a:noFill/>
            </a:ln>
          </p:spPr>
          <p:style>
            <a:lnRef idx="0"/>
            <a:fillRef idx="0"/>
            <a:effectRef idx="0"/>
            <a:fontRef idx="minor"/>
          </p:style>
        </p:sp>
        <p:sp>
          <p:nvSpPr>
            <p:cNvPr id="7825" name="Google Shape;8800;p58"/>
            <p:cNvSpPr/>
            <p:nvPr/>
          </p:nvSpPr>
          <p:spPr>
            <a:xfrm>
              <a:off x="2471760" y="1814040"/>
              <a:ext cx="170640" cy="294120"/>
            </a:xfrm>
            <a:custGeom>
              <a:avLst/>
              <a:gdLst/>
              <a:ahLst/>
              <a:rect l="l" t="t" r="r" b="b"/>
              <a:pathLst>
                <a:path w="4758" h="8192">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w="0">
              <a:noFill/>
            </a:ln>
          </p:spPr>
          <p:style>
            <a:lnRef idx="0"/>
            <a:fillRef idx="0"/>
            <a:effectRef idx="0"/>
            <a:fontRef idx="minor"/>
          </p:style>
        </p:sp>
        <p:sp>
          <p:nvSpPr>
            <p:cNvPr id="7826" name="Google Shape;8801;p58"/>
            <p:cNvSpPr/>
            <p:nvPr/>
          </p:nvSpPr>
          <p:spPr>
            <a:xfrm>
              <a:off x="2616840" y="1689120"/>
              <a:ext cx="278280" cy="269280"/>
            </a:xfrm>
            <a:custGeom>
              <a:avLst/>
              <a:gdLst/>
              <a:ahLst/>
              <a:rect l="l" t="t" r="r" b="b"/>
              <a:pathLst>
                <a:path w="7751" h="7499">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w="0">
              <a:noFill/>
            </a:ln>
          </p:spPr>
          <p:style>
            <a:lnRef idx="0"/>
            <a:fillRef idx="0"/>
            <a:effectRef idx="0"/>
            <a:fontRef idx="minor"/>
          </p:style>
        </p:sp>
      </p:grpSp>
      <p:grpSp>
        <p:nvGrpSpPr>
          <p:cNvPr id="7827" name="Google Shape;8802;p58"/>
          <p:cNvGrpSpPr/>
          <p:nvPr/>
        </p:nvGrpSpPr>
        <p:grpSpPr>
          <a:xfrm>
            <a:off x="2471760" y="2205720"/>
            <a:ext cx="423360" cy="417960"/>
            <a:chOff x="2471760" y="2205720"/>
            <a:chExt cx="423360" cy="417960"/>
          </a:xfrm>
        </p:grpSpPr>
        <p:sp>
          <p:nvSpPr>
            <p:cNvPr id="7828" name="Google Shape;8803;p58"/>
            <p:cNvSpPr/>
            <p:nvPr/>
          </p:nvSpPr>
          <p:spPr>
            <a:xfrm>
              <a:off x="2719800" y="2314440"/>
              <a:ext cx="70560" cy="59040"/>
            </a:xfrm>
            <a:custGeom>
              <a:avLst/>
              <a:gdLst/>
              <a:ahLst/>
              <a:rect l="l" t="t" r="r" b="b"/>
              <a:pathLst>
                <a:path w="1982" h="1658">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w="0">
              <a:noFill/>
            </a:ln>
          </p:spPr>
          <p:style>
            <a:lnRef idx="0"/>
            <a:fillRef idx="0"/>
            <a:effectRef idx="0"/>
            <a:fontRef idx="minor"/>
          </p:style>
        </p:sp>
        <p:sp>
          <p:nvSpPr>
            <p:cNvPr id="7829" name="Google Shape;8804;p58"/>
            <p:cNvSpPr/>
            <p:nvPr/>
          </p:nvSpPr>
          <p:spPr>
            <a:xfrm>
              <a:off x="2471760" y="2205720"/>
              <a:ext cx="423360" cy="417960"/>
            </a:xfrm>
            <a:custGeom>
              <a:avLst/>
              <a:gdLst/>
              <a:ahLst/>
              <a:rect l="l" t="t" r="r" b="b"/>
              <a:pathLst>
                <a:path w="11784" h="11626">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w="0">
              <a:noFill/>
            </a:ln>
          </p:spPr>
          <p:style>
            <a:lnRef idx="0"/>
            <a:fillRef idx="0"/>
            <a:effectRef idx="0"/>
            <a:fontRef idx="minor"/>
          </p:style>
        </p:sp>
      </p:grpSp>
      <p:grpSp>
        <p:nvGrpSpPr>
          <p:cNvPr id="7830" name="Google Shape;8805;p58"/>
          <p:cNvGrpSpPr/>
          <p:nvPr/>
        </p:nvGrpSpPr>
        <p:grpSpPr>
          <a:xfrm>
            <a:off x="2483640" y="2756160"/>
            <a:ext cx="423720" cy="420120"/>
            <a:chOff x="2483640" y="2756160"/>
            <a:chExt cx="423720" cy="420120"/>
          </a:xfrm>
        </p:grpSpPr>
        <p:sp>
          <p:nvSpPr>
            <p:cNvPr id="7831" name="Google Shape;8806;p58"/>
            <p:cNvSpPr/>
            <p:nvPr/>
          </p:nvSpPr>
          <p:spPr>
            <a:xfrm>
              <a:off x="2675520" y="2835720"/>
              <a:ext cx="38880" cy="19800"/>
            </a:xfrm>
            <a:custGeom>
              <a:avLst/>
              <a:gdLst/>
              <a:ahLst/>
              <a:rect l="l" t="t" r="r" b="b"/>
              <a:pathLst>
                <a:path w="1104" h="568">
                  <a:moveTo>
                    <a:pt x="537" y="1"/>
                  </a:moveTo>
                  <a:lnTo>
                    <a:pt x="1" y="568"/>
                  </a:lnTo>
                  <a:lnTo>
                    <a:pt x="1104" y="568"/>
                  </a:lnTo>
                  <a:lnTo>
                    <a:pt x="537" y="1"/>
                  </a:lnTo>
                  <a:close/>
                </a:path>
              </a:pathLst>
            </a:custGeom>
            <a:solidFill>
              <a:srgbClr val="5f7d95"/>
            </a:solidFill>
            <a:ln w="0">
              <a:noFill/>
            </a:ln>
          </p:spPr>
          <p:style>
            <a:lnRef idx="0"/>
            <a:fillRef idx="0"/>
            <a:effectRef idx="0"/>
            <a:fontRef idx="minor"/>
          </p:style>
        </p:sp>
        <p:sp>
          <p:nvSpPr>
            <p:cNvPr id="7832" name="Google Shape;8807;p58"/>
            <p:cNvSpPr/>
            <p:nvPr/>
          </p:nvSpPr>
          <p:spPr>
            <a:xfrm>
              <a:off x="2601720" y="2829960"/>
              <a:ext cx="62640" cy="25560"/>
            </a:xfrm>
            <a:custGeom>
              <a:avLst/>
              <a:gdLst/>
              <a:ahLst/>
              <a:rect l="l" t="t" r="r" b="b"/>
              <a:pathLst>
                <a:path w="1765" h="726">
                  <a:moveTo>
                    <a:pt x="693" y="1"/>
                  </a:moveTo>
                  <a:lnTo>
                    <a:pt x="0" y="726"/>
                  </a:lnTo>
                  <a:lnTo>
                    <a:pt x="1103" y="726"/>
                  </a:lnTo>
                  <a:lnTo>
                    <a:pt x="1764" y="1"/>
                  </a:lnTo>
                  <a:close/>
                </a:path>
              </a:pathLst>
            </a:custGeom>
            <a:solidFill>
              <a:srgbClr val="5f7d95"/>
            </a:solidFill>
            <a:ln w="0">
              <a:noFill/>
            </a:ln>
          </p:spPr>
          <p:style>
            <a:lnRef idx="0"/>
            <a:fillRef idx="0"/>
            <a:effectRef idx="0"/>
            <a:fontRef idx="minor"/>
          </p:style>
        </p:sp>
        <p:sp>
          <p:nvSpPr>
            <p:cNvPr id="7833" name="Google Shape;8808;p58"/>
            <p:cNvSpPr/>
            <p:nvPr/>
          </p:nvSpPr>
          <p:spPr>
            <a:xfrm>
              <a:off x="2728800" y="2880000"/>
              <a:ext cx="59400" cy="58320"/>
            </a:xfrm>
            <a:custGeom>
              <a:avLst/>
              <a:gdLst/>
              <a:ahLst/>
              <a:rect l="l" t="t" r="r" b="b"/>
              <a:pathLst>
                <a:path w="1671" h="1639">
                  <a:moveTo>
                    <a:pt x="694" y="0"/>
                  </a:moveTo>
                  <a:lnTo>
                    <a:pt x="1" y="1638"/>
                  </a:lnTo>
                  <a:lnTo>
                    <a:pt x="1" y="1638"/>
                  </a:lnTo>
                  <a:lnTo>
                    <a:pt x="1670" y="0"/>
                  </a:lnTo>
                  <a:close/>
                </a:path>
              </a:pathLst>
            </a:custGeom>
            <a:solidFill>
              <a:srgbClr val="5f7d95"/>
            </a:solidFill>
            <a:ln w="0">
              <a:noFill/>
            </a:ln>
          </p:spPr>
          <p:style>
            <a:lnRef idx="0"/>
            <a:fillRef idx="0"/>
            <a:effectRef idx="0"/>
            <a:fontRef idx="minor"/>
          </p:style>
        </p:sp>
        <p:sp>
          <p:nvSpPr>
            <p:cNvPr id="7834" name="Google Shape;8809;p58"/>
            <p:cNvSpPr/>
            <p:nvPr/>
          </p:nvSpPr>
          <p:spPr>
            <a:xfrm>
              <a:off x="2664000" y="2880000"/>
              <a:ext cx="61560" cy="77400"/>
            </a:xfrm>
            <a:custGeom>
              <a:avLst/>
              <a:gdLst/>
              <a:ahLst/>
              <a:rect l="l" t="t" r="r" b="b"/>
              <a:pathLst>
                <a:path w="1734" h="2175">
                  <a:moveTo>
                    <a:pt x="1" y="0"/>
                  </a:moveTo>
                  <a:lnTo>
                    <a:pt x="852" y="2174"/>
                  </a:lnTo>
                  <a:lnTo>
                    <a:pt x="1734" y="0"/>
                  </a:lnTo>
                  <a:close/>
                </a:path>
              </a:pathLst>
            </a:custGeom>
            <a:solidFill>
              <a:srgbClr val="5f7d95"/>
            </a:solidFill>
            <a:ln w="0">
              <a:noFill/>
            </a:ln>
          </p:spPr>
          <p:style>
            <a:lnRef idx="0"/>
            <a:fillRef idx="0"/>
            <a:effectRef idx="0"/>
            <a:fontRef idx="minor"/>
          </p:style>
        </p:sp>
        <p:sp>
          <p:nvSpPr>
            <p:cNvPr id="7835" name="Google Shape;8810;p58"/>
            <p:cNvSpPr/>
            <p:nvPr/>
          </p:nvSpPr>
          <p:spPr>
            <a:xfrm>
              <a:off x="2725200" y="2829960"/>
              <a:ext cx="62640" cy="25560"/>
            </a:xfrm>
            <a:custGeom>
              <a:avLst/>
              <a:gdLst/>
              <a:ahLst/>
              <a:rect l="l" t="t" r="r" b="b"/>
              <a:pathLst>
                <a:path w="1765" h="726">
                  <a:moveTo>
                    <a:pt x="0" y="1"/>
                  </a:moveTo>
                  <a:lnTo>
                    <a:pt x="693" y="726"/>
                  </a:lnTo>
                  <a:lnTo>
                    <a:pt x="1764" y="726"/>
                  </a:lnTo>
                  <a:lnTo>
                    <a:pt x="1103" y="1"/>
                  </a:lnTo>
                  <a:close/>
                </a:path>
              </a:pathLst>
            </a:custGeom>
            <a:solidFill>
              <a:srgbClr val="5f7d95"/>
            </a:solidFill>
            <a:ln w="0">
              <a:noFill/>
            </a:ln>
          </p:spPr>
          <p:style>
            <a:lnRef idx="0"/>
            <a:fillRef idx="0"/>
            <a:effectRef idx="0"/>
            <a:fontRef idx="minor"/>
          </p:style>
        </p:sp>
        <p:sp>
          <p:nvSpPr>
            <p:cNvPr id="7836" name="Google Shape;8811;p58"/>
            <p:cNvSpPr/>
            <p:nvPr/>
          </p:nvSpPr>
          <p:spPr>
            <a:xfrm>
              <a:off x="2601720" y="2880000"/>
              <a:ext cx="59400" cy="58320"/>
            </a:xfrm>
            <a:custGeom>
              <a:avLst/>
              <a:gdLst/>
              <a:ahLst/>
              <a:rect l="l" t="t" r="r" b="b"/>
              <a:pathLst>
                <a:path w="1670" h="1639">
                  <a:moveTo>
                    <a:pt x="0" y="0"/>
                  </a:moveTo>
                  <a:lnTo>
                    <a:pt x="1670" y="1638"/>
                  </a:lnTo>
                  <a:lnTo>
                    <a:pt x="977" y="0"/>
                  </a:lnTo>
                  <a:close/>
                </a:path>
              </a:pathLst>
            </a:custGeom>
            <a:solidFill>
              <a:srgbClr val="5f7d95"/>
            </a:solidFill>
            <a:ln w="0">
              <a:noFill/>
            </a:ln>
          </p:spPr>
          <p:style>
            <a:lnRef idx="0"/>
            <a:fillRef idx="0"/>
            <a:effectRef idx="0"/>
            <a:fontRef idx="minor"/>
          </p:style>
        </p:sp>
        <p:sp>
          <p:nvSpPr>
            <p:cNvPr id="7837" name="Google Shape;8812;p58"/>
            <p:cNvSpPr/>
            <p:nvPr/>
          </p:nvSpPr>
          <p:spPr>
            <a:xfrm>
              <a:off x="2483640" y="3054600"/>
              <a:ext cx="420120" cy="48240"/>
            </a:xfrm>
            <a:custGeom>
              <a:avLst/>
              <a:gdLst/>
              <a:ahLst/>
              <a:rect l="l" t="t" r="r" b="b"/>
              <a:pathLst>
                <a:path w="11689" h="1356">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w="0">
              <a:noFill/>
            </a:ln>
          </p:spPr>
          <p:style>
            <a:lnRef idx="0"/>
            <a:fillRef idx="0"/>
            <a:effectRef idx="0"/>
            <a:fontRef idx="minor"/>
          </p:style>
        </p:sp>
        <p:sp>
          <p:nvSpPr>
            <p:cNvPr id="7838" name="Google Shape;8813;p58"/>
            <p:cNvSpPr/>
            <p:nvPr/>
          </p:nvSpPr>
          <p:spPr>
            <a:xfrm>
              <a:off x="2487240" y="2756160"/>
              <a:ext cx="420120" cy="271440"/>
            </a:xfrm>
            <a:custGeom>
              <a:avLst/>
              <a:gdLst/>
              <a:ahLst/>
              <a:rect l="l" t="t" r="r" b="b"/>
              <a:pathLst>
                <a:path w="11689" h="7562">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w="0">
              <a:noFill/>
            </a:ln>
          </p:spPr>
          <p:style>
            <a:lnRef idx="0"/>
            <a:fillRef idx="0"/>
            <a:effectRef idx="0"/>
            <a:fontRef idx="minor"/>
          </p:style>
        </p:sp>
        <p:sp>
          <p:nvSpPr>
            <p:cNvPr id="7839" name="Google Shape;8814;p58"/>
            <p:cNvSpPr/>
            <p:nvPr/>
          </p:nvSpPr>
          <p:spPr>
            <a:xfrm>
              <a:off x="2579040" y="3129480"/>
              <a:ext cx="230760" cy="46800"/>
            </a:xfrm>
            <a:custGeom>
              <a:avLst/>
              <a:gdLst/>
              <a:ahLst/>
              <a:rect l="l" t="t" r="r" b="b"/>
              <a:pathLst>
                <a:path w="6428" h="1324">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w="0">
              <a:noFill/>
            </a:ln>
          </p:spPr>
          <p:style>
            <a:lnRef idx="0"/>
            <a:fillRef idx="0"/>
            <a:effectRef idx="0"/>
            <a:fontRef idx="minor"/>
          </p:style>
        </p:sp>
      </p:grpSp>
      <p:grpSp>
        <p:nvGrpSpPr>
          <p:cNvPr id="7840" name="Google Shape;8815;p58"/>
          <p:cNvGrpSpPr/>
          <p:nvPr/>
        </p:nvGrpSpPr>
        <p:grpSpPr>
          <a:xfrm>
            <a:off x="5155200" y="1689480"/>
            <a:ext cx="433800" cy="418680"/>
            <a:chOff x="5155200" y="1689480"/>
            <a:chExt cx="433800" cy="418680"/>
          </a:xfrm>
        </p:grpSpPr>
        <p:sp>
          <p:nvSpPr>
            <p:cNvPr id="7841" name="Google Shape;8816;p58"/>
            <p:cNvSpPr/>
            <p:nvPr/>
          </p:nvSpPr>
          <p:spPr>
            <a:xfrm>
              <a:off x="5392440" y="1836720"/>
              <a:ext cx="99000" cy="48240"/>
            </a:xfrm>
            <a:custGeom>
              <a:avLst/>
              <a:gdLst/>
              <a:ahLst/>
              <a:rect l="l" t="t" r="r" b="b"/>
              <a:pathLst>
                <a:path w="2774" h="1356">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w="0">
              <a:noFill/>
            </a:ln>
          </p:spPr>
          <p:style>
            <a:lnRef idx="0"/>
            <a:fillRef idx="0"/>
            <a:effectRef idx="0"/>
            <a:fontRef idx="minor"/>
          </p:style>
        </p:sp>
        <p:sp>
          <p:nvSpPr>
            <p:cNvPr id="7842" name="Google Shape;8817;p58"/>
            <p:cNvSpPr/>
            <p:nvPr/>
          </p:nvSpPr>
          <p:spPr>
            <a:xfrm>
              <a:off x="5417280" y="1764360"/>
              <a:ext cx="46800" cy="46800"/>
            </a:xfrm>
            <a:custGeom>
              <a:avLst/>
              <a:gdLst/>
              <a:ahLst/>
              <a:rect l="l" t="t" r="r" b="b"/>
              <a:pathLst>
                <a:path w="1325" h="1324">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w="0">
              <a:noFill/>
            </a:ln>
          </p:spPr>
          <p:style>
            <a:lnRef idx="0"/>
            <a:fillRef idx="0"/>
            <a:effectRef idx="0"/>
            <a:fontRef idx="minor"/>
          </p:style>
        </p:sp>
        <p:sp>
          <p:nvSpPr>
            <p:cNvPr id="7843" name="Google Shape;8818;p58"/>
            <p:cNvSpPr/>
            <p:nvPr/>
          </p:nvSpPr>
          <p:spPr>
            <a:xfrm>
              <a:off x="5155200" y="1689480"/>
              <a:ext cx="433800" cy="418680"/>
            </a:xfrm>
            <a:custGeom>
              <a:avLst/>
              <a:gdLst/>
              <a:ahLst/>
              <a:rect l="l" t="t" r="r" b="b"/>
              <a:pathLst>
                <a:path w="12074" h="11646">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w="0">
              <a:noFill/>
            </a:ln>
          </p:spPr>
          <p:style>
            <a:lnRef idx="0"/>
            <a:fillRef idx="0"/>
            <a:effectRef idx="0"/>
            <a:fontRef idx="minor"/>
          </p:style>
        </p:sp>
      </p:grpSp>
      <p:grpSp>
        <p:nvGrpSpPr>
          <p:cNvPr id="7844" name="Google Shape;8819;p58"/>
          <p:cNvGrpSpPr/>
          <p:nvPr/>
        </p:nvGrpSpPr>
        <p:grpSpPr>
          <a:xfrm>
            <a:off x="5159160" y="2217240"/>
            <a:ext cx="425880" cy="394920"/>
            <a:chOff x="5159160" y="2217240"/>
            <a:chExt cx="425880" cy="394920"/>
          </a:xfrm>
        </p:grpSpPr>
        <p:sp>
          <p:nvSpPr>
            <p:cNvPr id="7845" name="Google Shape;8820;p58"/>
            <p:cNvSpPr/>
            <p:nvPr/>
          </p:nvSpPr>
          <p:spPr>
            <a:xfrm>
              <a:off x="5364720" y="2292120"/>
              <a:ext cx="73080" cy="73080"/>
            </a:xfrm>
            <a:custGeom>
              <a:avLst/>
              <a:gdLst/>
              <a:ahLst/>
              <a:rect l="l" t="t" r="r" b="b"/>
              <a:pathLst>
                <a:path w="2048" h="2049">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w="0">
              <a:noFill/>
            </a:ln>
          </p:spPr>
          <p:style>
            <a:lnRef idx="0"/>
            <a:fillRef idx="0"/>
            <a:effectRef idx="0"/>
            <a:fontRef idx="minor"/>
          </p:style>
        </p:sp>
        <p:sp>
          <p:nvSpPr>
            <p:cNvPr id="7846" name="Google Shape;8821;p58"/>
            <p:cNvSpPr/>
            <p:nvPr/>
          </p:nvSpPr>
          <p:spPr>
            <a:xfrm>
              <a:off x="5159160" y="2268000"/>
              <a:ext cx="425880" cy="344160"/>
            </a:xfrm>
            <a:custGeom>
              <a:avLst/>
              <a:gdLst/>
              <a:ahLst/>
              <a:rect l="l" t="t" r="r" b="b"/>
              <a:pathLst>
                <a:path w="11847" h="9579">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w="0">
              <a:noFill/>
            </a:ln>
          </p:spPr>
          <p:style>
            <a:lnRef idx="0"/>
            <a:fillRef idx="0"/>
            <a:effectRef idx="0"/>
            <a:fontRef idx="minor"/>
          </p:style>
        </p:sp>
        <p:sp>
          <p:nvSpPr>
            <p:cNvPr id="7847" name="Google Shape;8822;p58"/>
            <p:cNvSpPr/>
            <p:nvPr/>
          </p:nvSpPr>
          <p:spPr>
            <a:xfrm>
              <a:off x="5289480" y="2217240"/>
              <a:ext cx="223920" cy="225000"/>
            </a:xfrm>
            <a:custGeom>
              <a:avLst/>
              <a:gdLst/>
              <a:ahLst/>
              <a:rect l="l" t="t" r="r" b="b"/>
              <a:pathLst>
                <a:path w="6239" h="6271">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w="0">
              <a:noFill/>
            </a:ln>
          </p:spPr>
          <p:style>
            <a:lnRef idx="0"/>
            <a:fillRef idx="0"/>
            <a:effectRef idx="0"/>
            <a:fontRef idx="minor"/>
          </p:style>
        </p:sp>
      </p:grpSp>
      <p:grpSp>
        <p:nvGrpSpPr>
          <p:cNvPr id="7848" name="Google Shape;8823;p58"/>
          <p:cNvGrpSpPr/>
          <p:nvPr/>
        </p:nvGrpSpPr>
        <p:grpSpPr>
          <a:xfrm>
            <a:off x="5224680" y="2756520"/>
            <a:ext cx="418320" cy="419760"/>
            <a:chOff x="5224680" y="2756520"/>
            <a:chExt cx="418320" cy="419760"/>
          </a:xfrm>
        </p:grpSpPr>
        <p:sp>
          <p:nvSpPr>
            <p:cNvPr id="7849" name="Google Shape;8824;p58"/>
            <p:cNvSpPr/>
            <p:nvPr/>
          </p:nvSpPr>
          <p:spPr>
            <a:xfrm>
              <a:off x="5226840" y="2756520"/>
              <a:ext cx="314640" cy="95400"/>
            </a:xfrm>
            <a:custGeom>
              <a:avLst/>
              <a:gdLst/>
              <a:ahLst/>
              <a:rect l="l" t="t" r="r" b="b"/>
              <a:pathLst>
                <a:path w="8759" h="2671">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w="0">
              <a:noFill/>
            </a:ln>
          </p:spPr>
          <p:style>
            <a:lnRef idx="0"/>
            <a:fillRef idx="0"/>
            <a:effectRef idx="0"/>
            <a:fontRef idx="minor"/>
          </p:style>
        </p:sp>
        <p:sp>
          <p:nvSpPr>
            <p:cNvPr id="7850" name="Google Shape;8825;p58"/>
            <p:cNvSpPr/>
            <p:nvPr/>
          </p:nvSpPr>
          <p:spPr>
            <a:xfrm>
              <a:off x="5224680" y="2841120"/>
              <a:ext cx="318960" cy="111600"/>
            </a:xfrm>
            <a:custGeom>
              <a:avLst/>
              <a:gdLst/>
              <a:ahLst/>
              <a:rect l="l" t="t" r="r" b="b"/>
              <a:pathLst>
                <a:path w="8885" h="312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w="0">
              <a:noFill/>
            </a:ln>
          </p:spPr>
          <p:style>
            <a:lnRef idx="0"/>
            <a:fillRef idx="0"/>
            <a:effectRef idx="0"/>
            <a:fontRef idx="minor"/>
          </p:style>
        </p:sp>
        <p:sp>
          <p:nvSpPr>
            <p:cNvPr id="7851" name="Google Shape;8826;p58"/>
            <p:cNvSpPr/>
            <p:nvPr/>
          </p:nvSpPr>
          <p:spPr>
            <a:xfrm>
              <a:off x="5371560" y="2904840"/>
              <a:ext cx="271440" cy="271440"/>
            </a:xfrm>
            <a:custGeom>
              <a:avLst/>
              <a:gdLst/>
              <a:ahLst/>
              <a:rect l="l" t="t" r="r" b="b"/>
              <a:pathLst>
                <a:path w="7562" h="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w="0">
              <a:noFill/>
            </a:ln>
          </p:spPr>
          <p:style>
            <a:lnRef idx="0"/>
            <a:fillRef idx="0"/>
            <a:effectRef idx="0"/>
            <a:fontRef idx="minor"/>
          </p:style>
        </p:sp>
        <p:sp>
          <p:nvSpPr>
            <p:cNvPr id="7852" name="Google Shape;8827;p58"/>
            <p:cNvSpPr/>
            <p:nvPr/>
          </p:nvSpPr>
          <p:spPr>
            <a:xfrm>
              <a:off x="5224680" y="2940840"/>
              <a:ext cx="135360" cy="109440"/>
            </a:xfrm>
            <a:custGeom>
              <a:avLst/>
              <a:gdLst/>
              <a:ahLst/>
              <a:rect l="l" t="t" r="r" b="b"/>
              <a:pathLst>
                <a:path w="3781" h="3057">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w="0">
              <a:noFill/>
            </a:ln>
          </p:spPr>
          <p:style>
            <a:lnRef idx="0"/>
            <a:fillRef idx="0"/>
            <a:effectRef idx="0"/>
            <a:fontRef idx="minor"/>
          </p:style>
        </p:sp>
        <p:sp>
          <p:nvSpPr>
            <p:cNvPr id="7853" name="Google Shape;8828;p58"/>
            <p:cNvSpPr/>
            <p:nvPr/>
          </p:nvSpPr>
          <p:spPr>
            <a:xfrm>
              <a:off x="5224680" y="3038400"/>
              <a:ext cx="194400" cy="136440"/>
            </a:xfrm>
            <a:custGeom>
              <a:avLst/>
              <a:gdLst/>
              <a:ahLst/>
              <a:rect l="l" t="t" r="r" b="b"/>
              <a:pathLst>
                <a:path w="5420" h="3813">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w="0">
              <a:noFill/>
            </a:ln>
          </p:spPr>
          <p:style>
            <a:lnRef idx="0"/>
            <a:fillRef idx="0"/>
            <a:effectRef idx="0"/>
            <a:fontRef idx="minor"/>
          </p:style>
        </p:sp>
      </p:grpSp>
      <p:grpSp>
        <p:nvGrpSpPr>
          <p:cNvPr id="7854" name="Google Shape;8829;p58"/>
          <p:cNvGrpSpPr/>
          <p:nvPr/>
        </p:nvGrpSpPr>
        <p:grpSpPr>
          <a:xfrm>
            <a:off x="7885800" y="1716480"/>
            <a:ext cx="419760" cy="320040"/>
            <a:chOff x="7885800" y="1716480"/>
            <a:chExt cx="419760" cy="320040"/>
          </a:xfrm>
        </p:grpSpPr>
        <p:sp>
          <p:nvSpPr>
            <p:cNvPr id="7855" name="Google Shape;8830;p58"/>
            <p:cNvSpPr/>
            <p:nvPr/>
          </p:nvSpPr>
          <p:spPr>
            <a:xfrm>
              <a:off x="7885800" y="1791360"/>
              <a:ext cx="73080" cy="171000"/>
            </a:xfrm>
            <a:custGeom>
              <a:avLst/>
              <a:gdLst/>
              <a:ahLst/>
              <a:rect l="l" t="t" r="r" b="b"/>
              <a:pathLst>
                <a:path w="2049" h="477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w="0">
              <a:noFill/>
            </a:ln>
          </p:spPr>
          <p:style>
            <a:lnRef idx="0"/>
            <a:fillRef idx="0"/>
            <a:effectRef idx="0"/>
            <a:fontRef idx="minor"/>
          </p:style>
        </p:sp>
        <p:sp>
          <p:nvSpPr>
            <p:cNvPr id="7856" name="Google Shape;8831;p58"/>
            <p:cNvSpPr/>
            <p:nvPr/>
          </p:nvSpPr>
          <p:spPr>
            <a:xfrm>
              <a:off x="8231760" y="1716480"/>
              <a:ext cx="73800" cy="318600"/>
            </a:xfrm>
            <a:custGeom>
              <a:avLst/>
              <a:gdLst/>
              <a:ahLst/>
              <a:rect l="l" t="t" r="r" b="b"/>
              <a:pathLst>
                <a:path w="2066" h="8869">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w="0">
              <a:noFill/>
            </a:ln>
          </p:spPr>
          <p:style>
            <a:lnRef idx="0"/>
            <a:fillRef idx="0"/>
            <a:effectRef idx="0"/>
            <a:fontRef idx="minor"/>
          </p:style>
        </p:sp>
        <p:sp>
          <p:nvSpPr>
            <p:cNvPr id="7857" name="Google Shape;8832;p58"/>
            <p:cNvSpPr/>
            <p:nvPr/>
          </p:nvSpPr>
          <p:spPr>
            <a:xfrm>
              <a:off x="7979040" y="1750320"/>
              <a:ext cx="225000" cy="286200"/>
            </a:xfrm>
            <a:custGeom>
              <a:avLst/>
              <a:gdLst/>
              <a:ahLst/>
              <a:rect l="l" t="t" r="r" b="b"/>
              <a:pathLst>
                <a:path w="6271" h="7972">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w="0">
              <a:noFill/>
            </a:ln>
          </p:spPr>
          <p:style>
            <a:lnRef idx="0"/>
            <a:fillRef idx="0"/>
            <a:effectRef idx="0"/>
            <a:fontRef idx="minor"/>
          </p:style>
        </p:sp>
      </p:grpSp>
      <p:grpSp>
        <p:nvGrpSpPr>
          <p:cNvPr id="7858" name="Google Shape;8833;p58"/>
          <p:cNvGrpSpPr/>
          <p:nvPr/>
        </p:nvGrpSpPr>
        <p:grpSpPr>
          <a:xfrm>
            <a:off x="7883280" y="2205360"/>
            <a:ext cx="424800" cy="419040"/>
            <a:chOff x="7883280" y="2205360"/>
            <a:chExt cx="424800" cy="419040"/>
          </a:xfrm>
        </p:grpSpPr>
        <p:sp>
          <p:nvSpPr>
            <p:cNvPr id="7859" name="Google Shape;8834;p58"/>
            <p:cNvSpPr/>
            <p:nvPr/>
          </p:nvSpPr>
          <p:spPr>
            <a:xfrm>
              <a:off x="7883280" y="2205360"/>
              <a:ext cx="245520" cy="49320"/>
            </a:xfrm>
            <a:custGeom>
              <a:avLst/>
              <a:gdLst/>
              <a:ahLst/>
              <a:rect l="l" t="t" r="r" b="b"/>
              <a:pathLst>
                <a:path w="6837" h="138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w="0">
              <a:noFill/>
            </a:ln>
          </p:spPr>
          <p:style>
            <a:lnRef idx="0"/>
            <a:fillRef idx="0"/>
            <a:effectRef idx="0"/>
            <a:fontRef idx="minor"/>
          </p:style>
        </p:sp>
        <p:sp>
          <p:nvSpPr>
            <p:cNvPr id="7860" name="Google Shape;8835;p58"/>
            <p:cNvSpPr/>
            <p:nvPr/>
          </p:nvSpPr>
          <p:spPr>
            <a:xfrm>
              <a:off x="7885800" y="2278800"/>
              <a:ext cx="246600" cy="248760"/>
            </a:xfrm>
            <a:custGeom>
              <a:avLst/>
              <a:gdLst/>
              <a:ahLst/>
              <a:rect l="l" t="t" r="r" b="b"/>
              <a:pathLst>
                <a:path w="6869" h="6932">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w="0">
              <a:noFill/>
            </a:ln>
          </p:spPr>
          <p:style>
            <a:lnRef idx="0"/>
            <a:fillRef idx="0"/>
            <a:effectRef idx="0"/>
            <a:fontRef idx="minor"/>
          </p:style>
        </p:sp>
        <p:sp>
          <p:nvSpPr>
            <p:cNvPr id="7861" name="Google Shape;8836;p58"/>
            <p:cNvSpPr/>
            <p:nvPr/>
          </p:nvSpPr>
          <p:spPr>
            <a:xfrm>
              <a:off x="7883280" y="2552400"/>
              <a:ext cx="245520" cy="72000"/>
            </a:xfrm>
            <a:custGeom>
              <a:avLst/>
              <a:gdLst/>
              <a:ahLst/>
              <a:rect l="l" t="t" r="r" b="b"/>
              <a:pathLst>
                <a:path w="6837" h="201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w="0">
              <a:noFill/>
            </a:ln>
          </p:spPr>
          <p:style>
            <a:lnRef idx="0"/>
            <a:fillRef idx="0"/>
            <a:effectRef idx="0"/>
            <a:fontRef idx="minor"/>
          </p:style>
        </p:sp>
        <p:sp>
          <p:nvSpPr>
            <p:cNvPr id="7862" name="Google Shape;8837;p58"/>
            <p:cNvSpPr/>
            <p:nvPr/>
          </p:nvSpPr>
          <p:spPr>
            <a:xfrm>
              <a:off x="7939080" y="2318040"/>
              <a:ext cx="369000" cy="291240"/>
            </a:xfrm>
            <a:custGeom>
              <a:avLst/>
              <a:gdLst/>
              <a:ahLst/>
              <a:rect l="l" t="t" r="r" b="b"/>
              <a:pathLst>
                <a:path w="10272" h="8113">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w="0">
              <a:noFill/>
            </a:ln>
          </p:spPr>
          <p:style>
            <a:lnRef idx="0"/>
            <a:fillRef idx="0"/>
            <a:effectRef idx="0"/>
            <a:fontRef idx="minor"/>
          </p:style>
        </p:sp>
      </p:grpSp>
      <p:grpSp>
        <p:nvGrpSpPr>
          <p:cNvPr id="7863" name="Google Shape;8838;p58"/>
          <p:cNvGrpSpPr/>
          <p:nvPr/>
        </p:nvGrpSpPr>
        <p:grpSpPr>
          <a:xfrm>
            <a:off x="7885800" y="2756880"/>
            <a:ext cx="443880" cy="418680"/>
            <a:chOff x="7885800" y="2756880"/>
            <a:chExt cx="443880" cy="418680"/>
          </a:xfrm>
        </p:grpSpPr>
        <p:sp>
          <p:nvSpPr>
            <p:cNvPr id="7864" name="Google Shape;8839;p58"/>
            <p:cNvSpPr/>
            <p:nvPr/>
          </p:nvSpPr>
          <p:spPr>
            <a:xfrm>
              <a:off x="7885800" y="2756880"/>
              <a:ext cx="443880" cy="73080"/>
            </a:xfrm>
            <a:custGeom>
              <a:avLst/>
              <a:gdLst/>
              <a:ahLst/>
              <a:rect l="l" t="t" r="r" b="b"/>
              <a:pathLst>
                <a:path w="12351" h="20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w="0">
              <a:noFill/>
            </a:ln>
          </p:spPr>
          <p:style>
            <a:lnRef idx="0"/>
            <a:fillRef idx="0"/>
            <a:effectRef idx="0"/>
            <a:fontRef idx="minor"/>
          </p:style>
        </p:sp>
        <p:sp>
          <p:nvSpPr>
            <p:cNvPr id="7865" name="Google Shape;8840;p58"/>
            <p:cNvSpPr/>
            <p:nvPr/>
          </p:nvSpPr>
          <p:spPr>
            <a:xfrm>
              <a:off x="7921800" y="2856600"/>
              <a:ext cx="367920" cy="318960"/>
            </a:xfrm>
            <a:custGeom>
              <a:avLst/>
              <a:gdLst/>
              <a:ahLst/>
              <a:rect l="l" t="t" r="r" b="b"/>
              <a:pathLst>
                <a:path w="10240" h="8885">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w="0">
              <a:noFill/>
            </a:ln>
          </p:spPr>
          <p:style>
            <a:lnRef idx="0"/>
            <a:fillRef idx="0"/>
            <a:effectRef idx="0"/>
            <a:fontRef idx="minor"/>
          </p:style>
        </p:sp>
      </p:grpSp>
      <p:grpSp>
        <p:nvGrpSpPr>
          <p:cNvPr id="7866" name="Google Shape;8841;p58"/>
          <p:cNvGrpSpPr/>
          <p:nvPr/>
        </p:nvGrpSpPr>
        <p:grpSpPr>
          <a:xfrm>
            <a:off x="1939680" y="3307680"/>
            <a:ext cx="420120" cy="420120"/>
            <a:chOff x="1939680" y="3307680"/>
            <a:chExt cx="420120" cy="420120"/>
          </a:xfrm>
        </p:grpSpPr>
        <p:sp>
          <p:nvSpPr>
            <p:cNvPr id="7867" name="Google Shape;8842;p58"/>
            <p:cNvSpPr/>
            <p:nvPr/>
          </p:nvSpPr>
          <p:spPr>
            <a:xfrm>
              <a:off x="1939680" y="3654720"/>
              <a:ext cx="122760" cy="73080"/>
            </a:xfrm>
            <a:custGeom>
              <a:avLst/>
              <a:gdLst/>
              <a:ahLst/>
              <a:rect l="l" t="t" r="r" b="b"/>
              <a:pathLst>
                <a:path w="3435" h="2049">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w="0">
              <a:noFill/>
            </a:ln>
          </p:spPr>
          <p:style>
            <a:lnRef idx="0"/>
            <a:fillRef idx="0"/>
            <a:effectRef idx="0"/>
            <a:fontRef idx="minor"/>
          </p:style>
        </p:sp>
        <p:sp>
          <p:nvSpPr>
            <p:cNvPr id="7868" name="Google Shape;8843;p58"/>
            <p:cNvSpPr/>
            <p:nvPr/>
          </p:nvSpPr>
          <p:spPr>
            <a:xfrm>
              <a:off x="2074680" y="3653640"/>
              <a:ext cx="282960" cy="73080"/>
            </a:xfrm>
            <a:custGeom>
              <a:avLst/>
              <a:gdLst/>
              <a:ahLst/>
              <a:rect l="l" t="t" r="r" b="b"/>
              <a:pathLst>
                <a:path w="7877" h="2049">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w="0">
              <a:noFill/>
            </a:ln>
          </p:spPr>
          <p:style>
            <a:lnRef idx="0"/>
            <a:fillRef idx="0"/>
            <a:effectRef idx="0"/>
            <a:fontRef idx="minor"/>
          </p:style>
        </p:sp>
        <p:sp>
          <p:nvSpPr>
            <p:cNvPr id="7869" name="Google Shape;8844;p58"/>
            <p:cNvSpPr/>
            <p:nvPr/>
          </p:nvSpPr>
          <p:spPr>
            <a:xfrm>
              <a:off x="2136960" y="3431160"/>
              <a:ext cx="25200" cy="24120"/>
            </a:xfrm>
            <a:custGeom>
              <a:avLst/>
              <a:gdLst/>
              <a:ahLst/>
              <a:rect l="l" t="t" r="r" b="b"/>
              <a:pathLst>
                <a:path w="725" h="694">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w="0">
              <a:noFill/>
            </a:ln>
          </p:spPr>
          <p:style>
            <a:lnRef idx="0"/>
            <a:fillRef idx="0"/>
            <a:effectRef idx="0"/>
            <a:fontRef idx="minor"/>
          </p:style>
        </p:sp>
        <p:sp>
          <p:nvSpPr>
            <p:cNvPr id="7870" name="Google Shape;8845;p58"/>
            <p:cNvSpPr/>
            <p:nvPr/>
          </p:nvSpPr>
          <p:spPr>
            <a:xfrm>
              <a:off x="2114280" y="3482280"/>
              <a:ext cx="68400" cy="23040"/>
            </a:xfrm>
            <a:custGeom>
              <a:avLst/>
              <a:gdLst/>
              <a:ahLst/>
              <a:rect l="l" t="t" r="r" b="b"/>
              <a:pathLst>
                <a:path w="1922" h="663">
                  <a:moveTo>
                    <a:pt x="977" y="1"/>
                  </a:moveTo>
                  <a:cubicBezTo>
                    <a:pt x="567" y="1"/>
                    <a:pt x="158" y="253"/>
                    <a:pt x="0" y="662"/>
                  </a:cubicBezTo>
                  <a:lnTo>
                    <a:pt x="1922" y="662"/>
                  </a:lnTo>
                  <a:cubicBezTo>
                    <a:pt x="1796" y="253"/>
                    <a:pt x="1418" y="1"/>
                    <a:pt x="977" y="1"/>
                  </a:cubicBezTo>
                  <a:close/>
                </a:path>
              </a:pathLst>
            </a:custGeom>
            <a:solidFill>
              <a:srgbClr val="5f7d95"/>
            </a:solidFill>
            <a:ln w="0">
              <a:noFill/>
            </a:ln>
          </p:spPr>
          <p:style>
            <a:lnRef idx="0"/>
            <a:fillRef idx="0"/>
            <a:effectRef idx="0"/>
            <a:fontRef idx="minor"/>
          </p:style>
        </p:sp>
        <p:sp>
          <p:nvSpPr>
            <p:cNvPr id="7871" name="Google Shape;8846;p58"/>
            <p:cNvSpPr/>
            <p:nvPr/>
          </p:nvSpPr>
          <p:spPr>
            <a:xfrm>
              <a:off x="2039400" y="3358800"/>
              <a:ext cx="220320" cy="269640"/>
            </a:xfrm>
            <a:custGeom>
              <a:avLst/>
              <a:gdLst/>
              <a:ahLst/>
              <a:rect l="l" t="t" r="r" b="b"/>
              <a:pathLst>
                <a:path w="6145" h="751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w="0">
              <a:noFill/>
            </a:ln>
          </p:spPr>
          <p:style>
            <a:lnRef idx="0"/>
            <a:fillRef idx="0"/>
            <a:effectRef idx="0"/>
            <a:fontRef idx="minor"/>
          </p:style>
        </p:sp>
        <p:sp>
          <p:nvSpPr>
            <p:cNvPr id="7872" name="Google Shape;8847;p58"/>
            <p:cNvSpPr/>
            <p:nvPr/>
          </p:nvSpPr>
          <p:spPr>
            <a:xfrm>
              <a:off x="1939680" y="3307680"/>
              <a:ext cx="169560" cy="245520"/>
            </a:xfrm>
            <a:custGeom>
              <a:avLst/>
              <a:gdLst/>
              <a:ahLst/>
              <a:rect l="l" t="t" r="r" b="b"/>
              <a:pathLst>
                <a:path w="4727" h="683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w="0">
              <a:noFill/>
            </a:ln>
          </p:spPr>
          <p:style>
            <a:lnRef idx="0"/>
            <a:fillRef idx="0"/>
            <a:effectRef idx="0"/>
            <a:fontRef idx="minor"/>
          </p:style>
        </p:sp>
        <p:sp>
          <p:nvSpPr>
            <p:cNvPr id="7873" name="Google Shape;8848;p58"/>
            <p:cNvSpPr/>
            <p:nvPr/>
          </p:nvSpPr>
          <p:spPr>
            <a:xfrm>
              <a:off x="2190240" y="3307680"/>
              <a:ext cx="169560" cy="245520"/>
            </a:xfrm>
            <a:custGeom>
              <a:avLst/>
              <a:gdLst/>
              <a:ahLst/>
              <a:rect l="l" t="t" r="r" b="b"/>
              <a:pathLst>
                <a:path w="4726" h="6838">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w="0">
              <a:noFill/>
            </a:ln>
          </p:spPr>
          <p:style>
            <a:lnRef idx="0"/>
            <a:fillRef idx="0"/>
            <a:effectRef idx="0"/>
            <a:fontRef idx="minor"/>
          </p:style>
        </p:sp>
      </p:grpSp>
      <p:grpSp>
        <p:nvGrpSpPr>
          <p:cNvPr id="7874" name="Google Shape;8849;p58"/>
          <p:cNvGrpSpPr/>
          <p:nvPr/>
        </p:nvGrpSpPr>
        <p:grpSpPr>
          <a:xfrm>
            <a:off x="3019680" y="1688760"/>
            <a:ext cx="420120" cy="420120"/>
            <a:chOff x="3019680" y="1688760"/>
            <a:chExt cx="420120" cy="420120"/>
          </a:xfrm>
        </p:grpSpPr>
        <p:sp>
          <p:nvSpPr>
            <p:cNvPr id="7875" name="Google Shape;8850;p58"/>
            <p:cNvSpPr/>
            <p:nvPr/>
          </p:nvSpPr>
          <p:spPr>
            <a:xfrm>
              <a:off x="3157200" y="1962000"/>
              <a:ext cx="48240" cy="46800"/>
            </a:xfrm>
            <a:custGeom>
              <a:avLst/>
              <a:gdLst/>
              <a:ahLst/>
              <a:rect l="l" t="t" r="r" b="b"/>
              <a:pathLst>
                <a:path w="1356" h="1324">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w="0">
              <a:noFill/>
            </a:ln>
          </p:spPr>
          <p:style>
            <a:lnRef idx="0"/>
            <a:fillRef idx="0"/>
            <a:effectRef idx="0"/>
            <a:fontRef idx="minor"/>
          </p:style>
        </p:sp>
        <p:sp>
          <p:nvSpPr>
            <p:cNvPr id="7876" name="Google Shape;8851;p58"/>
            <p:cNvSpPr/>
            <p:nvPr/>
          </p:nvSpPr>
          <p:spPr>
            <a:xfrm>
              <a:off x="3019680" y="1688760"/>
              <a:ext cx="420120" cy="420120"/>
            </a:xfrm>
            <a:custGeom>
              <a:avLst/>
              <a:gdLst/>
              <a:ahLst/>
              <a:rect l="l" t="t" r="r" b="b"/>
              <a:pathLst>
                <a:path w="11689" h="1169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w="0">
              <a:noFill/>
            </a:ln>
          </p:spPr>
          <p:style>
            <a:lnRef idx="0"/>
            <a:fillRef idx="0"/>
            <a:effectRef idx="0"/>
            <a:fontRef idx="minor"/>
          </p:style>
        </p:sp>
        <p:sp>
          <p:nvSpPr>
            <p:cNvPr id="7877" name="Google Shape;8852;p58"/>
            <p:cNvSpPr/>
            <p:nvPr/>
          </p:nvSpPr>
          <p:spPr>
            <a:xfrm>
              <a:off x="3365640" y="1799640"/>
              <a:ext cx="48240" cy="47880"/>
            </a:xfrm>
            <a:custGeom>
              <a:avLst/>
              <a:gdLst/>
              <a:ahLst/>
              <a:rect l="l" t="t" r="r" b="b"/>
              <a:pathLst>
                <a:path w="1356" h="1355">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w="0">
              <a:noFill/>
            </a:ln>
          </p:spPr>
          <p:style>
            <a:lnRef idx="0"/>
            <a:fillRef idx="0"/>
            <a:effectRef idx="0"/>
            <a:fontRef idx="minor"/>
          </p:style>
        </p:sp>
      </p:grpSp>
      <p:grpSp>
        <p:nvGrpSpPr>
          <p:cNvPr id="7878" name="Google Shape;8853;p58"/>
          <p:cNvGrpSpPr/>
          <p:nvPr/>
        </p:nvGrpSpPr>
        <p:grpSpPr>
          <a:xfrm>
            <a:off x="3016440" y="2204280"/>
            <a:ext cx="426600" cy="420840"/>
            <a:chOff x="3016440" y="2204280"/>
            <a:chExt cx="426600" cy="420840"/>
          </a:xfrm>
        </p:grpSpPr>
        <p:sp>
          <p:nvSpPr>
            <p:cNvPr id="7879" name="Google Shape;8854;p58"/>
            <p:cNvSpPr/>
            <p:nvPr/>
          </p:nvSpPr>
          <p:spPr>
            <a:xfrm>
              <a:off x="3027600" y="2398680"/>
              <a:ext cx="83160" cy="78840"/>
            </a:xfrm>
            <a:custGeom>
              <a:avLst/>
              <a:gdLst/>
              <a:ahLst/>
              <a:rect l="l" t="t" r="r" b="b"/>
              <a:pathLst>
                <a:path w="2332" h="2206">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w="0">
              <a:noFill/>
            </a:ln>
          </p:spPr>
          <p:style>
            <a:lnRef idx="0"/>
            <a:fillRef idx="0"/>
            <a:effectRef idx="0"/>
            <a:fontRef idx="minor"/>
          </p:style>
        </p:sp>
        <p:sp>
          <p:nvSpPr>
            <p:cNvPr id="7880" name="Google Shape;8855;p58"/>
            <p:cNvSpPr/>
            <p:nvPr/>
          </p:nvSpPr>
          <p:spPr>
            <a:xfrm>
              <a:off x="3071880" y="2440800"/>
              <a:ext cx="83160" cy="79920"/>
            </a:xfrm>
            <a:custGeom>
              <a:avLst/>
              <a:gdLst/>
              <a:ahLst/>
              <a:rect l="l" t="t" r="r" b="b"/>
              <a:pathLst>
                <a:path w="2332" h="2238">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w="0">
              <a:noFill/>
            </a:ln>
          </p:spPr>
          <p:style>
            <a:lnRef idx="0"/>
            <a:fillRef idx="0"/>
            <a:effectRef idx="0"/>
            <a:fontRef idx="minor"/>
          </p:style>
        </p:sp>
        <p:sp>
          <p:nvSpPr>
            <p:cNvPr id="7881" name="Google Shape;8856;p58"/>
            <p:cNvSpPr/>
            <p:nvPr/>
          </p:nvSpPr>
          <p:spPr>
            <a:xfrm>
              <a:off x="3116160" y="2485080"/>
              <a:ext cx="82080" cy="79560"/>
            </a:xfrm>
            <a:custGeom>
              <a:avLst/>
              <a:gdLst/>
              <a:ahLst/>
              <a:rect l="l" t="t" r="r" b="b"/>
              <a:pathLst>
                <a:path w="2301" h="223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w="0">
              <a:noFill/>
            </a:ln>
          </p:spPr>
          <p:style>
            <a:lnRef idx="0"/>
            <a:fillRef idx="0"/>
            <a:effectRef idx="0"/>
            <a:fontRef idx="minor"/>
          </p:style>
        </p:sp>
        <p:sp>
          <p:nvSpPr>
            <p:cNvPr id="7882" name="Google Shape;8857;p58"/>
            <p:cNvSpPr/>
            <p:nvPr/>
          </p:nvSpPr>
          <p:spPr>
            <a:xfrm>
              <a:off x="3158280" y="2528280"/>
              <a:ext cx="83160" cy="79560"/>
            </a:xfrm>
            <a:custGeom>
              <a:avLst/>
              <a:gdLst/>
              <a:ahLst/>
              <a:rect l="l" t="t" r="r" b="b"/>
              <a:pathLst>
                <a:path w="2332" h="223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w="0">
              <a:noFill/>
            </a:ln>
          </p:spPr>
          <p:style>
            <a:lnRef idx="0"/>
            <a:fillRef idx="0"/>
            <a:effectRef idx="0"/>
            <a:fontRef idx="minor"/>
          </p:style>
        </p:sp>
        <p:sp>
          <p:nvSpPr>
            <p:cNvPr id="7883" name="Google Shape;8858;p58"/>
            <p:cNvSpPr/>
            <p:nvPr/>
          </p:nvSpPr>
          <p:spPr>
            <a:xfrm>
              <a:off x="3230640" y="2571840"/>
              <a:ext cx="52560" cy="53280"/>
            </a:xfrm>
            <a:custGeom>
              <a:avLst/>
              <a:gdLst/>
              <a:ahLst/>
              <a:rect l="l" t="t" r="r" b="b"/>
              <a:pathLst>
                <a:path w="1482" h="1497">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w="0">
              <a:noFill/>
            </a:ln>
          </p:spPr>
          <p:style>
            <a:lnRef idx="0"/>
            <a:fillRef idx="0"/>
            <a:effectRef idx="0"/>
            <a:fontRef idx="minor"/>
          </p:style>
        </p:sp>
        <p:sp>
          <p:nvSpPr>
            <p:cNvPr id="7884" name="Google Shape;8859;p58"/>
            <p:cNvSpPr/>
            <p:nvPr/>
          </p:nvSpPr>
          <p:spPr>
            <a:xfrm>
              <a:off x="3016440" y="2228400"/>
              <a:ext cx="399600" cy="356760"/>
            </a:xfrm>
            <a:custGeom>
              <a:avLst/>
              <a:gdLst/>
              <a:ahLst/>
              <a:rect l="l" t="t" r="r" b="b"/>
              <a:pathLst>
                <a:path w="11122" h="9933">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w="0">
              <a:noFill/>
            </a:ln>
          </p:spPr>
          <p:style>
            <a:lnRef idx="0"/>
            <a:fillRef idx="0"/>
            <a:effectRef idx="0"/>
            <a:fontRef idx="minor"/>
          </p:style>
        </p:sp>
        <p:sp>
          <p:nvSpPr>
            <p:cNvPr id="7885" name="Google Shape;8860;p58"/>
            <p:cNvSpPr/>
            <p:nvPr/>
          </p:nvSpPr>
          <p:spPr>
            <a:xfrm>
              <a:off x="3147840" y="2204280"/>
              <a:ext cx="295200" cy="216000"/>
            </a:xfrm>
            <a:custGeom>
              <a:avLst/>
              <a:gdLst/>
              <a:ahLst/>
              <a:rect l="l" t="t" r="r" b="b"/>
              <a:pathLst>
                <a:path w="8224" h="6018">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w="0">
              <a:noFill/>
            </a:ln>
          </p:spPr>
          <p:style>
            <a:lnRef idx="0"/>
            <a:fillRef idx="0"/>
            <a:effectRef idx="0"/>
            <a:fontRef idx="minor"/>
          </p:style>
        </p:sp>
      </p:grpSp>
      <p:grpSp>
        <p:nvGrpSpPr>
          <p:cNvPr id="7886" name="Google Shape;8861;p58"/>
          <p:cNvGrpSpPr/>
          <p:nvPr/>
        </p:nvGrpSpPr>
        <p:grpSpPr>
          <a:xfrm>
            <a:off x="3032280" y="2756160"/>
            <a:ext cx="419040" cy="420120"/>
            <a:chOff x="3032280" y="2756160"/>
            <a:chExt cx="419040" cy="420120"/>
          </a:xfrm>
        </p:grpSpPr>
        <p:sp>
          <p:nvSpPr>
            <p:cNvPr id="7887" name="Google Shape;8862;p58"/>
            <p:cNvSpPr/>
            <p:nvPr/>
          </p:nvSpPr>
          <p:spPr>
            <a:xfrm>
              <a:off x="3135600" y="3054600"/>
              <a:ext cx="209160" cy="121680"/>
            </a:xfrm>
            <a:custGeom>
              <a:avLst/>
              <a:gdLst/>
              <a:ahLst/>
              <a:rect l="l" t="t" r="r" b="b"/>
              <a:pathLst>
                <a:path w="5829" h="3404">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w="0">
              <a:noFill/>
            </a:ln>
          </p:spPr>
          <p:style>
            <a:lnRef idx="0"/>
            <a:fillRef idx="0"/>
            <a:effectRef idx="0"/>
            <a:fontRef idx="minor"/>
          </p:style>
        </p:sp>
        <p:sp>
          <p:nvSpPr>
            <p:cNvPr id="7888" name="Google Shape;8863;p58"/>
            <p:cNvSpPr/>
            <p:nvPr/>
          </p:nvSpPr>
          <p:spPr>
            <a:xfrm>
              <a:off x="3101400" y="2954880"/>
              <a:ext cx="282960" cy="73080"/>
            </a:xfrm>
            <a:custGeom>
              <a:avLst/>
              <a:gdLst/>
              <a:ahLst/>
              <a:rect l="l" t="t" r="r" b="b"/>
              <a:pathLst>
                <a:path w="7877" h="2049">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w="0">
              <a:noFill/>
            </a:ln>
          </p:spPr>
          <p:style>
            <a:lnRef idx="0"/>
            <a:fillRef idx="0"/>
            <a:effectRef idx="0"/>
            <a:fontRef idx="minor"/>
          </p:style>
        </p:sp>
        <p:sp>
          <p:nvSpPr>
            <p:cNvPr id="7889" name="Google Shape;8864;p58"/>
            <p:cNvSpPr/>
            <p:nvPr/>
          </p:nvSpPr>
          <p:spPr>
            <a:xfrm>
              <a:off x="3032280" y="2756160"/>
              <a:ext cx="419040" cy="247680"/>
            </a:xfrm>
            <a:custGeom>
              <a:avLst/>
              <a:gdLst/>
              <a:ahLst/>
              <a:rect l="l" t="t" r="r" b="b"/>
              <a:pathLst>
                <a:path w="11658" h="690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w="0">
              <a:noFill/>
            </a:ln>
          </p:spPr>
          <p:style>
            <a:lnRef idx="0"/>
            <a:fillRef idx="0"/>
            <a:effectRef idx="0"/>
            <a:fontRef idx="minor"/>
          </p:style>
        </p:sp>
        <p:sp>
          <p:nvSpPr>
            <p:cNvPr id="7890" name="Google Shape;8865;p58"/>
            <p:cNvSpPr/>
            <p:nvPr/>
          </p:nvSpPr>
          <p:spPr>
            <a:xfrm>
              <a:off x="3193200" y="2907000"/>
              <a:ext cx="93600" cy="24120"/>
            </a:xfrm>
            <a:custGeom>
              <a:avLst/>
              <a:gdLst/>
              <a:ahLst/>
              <a:rect l="l" t="t" r="r" b="b"/>
              <a:pathLst>
                <a:path w="2616" h="694">
                  <a:moveTo>
                    <a:pt x="1008" y="0"/>
                  </a:moveTo>
                  <a:cubicBezTo>
                    <a:pt x="567" y="0"/>
                    <a:pt x="158" y="315"/>
                    <a:pt x="0" y="693"/>
                  </a:cubicBezTo>
                  <a:lnTo>
                    <a:pt x="2615" y="693"/>
                  </a:lnTo>
                  <a:cubicBezTo>
                    <a:pt x="2489" y="252"/>
                    <a:pt x="2111" y="0"/>
                    <a:pt x="1670" y="0"/>
                  </a:cubicBezTo>
                  <a:close/>
                </a:path>
              </a:pathLst>
            </a:custGeom>
            <a:solidFill>
              <a:srgbClr val="5f7d95"/>
            </a:solidFill>
            <a:ln w="0">
              <a:noFill/>
            </a:ln>
          </p:spPr>
          <p:style>
            <a:lnRef idx="0"/>
            <a:fillRef idx="0"/>
            <a:effectRef idx="0"/>
            <a:fontRef idx="minor"/>
          </p:style>
        </p:sp>
        <p:sp>
          <p:nvSpPr>
            <p:cNvPr id="7891" name="Google Shape;8866;p58"/>
            <p:cNvSpPr/>
            <p:nvPr/>
          </p:nvSpPr>
          <p:spPr>
            <a:xfrm>
              <a:off x="3218400" y="2833200"/>
              <a:ext cx="46800" cy="46800"/>
            </a:xfrm>
            <a:custGeom>
              <a:avLst/>
              <a:gdLst/>
              <a:ahLst/>
              <a:rect l="l" t="t" r="r" b="b"/>
              <a:pathLst>
                <a:path w="1324" h="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w="0">
              <a:noFill/>
            </a:ln>
          </p:spPr>
          <p:style>
            <a:lnRef idx="0"/>
            <a:fillRef idx="0"/>
            <a:effectRef idx="0"/>
            <a:fontRef idx="minor"/>
          </p:style>
        </p:sp>
      </p:grpSp>
      <p:grpSp>
        <p:nvGrpSpPr>
          <p:cNvPr id="7892" name="Google Shape;8867;p58"/>
          <p:cNvGrpSpPr/>
          <p:nvPr/>
        </p:nvGrpSpPr>
        <p:grpSpPr>
          <a:xfrm>
            <a:off x="5772960" y="1689120"/>
            <a:ext cx="319320" cy="419040"/>
            <a:chOff x="5772960" y="1689120"/>
            <a:chExt cx="319320" cy="419040"/>
          </a:xfrm>
        </p:grpSpPr>
        <p:sp>
          <p:nvSpPr>
            <p:cNvPr id="7893" name="Google Shape;8868;p58"/>
            <p:cNvSpPr/>
            <p:nvPr/>
          </p:nvSpPr>
          <p:spPr>
            <a:xfrm>
              <a:off x="5772960" y="1689120"/>
              <a:ext cx="319320" cy="419040"/>
            </a:xfrm>
            <a:custGeom>
              <a:avLst/>
              <a:gdLst/>
              <a:ahLst/>
              <a:rect l="l" t="t" r="r" b="b"/>
              <a:pathLst>
                <a:path w="8886" h="11657">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w="0">
              <a:noFill/>
            </a:ln>
          </p:spPr>
          <p:style>
            <a:lnRef idx="0"/>
            <a:fillRef idx="0"/>
            <a:effectRef idx="0"/>
            <a:fontRef idx="minor"/>
          </p:style>
        </p:sp>
        <p:sp>
          <p:nvSpPr>
            <p:cNvPr id="7894" name="Google Shape;8869;p58"/>
            <p:cNvSpPr/>
            <p:nvPr/>
          </p:nvSpPr>
          <p:spPr>
            <a:xfrm>
              <a:off x="5846400" y="2010240"/>
              <a:ext cx="24120" cy="2520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w="0">
              <a:noFill/>
            </a:ln>
          </p:spPr>
          <p:style>
            <a:lnRef idx="0"/>
            <a:fillRef idx="0"/>
            <a:effectRef idx="0"/>
            <a:fontRef idx="minor"/>
          </p:style>
        </p:sp>
      </p:grpSp>
      <p:grpSp>
        <p:nvGrpSpPr>
          <p:cNvPr id="7895" name="Google Shape;8870;p58"/>
          <p:cNvGrpSpPr/>
          <p:nvPr/>
        </p:nvGrpSpPr>
        <p:grpSpPr>
          <a:xfrm>
            <a:off x="5746680" y="2203920"/>
            <a:ext cx="371160" cy="421200"/>
            <a:chOff x="5746680" y="2203920"/>
            <a:chExt cx="371160" cy="421200"/>
          </a:xfrm>
        </p:grpSpPr>
        <p:sp>
          <p:nvSpPr>
            <p:cNvPr id="7896" name="Google Shape;8871;p58"/>
            <p:cNvSpPr/>
            <p:nvPr/>
          </p:nvSpPr>
          <p:spPr>
            <a:xfrm>
              <a:off x="5746680" y="2203920"/>
              <a:ext cx="371160" cy="122040"/>
            </a:xfrm>
            <a:custGeom>
              <a:avLst/>
              <a:gdLst/>
              <a:ahLst/>
              <a:rect l="l" t="t" r="r" b="b"/>
              <a:pathLst>
                <a:path w="10334" h="3407">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w="0">
              <a:noFill/>
            </a:ln>
          </p:spPr>
          <p:style>
            <a:lnRef idx="0"/>
            <a:fillRef idx="0"/>
            <a:effectRef idx="0"/>
            <a:fontRef idx="minor"/>
          </p:style>
        </p:sp>
        <p:sp>
          <p:nvSpPr>
            <p:cNvPr id="7897" name="Google Shape;8872;p58"/>
            <p:cNvSpPr/>
            <p:nvPr/>
          </p:nvSpPr>
          <p:spPr>
            <a:xfrm>
              <a:off x="5776200" y="2354760"/>
              <a:ext cx="313560" cy="270360"/>
            </a:xfrm>
            <a:custGeom>
              <a:avLst/>
              <a:gdLst/>
              <a:ahLst/>
              <a:rect l="l" t="t" r="r" b="b"/>
              <a:pathLst>
                <a:path w="8728" h="7531">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w="0">
              <a:noFill/>
            </a:ln>
          </p:spPr>
          <p:style>
            <a:lnRef idx="0"/>
            <a:fillRef idx="0"/>
            <a:effectRef idx="0"/>
            <a:fontRef idx="minor"/>
          </p:style>
        </p:sp>
      </p:grpSp>
      <p:grpSp>
        <p:nvGrpSpPr>
          <p:cNvPr id="7898" name="Google Shape;8873;p58"/>
          <p:cNvGrpSpPr/>
          <p:nvPr/>
        </p:nvGrpSpPr>
        <p:grpSpPr>
          <a:xfrm>
            <a:off x="5808960" y="2756880"/>
            <a:ext cx="270360" cy="419040"/>
            <a:chOff x="5808960" y="2756880"/>
            <a:chExt cx="270360" cy="419040"/>
          </a:xfrm>
        </p:grpSpPr>
        <p:sp>
          <p:nvSpPr>
            <p:cNvPr id="7899" name="Google Shape;8874;p58"/>
            <p:cNvSpPr/>
            <p:nvPr/>
          </p:nvSpPr>
          <p:spPr>
            <a:xfrm>
              <a:off x="5955480" y="2844000"/>
              <a:ext cx="42480" cy="60480"/>
            </a:xfrm>
            <a:custGeom>
              <a:avLst/>
              <a:gdLst/>
              <a:ahLst/>
              <a:rect l="l" t="t" r="r" b="b"/>
              <a:pathLst>
                <a:path w="1198" h="1702">
                  <a:moveTo>
                    <a:pt x="347" y="0"/>
                  </a:moveTo>
                  <a:lnTo>
                    <a:pt x="0" y="536"/>
                  </a:lnTo>
                  <a:lnTo>
                    <a:pt x="599" y="1702"/>
                  </a:lnTo>
                  <a:lnTo>
                    <a:pt x="1197" y="1702"/>
                  </a:lnTo>
                  <a:lnTo>
                    <a:pt x="347" y="0"/>
                  </a:lnTo>
                  <a:close/>
                </a:path>
              </a:pathLst>
            </a:custGeom>
            <a:solidFill>
              <a:srgbClr val="5f7d95"/>
            </a:solidFill>
            <a:ln w="0">
              <a:noFill/>
            </a:ln>
          </p:spPr>
          <p:style>
            <a:lnRef idx="0"/>
            <a:fillRef idx="0"/>
            <a:effectRef idx="0"/>
            <a:fontRef idx="minor"/>
          </p:style>
        </p:sp>
        <p:sp>
          <p:nvSpPr>
            <p:cNvPr id="7900" name="Google Shape;8875;p58"/>
            <p:cNvSpPr/>
            <p:nvPr/>
          </p:nvSpPr>
          <p:spPr>
            <a:xfrm>
              <a:off x="5890680" y="2847600"/>
              <a:ext cx="58320" cy="57240"/>
            </a:xfrm>
            <a:custGeom>
              <a:avLst/>
              <a:gdLst/>
              <a:ahLst/>
              <a:rect l="l" t="t" r="r" b="b"/>
              <a:pathLst>
                <a:path w="1639" h="1608">
                  <a:moveTo>
                    <a:pt x="819" y="1"/>
                  </a:moveTo>
                  <a:lnTo>
                    <a:pt x="0" y="1608"/>
                  </a:lnTo>
                  <a:lnTo>
                    <a:pt x="1639" y="1608"/>
                  </a:lnTo>
                  <a:lnTo>
                    <a:pt x="819" y="1"/>
                  </a:lnTo>
                  <a:close/>
                </a:path>
              </a:pathLst>
            </a:custGeom>
            <a:solidFill>
              <a:srgbClr val="5f7d95"/>
            </a:solidFill>
            <a:ln w="0">
              <a:noFill/>
            </a:ln>
          </p:spPr>
          <p:style>
            <a:lnRef idx="0"/>
            <a:fillRef idx="0"/>
            <a:effectRef idx="0"/>
            <a:fontRef idx="minor"/>
          </p:style>
        </p:sp>
        <p:sp>
          <p:nvSpPr>
            <p:cNvPr id="7901" name="Google Shape;8876;p58"/>
            <p:cNvSpPr/>
            <p:nvPr/>
          </p:nvSpPr>
          <p:spPr>
            <a:xfrm>
              <a:off x="5808960" y="2756880"/>
              <a:ext cx="270360" cy="419040"/>
            </a:xfrm>
            <a:custGeom>
              <a:avLst/>
              <a:gdLst/>
              <a:ahLst/>
              <a:rect l="l" t="t" r="r" b="b"/>
              <a:pathLst>
                <a:path w="7531" h="11658">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w="0">
              <a:noFill/>
            </a:ln>
          </p:spPr>
          <p:style>
            <a:lnRef idx="0"/>
            <a:fillRef idx="0"/>
            <a:effectRef idx="0"/>
            <a:fontRef idx="minor"/>
          </p:style>
        </p:sp>
      </p:grpSp>
      <p:grpSp>
        <p:nvGrpSpPr>
          <p:cNvPr id="7902" name="Google Shape;8877;p58"/>
          <p:cNvGrpSpPr/>
          <p:nvPr/>
        </p:nvGrpSpPr>
        <p:grpSpPr>
          <a:xfrm>
            <a:off x="858960" y="3306960"/>
            <a:ext cx="371160" cy="421200"/>
            <a:chOff x="858960" y="3306960"/>
            <a:chExt cx="371160" cy="421200"/>
          </a:xfrm>
        </p:grpSpPr>
        <p:sp>
          <p:nvSpPr>
            <p:cNvPr id="7903" name="Google Shape;8878;p58"/>
            <p:cNvSpPr/>
            <p:nvPr/>
          </p:nvSpPr>
          <p:spPr>
            <a:xfrm>
              <a:off x="983880" y="3405600"/>
              <a:ext cx="122760" cy="46800"/>
            </a:xfrm>
            <a:custGeom>
              <a:avLst/>
              <a:gdLst/>
              <a:ahLst/>
              <a:rect l="l" t="t" r="r" b="b"/>
              <a:pathLst>
                <a:path w="3435" h="1324">
                  <a:moveTo>
                    <a:pt x="1" y="0"/>
                  </a:moveTo>
                  <a:lnTo>
                    <a:pt x="1702" y="1324"/>
                  </a:lnTo>
                  <a:lnTo>
                    <a:pt x="3435" y="0"/>
                  </a:lnTo>
                  <a:close/>
                </a:path>
              </a:pathLst>
            </a:custGeom>
            <a:solidFill>
              <a:srgbClr val="5f7d95"/>
            </a:solidFill>
            <a:ln w="0">
              <a:noFill/>
            </a:ln>
          </p:spPr>
          <p:style>
            <a:lnRef idx="0"/>
            <a:fillRef idx="0"/>
            <a:effectRef idx="0"/>
            <a:fontRef idx="minor"/>
          </p:style>
        </p:sp>
        <p:sp>
          <p:nvSpPr>
            <p:cNvPr id="7904" name="Google Shape;8879;p58"/>
            <p:cNvSpPr/>
            <p:nvPr/>
          </p:nvSpPr>
          <p:spPr>
            <a:xfrm>
              <a:off x="958680" y="3419280"/>
              <a:ext cx="66240" cy="96840"/>
            </a:xfrm>
            <a:custGeom>
              <a:avLst/>
              <a:gdLst/>
              <a:ahLst/>
              <a:rect l="l" t="t" r="r" b="b"/>
              <a:pathLst>
                <a:path w="1860" h="2710">
                  <a:moveTo>
                    <a:pt x="1" y="1"/>
                  </a:moveTo>
                  <a:lnTo>
                    <a:pt x="1" y="2710"/>
                  </a:lnTo>
                  <a:lnTo>
                    <a:pt x="1859" y="1324"/>
                  </a:lnTo>
                  <a:lnTo>
                    <a:pt x="1" y="1"/>
                  </a:lnTo>
                  <a:close/>
                </a:path>
              </a:pathLst>
            </a:custGeom>
            <a:solidFill>
              <a:srgbClr val="5f7d95"/>
            </a:solidFill>
            <a:ln w="0">
              <a:noFill/>
            </a:ln>
          </p:spPr>
          <p:style>
            <a:lnRef idx="0"/>
            <a:fillRef idx="0"/>
            <a:effectRef idx="0"/>
            <a:fontRef idx="minor"/>
          </p:style>
        </p:sp>
        <p:sp>
          <p:nvSpPr>
            <p:cNvPr id="7905" name="Google Shape;8880;p58"/>
            <p:cNvSpPr/>
            <p:nvPr/>
          </p:nvSpPr>
          <p:spPr>
            <a:xfrm>
              <a:off x="858960" y="3306960"/>
              <a:ext cx="371160" cy="421200"/>
            </a:xfrm>
            <a:custGeom>
              <a:avLst/>
              <a:gdLst/>
              <a:ahLst/>
              <a:rect l="l" t="t" r="r" b="b"/>
              <a:pathLst>
                <a:path w="10334" h="11721">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w="0">
              <a:noFill/>
            </a:ln>
          </p:spPr>
          <p:style>
            <a:lnRef idx="0"/>
            <a:fillRef idx="0"/>
            <a:effectRef idx="0"/>
            <a:fontRef idx="minor"/>
          </p:style>
        </p:sp>
        <p:sp>
          <p:nvSpPr>
            <p:cNvPr id="7906" name="Google Shape;8881;p58"/>
            <p:cNvSpPr/>
            <p:nvPr/>
          </p:nvSpPr>
          <p:spPr>
            <a:xfrm>
              <a:off x="983880" y="3483000"/>
              <a:ext cx="122760" cy="45720"/>
            </a:xfrm>
            <a:custGeom>
              <a:avLst/>
              <a:gdLst/>
              <a:ahLst/>
              <a:rect l="l" t="t" r="r" b="b"/>
              <a:pathLst>
                <a:path w="3435" h="1293">
                  <a:moveTo>
                    <a:pt x="1702" y="1"/>
                  </a:moveTo>
                  <a:lnTo>
                    <a:pt x="1" y="1293"/>
                  </a:lnTo>
                  <a:lnTo>
                    <a:pt x="3435" y="1293"/>
                  </a:lnTo>
                  <a:lnTo>
                    <a:pt x="1702" y="1"/>
                  </a:lnTo>
                  <a:close/>
                </a:path>
              </a:pathLst>
            </a:custGeom>
            <a:solidFill>
              <a:srgbClr val="5f7d95"/>
            </a:solidFill>
            <a:ln w="0">
              <a:noFill/>
            </a:ln>
          </p:spPr>
          <p:style>
            <a:lnRef idx="0"/>
            <a:fillRef idx="0"/>
            <a:effectRef idx="0"/>
            <a:fontRef idx="minor"/>
          </p:style>
        </p:sp>
        <p:sp>
          <p:nvSpPr>
            <p:cNvPr id="7907" name="Google Shape;8882;p58"/>
            <p:cNvSpPr/>
            <p:nvPr/>
          </p:nvSpPr>
          <p:spPr>
            <a:xfrm>
              <a:off x="1066680" y="3419280"/>
              <a:ext cx="64080" cy="96840"/>
            </a:xfrm>
            <a:custGeom>
              <a:avLst/>
              <a:gdLst/>
              <a:ahLst/>
              <a:rect l="l" t="t" r="r" b="b"/>
              <a:pathLst>
                <a:path w="1797" h="2710">
                  <a:moveTo>
                    <a:pt x="1796" y="1"/>
                  </a:moveTo>
                  <a:lnTo>
                    <a:pt x="0" y="1324"/>
                  </a:lnTo>
                  <a:lnTo>
                    <a:pt x="1796" y="2710"/>
                  </a:lnTo>
                  <a:lnTo>
                    <a:pt x="1796" y="1"/>
                  </a:lnTo>
                  <a:close/>
                </a:path>
              </a:pathLst>
            </a:custGeom>
            <a:solidFill>
              <a:srgbClr val="5f7d95"/>
            </a:solidFill>
            <a:ln w="0">
              <a:noFill/>
            </a:ln>
          </p:spPr>
          <p:style>
            <a:lnRef idx="0"/>
            <a:fillRef idx="0"/>
            <a:effectRef idx="0"/>
            <a:fontRef idx="minor"/>
          </p:style>
        </p:sp>
      </p:grpSp>
      <p:grpSp>
        <p:nvGrpSpPr>
          <p:cNvPr id="7908" name="Google Shape;8883;p58"/>
          <p:cNvGrpSpPr/>
          <p:nvPr/>
        </p:nvGrpSpPr>
        <p:grpSpPr>
          <a:xfrm>
            <a:off x="2503800" y="3309120"/>
            <a:ext cx="422640" cy="423360"/>
            <a:chOff x="2503800" y="3309120"/>
            <a:chExt cx="422640" cy="423360"/>
          </a:xfrm>
        </p:grpSpPr>
        <p:sp>
          <p:nvSpPr>
            <p:cNvPr id="7909" name="Google Shape;8884;p58"/>
            <p:cNvSpPr/>
            <p:nvPr/>
          </p:nvSpPr>
          <p:spPr>
            <a:xfrm>
              <a:off x="2621880" y="3309120"/>
              <a:ext cx="304560" cy="297720"/>
            </a:xfrm>
            <a:custGeom>
              <a:avLst/>
              <a:gdLst/>
              <a:ahLst/>
              <a:rect l="l" t="t" r="r" b="b"/>
              <a:pathLst>
                <a:path w="8476" h="828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w="0">
              <a:noFill/>
            </a:ln>
          </p:spPr>
          <p:style>
            <a:lnRef idx="0"/>
            <a:fillRef idx="0"/>
            <a:effectRef idx="0"/>
            <a:fontRef idx="minor"/>
          </p:style>
        </p:sp>
        <p:sp>
          <p:nvSpPr>
            <p:cNvPr id="7910" name="Google Shape;8885;p58"/>
            <p:cNvSpPr/>
            <p:nvPr/>
          </p:nvSpPr>
          <p:spPr>
            <a:xfrm>
              <a:off x="2576520" y="3484080"/>
              <a:ext cx="172800" cy="169560"/>
            </a:xfrm>
            <a:custGeom>
              <a:avLst/>
              <a:gdLst/>
              <a:ahLst/>
              <a:rect l="l" t="t" r="r" b="b"/>
              <a:pathLst>
                <a:path w="4821" h="473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w="0">
              <a:noFill/>
            </a:ln>
          </p:spPr>
          <p:style>
            <a:lnRef idx="0"/>
            <a:fillRef idx="0"/>
            <a:effectRef idx="0"/>
            <a:fontRef idx="minor"/>
          </p:style>
        </p:sp>
        <p:sp>
          <p:nvSpPr>
            <p:cNvPr id="7911" name="Google Shape;8886;p58"/>
            <p:cNvSpPr/>
            <p:nvPr/>
          </p:nvSpPr>
          <p:spPr>
            <a:xfrm>
              <a:off x="2503800" y="3411720"/>
              <a:ext cx="320400" cy="320760"/>
            </a:xfrm>
            <a:custGeom>
              <a:avLst/>
              <a:gdLst/>
              <a:ahLst/>
              <a:rect l="l" t="t" r="r" b="b"/>
              <a:pathLst>
                <a:path w="8917" h="8929">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w="0">
              <a:noFill/>
            </a:ln>
          </p:spPr>
          <p:style>
            <a:lnRef idx="0"/>
            <a:fillRef idx="0"/>
            <a:effectRef idx="0"/>
            <a:fontRef idx="minor"/>
          </p:style>
        </p:sp>
      </p:grpSp>
      <p:grpSp>
        <p:nvGrpSpPr>
          <p:cNvPr id="7912" name="Google Shape;8887;p58"/>
          <p:cNvGrpSpPr/>
          <p:nvPr/>
        </p:nvGrpSpPr>
        <p:grpSpPr>
          <a:xfrm>
            <a:off x="4153320" y="3318840"/>
            <a:ext cx="421200" cy="398160"/>
            <a:chOff x="4153320" y="3318840"/>
            <a:chExt cx="421200" cy="398160"/>
          </a:xfrm>
        </p:grpSpPr>
        <p:sp>
          <p:nvSpPr>
            <p:cNvPr id="7913" name="Google Shape;8888;p58"/>
            <p:cNvSpPr/>
            <p:nvPr/>
          </p:nvSpPr>
          <p:spPr>
            <a:xfrm>
              <a:off x="4154400" y="3318840"/>
              <a:ext cx="420120" cy="97920"/>
            </a:xfrm>
            <a:custGeom>
              <a:avLst/>
              <a:gdLst/>
              <a:ahLst/>
              <a:rect l="l" t="t" r="r" b="b"/>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w="0">
              <a:noFill/>
            </a:ln>
          </p:spPr>
          <p:style>
            <a:lnRef idx="0"/>
            <a:fillRef idx="0"/>
            <a:effectRef idx="0"/>
            <a:fontRef idx="minor"/>
          </p:style>
        </p:sp>
        <p:sp>
          <p:nvSpPr>
            <p:cNvPr id="7914" name="Google Shape;8889;p58"/>
            <p:cNvSpPr/>
            <p:nvPr/>
          </p:nvSpPr>
          <p:spPr>
            <a:xfrm>
              <a:off x="4153320" y="3442320"/>
              <a:ext cx="419040" cy="246600"/>
            </a:xfrm>
            <a:custGeom>
              <a:avLst/>
              <a:gdLst/>
              <a:ahLst/>
              <a:rect l="l" t="t" r="r" b="b"/>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w="0">
              <a:noFill/>
            </a:ln>
          </p:spPr>
          <p:style>
            <a:lnRef idx="0"/>
            <a:fillRef idx="0"/>
            <a:effectRef idx="0"/>
            <a:fontRef idx="minor"/>
          </p:style>
        </p:sp>
        <p:sp>
          <p:nvSpPr>
            <p:cNvPr id="7915" name="Google Shape;8890;p58"/>
            <p:cNvSpPr/>
            <p:nvPr/>
          </p:nvSpPr>
          <p:spPr>
            <a:xfrm>
              <a:off x="4326840" y="3565800"/>
              <a:ext cx="73080" cy="73080"/>
            </a:xfrm>
            <a:custGeom>
              <a:avLst/>
              <a:gdLst/>
              <a:ahLst/>
              <a:rect l="l" t="t" r="r" b="b"/>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w="0">
              <a:noFill/>
            </a:ln>
          </p:spPr>
          <p:style>
            <a:lnRef idx="0"/>
            <a:fillRef idx="0"/>
            <a:effectRef idx="0"/>
            <a:fontRef idx="minor"/>
          </p:style>
        </p:sp>
        <p:sp>
          <p:nvSpPr>
            <p:cNvPr id="7916" name="Google Shape;8891;p58"/>
            <p:cNvSpPr/>
            <p:nvPr/>
          </p:nvSpPr>
          <p:spPr>
            <a:xfrm>
              <a:off x="4248720" y="3492000"/>
              <a:ext cx="225000" cy="225000"/>
            </a:xfrm>
            <a:custGeom>
              <a:avLst/>
              <a:gdLst/>
              <a:ahLst/>
              <a:rect l="l" t="t" r="r" b="b"/>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w="0">
              <a:noFill/>
            </a:ln>
          </p:spPr>
          <p:style>
            <a:lnRef idx="0"/>
            <a:fillRef idx="0"/>
            <a:effectRef idx="0"/>
            <a:fontRef idx="minor"/>
          </p:style>
        </p:sp>
      </p:grpSp>
      <p:grpSp>
        <p:nvGrpSpPr>
          <p:cNvPr id="7917" name="Google Shape;8892;p58"/>
          <p:cNvGrpSpPr/>
          <p:nvPr/>
        </p:nvGrpSpPr>
        <p:grpSpPr>
          <a:xfrm>
            <a:off x="3640320" y="3310920"/>
            <a:ext cx="369000" cy="419760"/>
            <a:chOff x="3640320" y="3310920"/>
            <a:chExt cx="369000" cy="419760"/>
          </a:xfrm>
        </p:grpSpPr>
        <p:sp>
          <p:nvSpPr>
            <p:cNvPr id="7918" name="Google Shape;8893;p58"/>
            <p:cNvSpPr/>
            <p:nvPr/>
          </p:nvSpPr>
          <p:spPr>
            <a:xfrm>
              <a:off x="3763800" y="3435480"/>
              <a:ext cx="24120" cy="2412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7919" name="Google Shape;8894;p58"/>
            <p:cNvSpPr/>
            <p:nvPr/>
          </p:nvSpPr>
          <p:spPr>
            <a:xfrm>
              <a:off x="3641400" y="3310920"/>
              <a:ext cx="294120" cy="49320"/>
            </a:xfrm>
            <a:custGeom>
              <a:avLst/>
              <a:gdLst/>
              <a:ahLst/>
              <a:rect l="l" t="t" r="r" b="b"/>
              <a:pathLst>
                <a:path w="8192" h="1387">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w="0">
              <a:noFill/>
            </a:ln>
          </p:spPr>
          <p:style>
            <a:lnRef idx="0"/>
            <a:fillRef idx="0"/>
            <a:effectRef idx="0"/>
            <a:fontRef idx="minor"/>
          </p:style>
        </p:sp>
        <p:sp>
          <p:nvSpPr>
            <p:cNvPr id="7920" name="Google Shape;8895;p58"/>
            <p:cNvSpPr/>
            <p:nvPr/>
          </p:nvSpPr>
          <p:spPr>
            <a:xfrm>
              <a:off x="3713760" y="3435480"/>
              <a:ext cx="24120" cy="24120"/>
            </a:xfrm>
            <a:custGeom>
              <a:avLst/>
              <a:gdLst/>
              <a:ahLst/>
              <a:rect l="l" t="t" r="r" b="b"/>
              <a:pathLst>
                <a:path w="695" h="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w="0">
              <a:noFill/>
            </a:ln>
          </p:spPr>
          <p:style>
            <a:lnRef idx="0"/>
            <a:fillRef idx="0"/>
            <a:effectRef idx="0"/>
            <a:fontRef idx="minor"/>
          </p:style>
        </p:sp>
        <p:sp>
          <p:nvSpPr>
            <p:cNvPr id="7921" name="Google Shape;8896;p58"/>
            <p:cNvSpPr/>
            <p:nvPr/>
          </p:nvSpPr>
          <p:spPr>
            <a:xfrm>
              <a:off x="3640320" y="3385440"/>
              <a:ext cx="295200" cy="146880"/>
            </a:xfrm>
            <a:custGeom>
              <a:avLst/>
              <a:gdLst/>
              <a:ahLst/>
              <a:rect l="l" t="t" r="r" b="b"/>
              <a:pathLst>
                <a:path w="8223" h="4097">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w="0">
              <a:noFill/>
            </a:ln>
          </p:spPr>
          <p:style>
            <a:lnRef idx="0"/>
            <a:fillRef idx="0"/>
            <a:effectRef idx="0"/>
            <a:fontRef idx="minor"/>
          </p:style>
        </p:sp>
        <p:sp>
          <p:nvSpPr>
            <p:cNvPr id="7922" name="Google Shape;8897;p58"/>
            <p:cNvSpPr/>
            <p:nvPr/>
          </p:nvSpPr>
          <p:spPr>
            <a:xfrm>
              <a:off x="3811320" y="3631680"/>
              <a:ext cx="197640" cy="99000"/>
            </a:xfrm>
            <a:custGeom>
              <a:avLst/>
              <a:gdLst/>
              <a:ahLst/>
              <a:rect l="l" t="t" r="r" b="b"/>
              <a:pathLst>
                <a:path w="5514" h="2773">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w="0">
              <a:noFill/>
            </a:ln>
          </p:spPr>
          <p:style>
            <a:lnRef idx="0"/>
            <a:fillRef idx="0"/>
            <a:effectRef idx="0"/>
            <a:fontRef idx="minor"/>
          </p:style>
        </p:sp>
        <p:sp>
          <p:nvSpPr>
            <p:cNvPr id="7923" name="Google Shape;8898;p58"/>
            <p:cNvSpPr/>
            <p:nvPr/>
          </p:nvSpPr>
          <p:spPr>
            <a:xfrm>
              <a:off x="3813840" y="3393360"/>
              <a:ext cx="195480" cy="213480"/>
            </a:xfrm>
            <a:custGeom>
              <a:avLst/>
              <a:gdLst/>
              <a:ahLst/>
              <a:rect l="l" t="t" r="r" b="b"/>
              <a:pathLst>
                <a:path w="5451" h="5955">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w="0">
              <a:noFill/>
            </a:ln>
          </p:spPr>
          <p:style>
            <a:lnRef idx="0"/>
            <a:fillRef idx="0"/>
            <a:effectRef idx="0"/>
            <a:fontRef idx="minor"/>
          </p:style>
        </p:sp>
      </p:grpSp>
      <p:grpSp>
        <p:nvGrpSpPr>
          <p:cNvPr id="7924" name="Google Shape;8899;p58"/>
          <p:cNvGrpSpPr/>
          <p:nvPr/>
        </p:nvGrpSpPr>
        <p:grpSpPr>
          <a:xfrm>
            <a:off x="6111720" y="3828240"/>
            <a:ext cx="339840" cy="387000"/>
            <a:chOff x="6111720" y="3828240"/>
            <a:chExt cx="339840" cy="387000"/>
          </a:xfrm>
        </p:grpSpPr>
        <p:sp>
          <p:nvSpPr>
            <p:cNvPr id="7925" name="Google Shape;8900;p58"/>
            <p:cNvSpPr/>
            <p:nvPr/>
          </p:nvSpPr>
          <p:spPr>
            <a:xfrm>
              <a:off x="6270840" y="3942720"/>
              <a:ext cx="21960" cy="21960"/>
            </a:xfrm>
            <a:custGeom>
              <a:avLst/>
              <a:gdLst/>
              <a:ahLst/>
              <a:rect l="l" t="t" r="r" b="b"/>
              <a:pathLst>
                <a:path w="1119" h="1118">
                  <a:moveTo>
                    <a:pt x="0" y="1"/>
                  </a:moveTo>
                  <a:lnTo>
                    <a:pt x="0" y="1117"/>
                  </a:lnTo>
                  <a:lnTo>
                    <a:pt x="1118" y="1117"/>
                  </a:lnTo>
                  <a:lnTo>
                    <a:pt x="1118" y="1"/>
                  </a:lnTo>
                  <a:close/>
                </a:path>
              </a:pathLst>
            </a:custGeom>
            <a:solidFill>
              <a:srgbClr val="5f7d95"/>
            </a:solidFill>
            <a:ln w="0">
              <a:noFill/>
            </a:ln>
          </p:spPr>
          <p:style>
            <a:lnRef idx="0"/>
            <a:fillRef idx="0"/>
            <a:effectRef idx="0"/>
            <a:fontRef idx="minor"/>
          </p:style>
        </p:sp>
        <p:sp>
          <p:nvSpPr>
            <p:cNvPr id="7926" name="Google Shape;8901;p58"/>
            <p:cNvSpPr/>
            <p:nvPr/>
          </p:nvSpPr>
          <p:spPr>
            <a:xfrm>
              <a:off x="6111720" y="3828240"/>
              <a:ext cx="339840" cy="387000"/>
            </a:xfrm>
            <a:custGeom>
              <a:avLst/>
              <a:gdLst/>
              <a:ahLst/>
              <a:rect l="l" t="t" r="r" b="b"/>
              <a:pathLst>
                <a:path w="16757" h="19064">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w="0">
              <a:noFill/>
            </a:ln>
          </p:spPr>
          <p:style>
            <a:lnRef idx="0"/>
            <a:fillRef idx="0"/>
            <a:effectRef idx="0"/>
            <a:fontRef idx="minor"/>
          </p:style>
        </p:sp>
      </p:grpSp>
      <p:grpSp>
        <p:nvGrpSpPr>
          <p:cNvPr id="7927" name="Google Shape;8902;p58"/>
          <p:cNvGrpSpPr/>
          <p:nvPr/>
        </p:nvGrpSpPr>
        <p:grpSpPr>
          <a:xfrm>
            <a:off x="4034880" y="3828240"/>
            <a:ext cx="387000" cy="387000"/>
            <a:chOff x="4034880" y="3828240"/>
            <a:chExt cx="387000" cy="387000"/>
          </a:xfrm>
        </p:grpSpPr>
        <p:sp>
          <p:nvSpPr>
            <p:cNvPr id="7928" name="Google Shape;8903;p58"/>
            <p:cNvSpPr/>
            <p:nvPr/>
          </p:nvSpPr>
          <p:spPr>
            <a:xfrm>
              <a:off x="4134240" y="4073040"/>
              <a:ext cx="36720" cy="37800"/>
            </a:xfrm>
            <a:custGeom>
              <a:avLst/>
              <a:gdLst/>
              <a:ahLst/>
              <a:rect l="l" t="t" r="r" b="b"/>
              <a:pathLst>
                <a:path w="1842" h="190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w="0">
              <a:noFill/>
            </a:ln>
          </p:spPr>
          <p:style>
            <a:lnRef idx="0"/>
            <a:fillRef idx="0"/>
            <a:effectRef idx="0"/>
            <a:fontRef idx="minor"/>
          </p:style>
        </p:sp>
        <p:sp>
          <p:nvSpPr>
            <p:cNvPr id="7929" name="Google Shape;8904;p58"/>
            <p:cNvSpPr/>
            <p:nvPr/>
          </p:nvSpPr>
          <p:spPr>
            <a:xfrm>
              <a:off x="4248000" y="4050360"/>
              <a:ext cx="36720" cy="37800"/>
            </a:xfrm>
            <a:custGeom>
              <a:avLst/>
              <a:gdLst/>
              <a:ahLst/>
              <a:rect l="l" t="t" r="r" b="b"/>
              <a:pathLst>
                <a:path w="1845" h="190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w="0">
              <a:noFill/>
            </a:ln>
          </p:spPr>
          <p:style>
            <a:lnRef idx="0"/>
            <a:fillRef idx="0"/>
            <a:effectRef idx="0"/>
            <a:fontRef idx="minor"/>
          </p:style>
        </p:sp>
        <p:sp>
          <p:nvSpPr>
            <p:cNvPr id="7930" name="Google Shape;8905;p58"/>
            <p:cNvSpPr/>
            <p:nvPr/>
          </p:nvSpPr>
          <p:spPr>
            <a:xfrm>
              <a:off x="4034880" y="3828240"/>
              <a:ext cx="387000" cy="387000"/>
            </a:xfrm>
            <a:custGeom>
              <a:avLst/>
              <a:gdLst/>
              <a:ahLst/>
              <a:rect l="l" t="t" r="r" b="b"/>
              <a:pathLst>
                <a:path w="19066" h="19064">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w="0">
              <a:noFill/>
            </a:ln>
          </p:spPr>
          <p:style>
            <a:lnRef idx="0"/>
            <a:fillRef idx="0"/>
            <a:effectRef idx="0"/>
            <a:fontRef idx="minor"/>
          </p:style>
        </p:sp>
        <p:sp>
          <p:nvSpPr>
            <p:cNvPr id="7931" name="Google Shape;8906;p58"/>
            <p:cNvSpPr/>
            <p:nvPr/>
          </p:nvSpPr>
          <p:spPr>
            <a:xfrm>
              <a:off x="4194360" y="3933720"/>
              <a:ext cx="90000" cy="39600"/>
            </a:xfrm>
            <a:custGeom>
              <a:avLst/>
              <a:gdLst/>
              <a:ahLst/>
              <a:rect l="l" t="t" r="r" b="b"/>
              <a:pathLst>
                <a:path w="4468" h="1990">
                  <a:moveTo>
                    <a:pt x="4467" y="1"/>
                  </a:moveTo>
                  <a:lnTo>
                    <a:pt x="1" y="894"/>
                  </a:lnTo>
                  <a:lnTo>
                    <a:pt x="1" y="1989"/>
                  </a:lnTo>
                  <a:lnTo>
                    <a:pt x="4467" y="1096"/>
                  </a:lnTo>
                  <a:lnTo>
                    <a:pt x="4467" y="1"/>
                  </a:lnTo>
                  <a:close/>
                </a:path>
              </a:pathLst>
            </a:custGeom>
            <a:solidFill>
              <a:srgbClr val="5f7d95"/>
            </a:solidFill>
            <a:ln w="0">
              <a:noFill/>
            </a:ln>
          </p:spPr>
          <p:style>
            <a:lnRef idx="0"/>
            <a:fillRef idx="0"/>
            <a:effectRef idx="0"/>
            <a:fontRef idx="minor"/>
          </p:style>
        </p:sp>
      </p:grpSp>
      <p:grpSp>
        <p:nvGrpSpPr>
          <p:cNvPr id="7932" name="Google Shape;8907;p58"/>
          <p:cNvGrpSpPr/>
          <p:nvPr/>
        </p:nvGrpSpPr>
        <p:grpSpPr>
          <a:xfrm>
            <a:off x="4554000" y="3925440"/>
            <a:ext cx="387000" cy="192600"/>
            <a:chOff x="4554000" y="3925440"/>
            <a:chExt cx="387000" cy="192600"/>
          </a:xfrm>
        </p:grpSpPr>
        <p:sp>
          <p:nvSpPr>
            <p:cNvPr id="7933" name="Google Shape;8908;p58"/>
            <p:cNvSpPr/>
            <p:nvPr/>
          </p:nvSpPr>
          <p:spPr>
            <a:xfrm>
              <a:off x="4691160" y="3971160"/>
              <a:ext cx="56160" cy="146880"/>
            </a:xfrm>
            <a:custGeom>
              <a:avLst/>
              <a:gdLst/>
              <a:ahLst/>
              <a:rect l="l" t="t" r="r" b="b"/>
              <a:pathLst>
                <a:path w="2793" h="726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w="0">
              <a:noFill/>
            </a:ln>
          </p:spPr>
          <p:style>
            <a:lnRef idx="0"/>
            <a:fillRef idx="0"/>
            <a:effectRef idx="0"/>
            <a:fontRef idx="minor"/>
          </p:style>
        </p:sp>
        <p:sp>
          <p:nvSpPr>
            <p:cNvPr id="7934" name="Google Shape;8909;p58"/>
            <p:cNvSpPr/>
            <p:nvPr/>
          </p:nvSpPr>
          <p:spPr>
            <a:xfrm>
              <a:off x="4884840" y="4005000"/>
              <a:ext cx="56160" cy="56160"/>
            </a:xfrm>
            <a:custGeom>
              <a:avLst/>
              <a:gdLst/>
              <a:ahLst/>
              <a:rect l="l" t="t" r="r" b="b"/>
              <a:pathLst>
                <a:path w="2792" h="2795">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w="0">
              <a:noFill/>
            </a:ln>
          </p:spPr>
          <p:style>
            <a:lnRef idx="0"/>
            <a:fillRef idx="0"/>
            <a:effectRef idx="0"/>
            <a:fontRef idx="minor"/>
          </p:style>
        </p:sp>
        <p:sp>
          <p:nvSpPr>
            <p:cNvPr id="7935" name="Google Shape;8910;p58"/>
            <p:cNvSpPr/>
            <p:nvPr/>
          </p:nvSpPr>
          <p:spPr>
            <a:xfrm>
              <a:off x="4759920" y="3925440"/>
              <a:ext cx="125280" cy="192240"/>
            </a:xfrm>
            <a:custGeom>
              <a:avLst/>
              <a:gdLst/>
              <a:ahLst/>
              <a:rect l="l" t="t" r="r" b="b"/>
              <a:pathLst>
                <a:path w="6191" h="9497">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w="0">
              <a:noFill/>
            </a:ln>
          </p:spPr>
          <p:style>
            <a:lnRef idx="0"/>
            <a:fillRef idx="0"/>
            <a:effectRef idx="0"/>
            <a:fontRef idx="minor"/>
          </p:style>
        </p:sp>
        <p:sp>
          <p:nvSpPr>
            <p:cNvPr id="7936" name="Google Shape;8911;p58"/>
            <p:cNvSpPr/>
            <p:nvPr/>
          </p:nvSpPr>
          <p:spPr>
            <a:xfrm>
              <a:off x="4554000" y="3925440"/>
              <a:ext cx="125280" cy="192240"/>
            </a:xfrm>
            <a:custGeom>
              <a:avLst/>
              <a:gdLst/>
              <a:ahLst/>
              <a:rect l="l" t="t" r="r" b="b"/>
              <a:pathLst>
                <a:path w="6190" h="9497">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w="0">
              <a:noFill/>
            </a:ln>
          </p:spPr>
          <p:style>
            <a:lnRef idx="0"/>
            <a:fillRef idx="0"/>
            <a:effectRef idx="0"/>
            <a:fontRef idx="minor"/>
          </p:style>
        </p:sp>
      </p:grpSp>
      <p:grpSp>
        <p:nvGrpSpPr>
          <p:cNvPr id="7937" name="Google Shape;8912;p58"/>
          <p:cNvGrpSpPr/>
          <p:nvPr/>
        </p:nvGrpSpPr>
        <p:grpSpPr>
          <a:xfrm>
            <a:off x="5073120" y="3828240"/>
            <a:ext cx="387000" cy="387000"/>
            <a:chOff x="5073120" y="3828240"/>
            <a:chExt cx="387000" cy="387000"/>
          </a:xfrm>
        </p:grpSpPr>
        <p:sp>
          <p:nvSpPr>
            <p:cNvPr id="7938" name="Google Shape;8913;p58"/>
            <p:cNvSpPr/>
            <p:nvPr/>
          </p:nvSpPr>
          <p:spPr>
            <a:xfrm>
              <a:off x="5346360" y="3920040"/>
              <a:ext cx="21960" cy="21960"/>
            </a:xfrm>
            <a:custGeom>
              <a:avLst/>
              <a:gdLst/>
              <a:ahLst/>
              <a:rect l="l" t="t" r="r" b="b"/>
              <a:pathLst>
                <a:path w="1117" h="1119">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w="0">
              <a:noFill/>
            </a:ln>
          </p:spPr>
          <p:style>
            <a:lnRef idx="0"/>
            <a:fillRef idx="0"/>
            <a:effectRef idx="0"/>
            <a:fontRef idx="minor"/>
          </p:style>
        </p:sp>
        <p:sp>
          <p:nvSpPr>
            <p:cNvPr id="7939" name="Google Shape;8914;p58"/>
            <p:cNvSpPr/>
            <p:nvPr/>
          </p:nvSpPr>
          <p:spPr>
            <a:xfrm>
              <a:off x="5142240" y="3988080"/>
              <a:ext cx="35280" cy="37800"/>
            </a:xfrm>
            <a:custGeom>
              <a:avLst/>
              <a:gdLst/>
              <a:ahLst/>
              <a:rect l="l" t="t" r="r" b="b"/>
              <a:pathLst>
                <a:path w="1769" h="189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w="0">
              <a:noFill/>
            </a:ln>
          </p:spPr>
          <p:style>
            <a:lnRef idx="0"/>
            <a:fillRef idx="0"/>
            <a:effectRef idx="0"/>
            <a:fontRef idx="minor"/>
          </p:style>
        </p:sp>
        <p:sp>
          <p:nvSpPr>
            <p:cNvPr id="7940" name="Google Shape;8915;p58"/>
            <p:cNvSpPr/>
            <p:nvPr/>
          </p:nvSpPr>
          <p:spPr>
            <a:xfrm>
              <a:off x="5164920" y="3988080"/>
              <a:ext cx="203760" cy="135720"/>
            </a:xfrm>
            <a:custGeom>
              <a:avLst/>
              <a:gdLst/>
              <a:ahLst/>
              <a:rect l="l" t="t" r="r" b="b"/>
              <a:pathLst>
                <a:path w="10054" h="6703">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w="0">
              <a:noFill/>
            </a:ln>
          </p:spPr>
          <p:style>
            <a:lnRef idx="0"/>
            <a:fillRef idx="0"/>
            <a:effectRef idx="0"/>
            <a:fontRef idx="minor"/>
          </p:style>
        </p:sp>
        <p:sp>
          <p:nvSpPr>
            <p:cNvPr id="7941" name="Google Shape;8916;p58"/>
            <p:cNvSpPr/>
            <p:nvPr/>
          </p:nvSpPr>
          <p:spPr>
            <a:xfrm>
              <a:off x="5073120" y="3828240"/>
              <a:ext cx="387000" cy="387000"/>
            </a:xfrm>
            <a:custGeom>
              <a:avLst/>
              <a:gdLst/>
              <a:ahLst/>
              <a:rect l="l" t="t" r="r" b="b"/>
              <a:pathLst>
                <a:path w="19066" h="19064">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w="0">
              <a:noFill/>
            </a:ln>
          </p:spPr>
          <p:style>
            <a:lnRef idx="0"/>
            <a:fillRef idx="0"/>
            <a:effectRef idx="0"/>
            <a:fontRef idx="minor"/>
          </p:style>
        </p:sp>
        <p:sp>
          <p:nvSpPr>
            <p:cNvPr id="7942" name="Google Shape;8917;p58"/>
            <p:cNvSpPr/>
            <p:nvPr/>
          </p:nvSpPr>
          <p:spPr>
            <a:xfrm>
              <a:off x="5356080" y="3988080"/>
              <a:ext cx="35280" cy="37800"/>
            </a:xfrm>
            <a:custGeom>
              <a:avLst/>
              <a:gdLst/>
              <a:ahLst/>
              <a:rect l="l" t="t" r="r" b="b"/>
              <a:pathLst>
                <a:path w="1770" h="1899">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w="0">
              <a:noFill/>
            </a:ln>
          </p:spPr>
          <p:style>
            <a:lnRef idx="0"/>
            <a:fillRef idx="0"/>
            <a:effectRef idx="0"/>
            <a:fontRef idx="minor"/>
          </p:style>
        </p:sp>
      </p:grpSp>
      <p:grpSp>
        <p:nvGrpSpPr>
          <p:cNvPr id="7943" name="Google Shape;8918;p58"/>
          <p:cNvGrpSpPr/>
          <p:nvPr/>
        </p:nvGrpSpPr>
        <p:grpSpPr>
          <a:xfrm>
            <a:off x="1958400" y="3885840"/>
            <a:ext cx="387000" cy="271800"/>
            <a:chOff x="1958400" y="3885840"/>
            <a:chExt cx="387000" cy="271800"/>
          </a:xfrm>
        </p:grpSpPr>
        <p:sp>
          <p:nvSpPr>
            <p:cNvPr id="7944" name="Google Shape;8919;p58"/>
            <p:cNvSpPr/>
            <p:nvPr/>
          </p:nvSpPr>
          <p:spPr>
            <a:xfrm>
              <a:off x="2129400" y="3985920"/>
              <a:ext cx="57240" cy="72000"/>
            </a:xfrm>
            <a:custGeom>
              <a:avLst/>
              <a:gdLst/>
              <a:ahLst/>
              <a:rect l="l" t="t" r="r" b="b"/>
              <a:pathLst>
                <a:path w="2858" h="3570">
                  <a:moveTo>
                    <a:pt x="1" y="0"/>
                  </a:moveTo>
                  <a:lnTo>
                    <a:pt x="1" y="3570"/>
                  </a:lnTo>
                  <a:lnTo>
                    <a:pt x="2858" y="1785"/>
                  </a:lnTo>
                  <a:lnTo>
                    <a:pt x="1" y="0"/>
                  </a:lnTo>
                  <a:close/>
                </a:path>
              </a:pathLst>
            </a:custGeom>
            <a:solidFill>
              <a:srgbClr val="5f7d95"/>
            </a:solidFill>
            <a:ln w="0">
              <a:noFill/>
            </a:ln>
          </p:spPr>
          <p:style>
            <a:lnRef idx="0"/>
            <a:fillRef idx="0"/>
            <a:effectRef idx="0"/>
            <a:fontRef idx="minor"/>
          </p:style>
        </p:sp>
        <p:sp>
          <p:nvSpPr>
            <p:cNvPr id="7945" name="Google Shape;8920;p58"/>
            <p:cNvSpPr/>
            <p:nvPr/>
          </p:nvSpPr>
          <p:spPr>
            <a:xfrm>
              <a:off x="1958400" y="3885840"/>
              <a:ext cx="387000" cy="271800"/>
            </a:xfrm>
            <a:custGeom>
              <a:avLst/>
              <a:gdLst/>
              <a:ahLst/>
              <a:rect l="l" t="t" r="r" b="b"/>
              <a:pathLst>
                <a:path w="19066" h="13405">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w="0">
              <a:noFill/>
            </a:ln>
          </p:spPr>
          <p:style>
            <a:lnRef idx="0"/>
            <a:fillRef idx="0"/>
            <a:effectRef idx="0"/>
            <a:fontRef idx="minor"/>
          </p:style>
        </p:sp>
      </p:grpSp>
      <p:grpSp>
        <p:nvGrpSpPr>
          <p:cNvPr id="7946" name="Google Shape;8921;p58"/>
          <p:cNvGrpSpPr/>
          <p:nvPr/>
        </p:nvGrpSpPr>
        <p:grpSpPr>
          <a:xfrm>
            <a:off x="2996280" y="3828240"/>
            <a:ext cx="387000" cy="387000"/>
            <a:chOff x="2996280" y="3828240"/>
            <a:chExt cx="387000" cy="387000"/>
          </a:xfrm>
        </p:grpSpPr>
        <p:sp>
          <p:nvSpPr>
            <p:cNvPr id="7947" name="Google Shape;8922;p58"/>
            <p:cNvSpPr/>
            <p:nvPr/>
          </p:nvSpPr>
          <p:spPr>
            <a:xfrm>
              <a:off x="2996280" y="3828240"/>
              <a:ext cx="387000" cy="387000"/>
            </a:xfrm>
            <a:custGeom>
              <a:avLst/>
              <a:gdLst/>
              <a:ahLst/>
              <a:rect l="l" t="t" r="r" b="b"/>
              <a:pathLst>
                <a:path w="19066" h="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w="0">
              <a:noFill/>
            </a:ln>
          </p:spPr>
          <p:style>
            <a:lnRef idx="0"/>
            <a:fillRef idx="0"/>
            <a:effectRef idx="0"/>
            <a:fontRef idx="minor"/>
          </p:style>
        </p:sp>
        <p:sp>
          <p:nvSpPr>
            <p:cNvPr id="7948" name="Google Shape;8923;p58"/>
            <p:cNvSpPr/>
            <p:nvPr/>
          </p:nvSpPr>
          <p:spPr>
            <a:xfrm>
              <a:off x="3069360" y="3907800"/>
              <a:ext cx="241200" cy="227880"/>
            </a:xfrm>
            <a:custGeom>
              <a:avLst/>
              <a:gdLst/>
              <a:ahLst/>
              <a:rect l="l" t="t" r="r" b="b"/>
              <a:pathLst>
                <a:path w="11896" h="1124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w="0">
              <a:noFill/>
            </a:ln>
          </p:spPr>
          <p:style>
            <a:lnRef idx="0"/>
            <a:fillRef idx="0"/>
            <a:effectRef idx="0"/>
            <a:fontRef idx="minor"/>
          </p:style>
        </p:sp>
      </p:grpSp>
      <p:grpSp>
        <p:nvGrpSpPr>
          <p:cNvPr id="7949" name="Google Shape;8924;p58"/>
          <p:cNvGrpSpPr/>
          <p:nvPr/>
        </p:nvGrpSpPr>
        <p:grpSpPr>
          <a:xfrm>
            <a:off x="7942680" y="3308400"/>
            <a:ext cx="387000" cy="387000"/>
            <a:chOff x="7942680" y="3308400"/>
            <a:chExt cx="387000" cy="387000"/>
          </a:xfrm>
        </p:grpSpPr>
        <p:sp>
          <p:nvSpPr>
            <p:cNvPr id="7950" name="Google Shape;8925;p58"/>
            <p:cNvSpPr/>
            <p:nvPr/>
          </p:nvSpPr>
          <p:spPr>
            <a:xfrm>
              <a:off x="8064000" y="3451320"/>
              <a:ext cx="144000" cy="78840"/>
            </a:xfrm>
            <a:custGeom>
              <a:avLst/>
              <a:gdLst/>
              <a:ahLst/>
              <a:rect l="l" t="t" r="r" b="b"/>
              <a:pathLst>
                <a:path w="7123" h="3914">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w="0">
              <a:noFill/>
            </a:ln>
          </p:spPr>
          <p:style>
            <a:lnRef idx="0"/>
            <a:fillRef idx="0"/>
            <a:effectRef idx="0"/>
            <a:fontRef idx="minor"/>
          </p:style>
        </p:sp>
        <p:sp>
          <p:nvSpPr>
            <p:cNvPr id="7951" name="Google Shape;8926;p58"/>
            <p:cNvSpPr/>
            <p:nvPr/>
          </p:nvSpPr>
          <p:spPr>
            <a:xfrm>
              <a:off x="7942680" y="3308400"/>
              <a:ext cx="387000" cy="387000"/>
            </a:xfrm>
            <a:custGeom>
              <a:avLst/>
              <a:gdLst/>
              <a:ahLst/>
              <a:rect l="l" t="t" r="r" b="b"/>
              <a:pathLst>
                <a:path w="19065" h="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w="0">
              <a:noFill/>
            </a:ln>
          </p:spPr>
          <p:style>
            <a:lnRef idx="0"/>
            <a:fillRef idx="0"/>
            <a:effectRef idx="0"/>
            <a:fontRef idx="minor"/>
          </p:style>
        </p:sp>
      </p:grpSp>
      <p:grpSp>
        <p:nvGrpSpPr>
          <p:cNvPr id="7952" name="Google Shape;8927;p58"/>
          <p:cNvGrpSpPr/>
          <p:nvPr/>
        </p:nvGrpSpPr>
        <p:grpSpPr>
          <a:xfrm>
            <a:off x="2477880" y="3828600"/>
            <a:ext cx="385920" cy="386280"/>
            <a:chOff x="2477880" y="3828600"/>
            <a:chExt cx="385920" cy="386280"/>
          </a:xfrm>
        </p:grpSpPr>
        <p:sp>
          <p:nvSpPr>
            <p:cNvPr id="7953" name="Google Shape;8928;p58"/>
            <p:cNvSpPr/>
            <p:nvPr/>
          </p:nvSpPr>
          <p:spPr>
            <a:xfrm>
              <a:off x="2595240" y="3924360"/>
              <a:ext cx="151560" cy="194400"/>
            </a:xfrm>
            <a:custGeom>
              <a:avLst/>
              <a:gdLst/>
              <a:ahLst/>
              <a:rect l="l" t="t" r="r" b="b"/>
              <a:pathLst>
                <a:path w="7488" h="9596">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w="0">
              <a:noFill/>
            </a:ln>
          </p:spPr>
          <p:style>
            <a:lnRef idx="0"/>
            <a:fillRef idx="0"/>
            <a:effectRef idx="0"/>
            <a:fontRef idx="minor"/>
          </p:style>
        </p:sp>
        <p:sp>
          <p:nvSpPr>
            <p:cNvPr id="7954" name="Google Shape;8929;p58"/>
            <p:cNvSpPr/>
            <p:nvPr/>
          </p:nvSpPr>
          <p:spPr>
            <a:xfrm>
              <a:off x="2477880" y="3828600"/>
              <a:ext cx="385920" cy="386280"/>
            </a:xfrm>
            <a:custGeom>
              <a:avLst/>
              <a:gdLst/>
              <a:ahLst/>
              <a:rect l="l" t="t" r="r" b="b"/>
              <a:pathLst>
                <a:path w="19023" h="19029">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w="0">
              <a:noFill/>
            </a:ln>
          </p:spPr>
          <p:style>
            <a:lnRef idx="0"/>
            <a:fillRef idx="0"/>
            <a:effectRef idx="0"/>
            <a:fontRef idx="minor"/>
          </p:style>
        </p:sp>
      </p:grpSp>
      <p:grpSp>
        <p:nvGrpSpPr>
          <p:cNvPr id="7955" name="Google Shape;8930;p58"/>
          <p:cNvGrpSpPr/>
          <p:nvPr/>
        </p:nvGrpSpPr>
        <p:grpSpPr>
          <a:xfrm>
            <a:off x="3515400" y="3828240"/>
            <a:ext cx="387000" cy="387000"/>
            <a:chOff x="3515400" y="3828240"/>
            <a:chExt cx="387000" cy="387000"/>
          </a:xfrm>
        </p:grpSpPr>
        <p:sp>
          <p:nvSpPr>
            <p:cNvPr id="7956" name="Google Shape;8931;p58"/>
            <p:cNvSpPr/>
            <p:nvPr/>
          </p:nvSpPr>
          <p:spPr>
            <a:xfrm>
              <a:off x="3650040" y="3905640"/>
              <a:ext cx="122040" cy="234360"/>
            </a:xfrm>
            <a:custGeom>
              <a:avLst/>
              <a:gdLst/>
              <a:ahLst/>
              <a:rect l="l" t="t" r="r" b="b"/>
              <a:pathLst>
                <a:path w="6031" h="11558">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w="0">
              <a:noFill/>
            </a:ln>
          </p:spPr>
          <p:style>
            <a:lnRef idx="0"/>
            <a:fillRef idx="0"/>
            <a:effectRef idx="0"/>
            <a:fontRef idx="minor"/>
          </p:style>
        </p:sp>
        <p:sp>
          <p:nvSpPr>
            <p:cNvPr id="7957" name="Google Shape;8932;p58"/>
            <p:cNvSpPr/>
            <p:nvPr/>
          </p:nvSpPr>
          <p:spPr>
            <a:xfrm>
              <a:off x="3515400" y="3828240"/>
              <a:ext cx="387000" cy="387000"/>
            </a:xfrm>
            <a:custGeom>
              <a:avLst/>
              <a:gdLst/>
              <a:ahLst/>
              <a:rect l="l" t="t" r="r" b="b"/>
              <a:pathLst>
                <a:path w="19066" h="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w="0">
              <a:noFill/>
            </a:ln>
          </p:spPr>
          <p:style>
            <a:lnRef idx="0"/>
            <a:fillRef idx="0"/>
            <a:effectRef idx="0"/>
            <a:fontRef idx="minor"/>
          </p:style>
        </p:sp>
      </p:grpSp>
      <p:grpSp>
        <p:nvGrpSpPr>
          <p:cNvPr id="7958" name="Google Shape;8933;p58"/>
          <p:cNvGrpSpPr/>
          <p:nvPr/>
        </p:nvGrpSpPr>
        <p:grpSpPr>
          <a:xfrm>
            <a:off x="6348240" y="3308400"/>
            <a:ext cx="387000" cy="387000"/>
            <a:chOff x="6348240" y="3308400"/>
            <a:chExt cx="387000" cy="387000"/>
          </a:xfrm>
        </p:grpSpPr>
        <p:sp>
          <p:nvSpPr>
            <p:cNvPr id="7959" name="Google Shape;8934;p58"/>
            <p:cNvSpPr/>
            <p:nvPr/>
          </p:nvSpPr>
          <p:spPr>
            <a:xfrm>
              <a:off x="6428520" y="3377520"/>
              <a:ext cx="21960" cy="21960"/>
            </a:xfrm>
            <a:custGeom>
              <a:avLst/>
              <a:gdLst/>
              <a:ahLst/>
              <a:rect l="l" t="t" r="r" b="b"/>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w="0">
              <a:noFill/>
            </a:ln>
          </p:spPr>
          <p:style>
            <a:lnRef idx="0"/>
            <a:fillRef idx="0"/>
            <a:effectRef idx="0"/>
            <a:fontRef idx="minor"/>
          </p:style>
        </p:sp>
        <p:sp>
          <p:nvSpPr>
            <p:cNvPr id="7960" name="Google Shape;8935;p58"/>
            <p:cNvSpPr/>
            <p:nvPr/>
          </p:nvSpPr>
          <p:spPr>
            <a:xfrm>
              <a:off x="6348240" y="3308400"/>
              <a:ext cx="387000" cy="387000"/>
            </a:xfrm>
            <a:custGeom>
              <a:avLst/>
              <a:gdLst/>
              <a:ahLst/>
              <a:rect l="l" t="t" r="r" b="b"/>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w="0">
              <a:noFill/>
            </a:ln>
          </p:spPr>
          <p:style>
            <a:lnRef idx="0"/>
            <a:fillRef idx="0"/>
            <a:effectRef idx="0"/>
            <a:fontRef idx="minor"/>
          </p:style>
        </p:sp>
        <p:sp>
          <p:nvSpPr>
            <p:cNvPr id="7961" name="Google Shape;8936;p58"/>
            <p:cNvSpPr/>
            <p:nvPr/>
          </p:nvSpPr>
          <p:spPr>
            <a:xfrm>
              <a:off x="6519600" y="3467880"/>
              <a:ext cx="135720" cy="158760"/>
            </a:xfrm>
            <a:custGeom>
              <a:avLst/>
              <a:gdLst/>
              <a:ahLst/>
              <a:rect l="l" t="t" r="r" b="b"/>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w="0">
              <a:noFill/>
            </a:ln>
          </p:spPr>
          <p:style>
            <a:lnRef idx="0"/>
            <a:fillRef idx="0"/>
            <a:effectRef idx="0"/>
            <a:fontRef idx="minor"/>
          </p:style>
        </p:sp>
        <p:sp>
          <p:nvSpPr>
            <p:cNvPr id="7962" name="Google Shape;8937;p58"/>
            <p:cNvSpPr/>
            <p:nvPr/>
          </p:nvSpPr>
          <p:spPr>
            <a:xfrm>
              <a:off x="6428520" y="3468240"/>
              <a:ext cx="21960" cy="158400"/>
            </a:xfrm>
            <a:custGeom>
              <a:avLst/>
              <a:gdLst/>
              <a:ahLst/>
              <a:rect l="l" t="t" r="r" b="b"/>
              <a:pathLst>
                <a:path w="1119" h="7820">
                  <a:moveTo>
                    <a:pt x="0" y="0"/>
                  </a:moveTo>
                  <a:lnTo>
                    <a:pt x="0" y="7819"/>
                  </a:lnTo>
                  <a:lnTo>
                    <a:pt x="1118" y="7819"/>
                  </a:lnTo>
                  <a:lnTo>
                    <a:pt x="1118" y="0"/>
                  </a:lnTo>
                  <a:close/>
                </a:path>
              </a:pathLst>
            </a:custGeom>
            <a:solidFill>
              <a:srgbClr val="5f7d95"/>
            </a:solidFill>
            <a:ln w="0">
              <a:noFill/>
            </a:ln>
          </p:spPr>
          <p:style>
            <a:lnRef idx="0"/>
            <a:fillRef idx="0"/>
            <a:effectRef idx="0"/>
            <a:fontRef idx="minor"/>
          </p:style>
        </p:sp>
      </p:grpSp>
      <p:grpSp>
        <p:nvGrpSpPr>
          <p:cNvPr id="7963" name="Google Shape;8938;p58"/>
          <p:cNvGrpSpPr/>
          <p:nvPr/>
        </p:nvGrpSpPr>
        <p:grpSpPr>
          <a:xfrm>
            <a:off x="5286240" y="3308400"/>
            <a:ext cx="387000" cy="387000"/>
            <a:chOff x="5286240" y="3308400"/>
            <a:chExt cx="387000" cy="387000"/>
          </a:xfrm>
        </p:grpSpPr>
        <p:sp>
          <p:nvSpPr>
            <p:cNvPr id="7964" name="Google Shape;8939;p58"/>
            <p:cNvSpPr/>
            <p:nvPr/>
          </p:nvSpPr>
          <p:spPr>
            <a:xfrm>
              <a:off x="5469480" y="3376440"/>
              <a:ext cx="132120" cy="318960"/>
            </a:xfrm>
            <a:custGeom>
              <a:avLst/>
              <a:gdLst/>
              <a:ahLst/>
              <a:rect l="l" t="t"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w="0">
              <a:noFill/>
            </a:ln>
          </p:spPr>
          <p:style>
            <a:lnRef idx="0"/>
            <a:fillRef idx="0"/>
            <a:effectRef idx="0"/>
            <a:fontRef idx="minor"/>
          </p:style>
        </p:sp>
        <p:sp>
          <p:nvSpPr>
            <p:cNvPr id="7965" name="Google Shape;8940;p58"/>
            <p:cNvSpPr/>
            <p:nvPr/>
          </p:nvSpPr>
          <p:spPr>
            <a:xfrm>
              <a:off x="5286240" y="3308400"/>
              <a:ext cx="387000" cy="387000"/>
            </a:xfrm>
            <a:custGeom>
              <a:avLst/>
              <a:gdLst/>
              <a:ahLst/>
              <a:rect l="l" t="t"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w="0">
              <a:noFill/>
            </a:ln>
          </p:spPr>
          <p:style>
            <a:lnRef idx="0"/>
            <a:fillRef idx="0"/>
            <a:effectRef idx="0"/>
            <a:fontRef idx="minor"/>
          </p:style>
        </p:sp>
      </p:grpSp>
      <p:grpSp>
        <p:nvGrpSpPr>
          <p:cNvPr id="7966" name="Google Shape;8941;p58"/>
          <p:cNvGrpSpPr/>
          <p:nvPr/>
        </p:nvGrpSpPr>
        <p:grpSpPr>
          <a:xfrm>
            <a:off x="5817240" y="3308400"/>
            <a:ext cx="387000" cy="387000"/>
            <a:chOff x="5817240" y="3308400"/>
            <a:chExt cx="387000" cy="387000"/>
          </a:xfrm>
        </p:grpSpPr>
        <p:sp>
          <p:nvSpPr>
            <p:cNvPr id="7967" name="Google Shape;8942;p58"/>
            <p:cNvSpPr/>
            <p:nvPr/>
          </p:nvSpPr>
          <p:spPr>
            <a:xfrm>
              <a:off x="5886360" y="3377520"/>
              <a:ext cx="249120" cy="24912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w="0">
              <a:noFill/>
            </a:ln>
          </p:spPr>
          <p:style>
            <a:lnRef idx="0"/>
            <a:fillRef idx="0"/>
            <a:effectRef idx="0"/>
            <a:fontRef idx="minor"/>
          </p:style>
        </p:sp>
        <p:sp>
          <p:nvSpPr>
            <p:cNvPr id="7968" name="Google Shape;8943;p58"/>
            <p:cNvSpPr/>
            <p:nvPr/>
          </p:nvSpPr>
          <p:spPr>
            <a:xfrm>
              <a:off x="5954400" y="3445560"/>
              <a:ext cx="113040" cy="11268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w="0">
              <a:noFill/>
            </a:ln>
          </p:spPr>
          <p:style>
            <a:lnRef idx="0"/>
            <a:fillRef idx="0"/>
            <a:effectRef idx="0"/>
            <a:fontRef idx="minor"/>
          </p:style>
        </p:sp>
        <p:sp>
          <p:nvSpPr>
            <p:cNvPr id="7969" name="Google Shape;8944;p58"/>
            <p:cNvSpPr/>
            <p:nvPr/>
          </p:nvSpPr>
          <p:spPr>
            <a:xfrm>
              <a:off x="5817240" y="3308400"/>
              <a:ext cx="387000" cy="387000"/>
            </a:xfrm>
            <a:custGeom>
              <a:avLst/>
              <a:gdLst/>
              <a:ahLst/>
              <a:rect l="l" t="t"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w="0">
              <a:noFill/>
            </a:ln>
          </p:spPr>
          <p:style>
            <a:lnRef idx="0"/>
            <a:fillRef idx="0"/>
            <a:effectRef idx="0"/>
            <a:fontRef idx="minor"/>
          </p:style>
        </p:sp>
      </p:grpSp>
      <p:sp>
        <p:nvSpPr>
          <p:cNvPr id="7970" name="Google Shape;8945;p58"/>
          <p:cNvSpPr/>
          <p:nvPr/>
        </p:nvSpPr>
        <p:spPr>
          <a:xfrm>
            <a:off x="6879600" y="3343680"/>
            <a:ext cx="388080" cy="316440"/>
          </a:xfrm>
          <a:custGeom>
            <a:avLst/>
            <a:gdLst/>
            <a:ahLst/>
            <a:rect l="l" t="t"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w="0">
            <a:noFill/>
          </a:ln>
        </p:spPr>
        <p:style>
          <a:lnRef idx="0"/>
          <a:fillRef idx="0"/>
          <a:effectRef idx="0"/>
          <a:fontRef idx="minor"/>
        </p:style>
      </p:sp>
      <p:grpSp>
        <p:nvGrpSpPr>
          <p:cNvPr id="7971" name="Google Shape;8946;p58"/>
          <p:cNvGrpSpPr/>
          <p:nvPr/>
        </p:nvGrpSpPr>
        <p:grpSpPr>
          <a:xfrm>
            <a:off x="7411680" y="3308760"/>
            <a:ext cx="386640" cy="386280"/>
            <a:chOff x="7411680" y="3308760"/>
            <a:chExt cx="386640" cy="386280"/>
          </a:xfrm>
        </p:grpSpPr>
        <p:sp>
          <p:nvSpPr>
            <p:cNvPr id="7972" name="Google Shape;8947;p58"/>
            <p:cNvSpPr/>
            <p:nvPr/>
          </p:nvSpPr>
          <p:spPr>
            <a:xfrm>
              <a:off x="7492680" y="3411000"/>
              <a:ext cx="207360" cy="180000"/>
            </a:xfrm>
            <a:custGeom>
              <a:avLst/>
              <a:gdLst/>
              <a:ahLst/>
              <a:rect l="l" t="t" r="r" b="b"/>
              <a:pathLst>
                <a:path w="10238" h="888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w="0">
              <a:noFill/>
            </a:ln>
          </p:spPr>
          <p:style>
            <a:lnRef idx="0"/>
            <a:fillRef idx="0"/>
            <a:effectRef idx="0"/>
            <a:fontRef idx="minor"/>
          </p:style>
        </p:sp>
        <p:sp>
          <p:nvSpPr>
            <p:cNvPr id="7973" name="Google Shape;8948;p58"/>
            <p:cNvSpPr/>
            <p:nvPr/>
          </p:nvSpPr>
          <p:spPr>
            <a:xfrm>
              <a:off x="7411680" y="3308760"/>
              <a:ext cx="386640" cy="386280"/>
            </a:xfrm>
            <a:custGeom>
              <a:avLst/>
              <a:gdLst/>
              <a:ahLst/>
              <a:rect l="l" t="t" r="r" b="b"/>
              <a:pathLst>
                <a:path w="19059" h="19027">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w="0">
              <a:noFill/>
            </a:ln>
          </p:spPr>
          <p:style>
            <a:lnRef idx="0"/>
            <a:fillRef idx="0"/>
            <a:effectRef idx="0"/>
            <a:fontRef idx="minor"/>
          </p:style>
        </p:sp>
      </p:grpSp>
      <p:grpSp>
        <p:nvGrpSpPr>
          <p:cNvPr id="7974" name="Google Shape;8949;p58"/>
          <p:cNvGrpSpPr/>
          <p:nvPr/>
        </p:nvGrpSpPr>
        <p:grpSpPr>
          <a:xfrm>
            <a:off x="6584040" y="3827160"/>
            <a:ext cx="394920" cy="394920"/>
            <a:chOff x="6584040" y="3827160"/>
            <a:chExt cx="394920" cy="394920"/>
          </a:xfrm>
        </p:grpSpPr>
        <p:sp>
          <p:nvSpPr>
            <p:cNvPr id="7975" name="Google Shape;8950;p58"/>
            <p:cNvSpPr/>
            <p:nvPr/>
          </p:nvSpPr>
          <p:spPr>
            <a:xfrm>
              <a:off x="6669000" y="3897360"/>
              <a:ext cx="222480" cy="254160"/>
            </a:xfrm>
            <a:custGeom>
              <a:avLst/>
              <a:gdLst/>
              <a:ahLst/>
              <a:rect l="l" t="t" r="r" b="b"/>
              <a:pathLst>
                <a:path w="118084" h="134948">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w="0">
              <a:noFill/>
            </a:ln>
          </p:spPr>
          <p:style>
            <a:lnRef idx="0"/>
            <a:fillRef idx="0"/>
            <a:effectRef idx="0"/>
            <a:fontRef idx="minor"/>
          </p:style>
        </p:sp>
        <p:sp>
          <p:nvSpPr>
            <p:cNvPr id="7976" name="Google Shape;8951;p58"/>
            <p:cNvSpPr/>
            <p:nvPr/>
          </p:nvSpPr>
          <p:spPr>
            <a:xfrm>
              <a:off x="6584040" y="3827160"/>
              <a:ext cx="394920" cy="394920"/>
            </a:xfrm>
            <a:custGeom>
              <a:avLst/>
              <a:gdLst/>
              <a:ahLst/>
              <a:rect l="l" t="t" r="r" b="b"/>
              <a:pathLst>
                <a:path w="209403" h="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w="0">
              <a:noFill/>
            </a:ln>
          </p:spPr>
          <p:style>
            <a:lnRef idx="0"/>
            <a:fillRef idx="0"/>
            <a:effectRef idx="0"/>
            <a:fontRef idx="minor"/>
          </p:style>
        </p:sp>
      </p:grpSp>
      <p:grpSp>
        <p:nvGrpSpPr>
          <p:cNvPr id="7977" name="Google Shape;8952;p58"/>
          <p:cNvGrpSpPr/>
          <p:nvPr/>
        </p:nvGrpSpPr>
        <p:grpSpPr>
          <a:xfrm>
            <a:off x="5592600" y="3828240"/>
            <a:ext cx="387000" cy="387000"/>
            <a:chOff x="5592600" y="3828240"/>
            <a:chExt cx="387000" cy="387000"/>
          </a:xfrm>
        </p:grpSpPr>
        <p:sp>
          <p:nvSpPr>
            <p:cNvPr id="7978" name="Google Shape;8953;p58"/>
            <p:cNvSpPr/>
            <p:nvPr/>
          </p:nvSpPr>
          <p:spPr>
            <a:xfrm>
              <a:off x="5706720" y="3920040"/>
              <a:ext cx="158400" cy="203760"/>
            </a:xfrm>
            <a:custGeom>
              <a:avLst/>
              <a:gdLst/>
              <a:ahLst/>
              <a:rect l="l" t="t" r="r" b="b"/>
              <a:pathLst>
                <a:path w="7820" h="10056">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w="0">
              <a:noFill/>
            </a:ln>
          </p:spPr>
          <p:style>
            <a:lnRef idx="0"/>
            <a:fillRef idx="0"/>
            <a:effectRef idx="0"/>
            <a:fontRef idx="minor"/>
          </p:style>
        </p:sp>
        <p:sp>
          <p:nvSpPr>
            <p:cNvPr id="7979" name="Google Shape;8954;p58"/>
            <p:cNvSpPr/>
            <p:nvPr/>
          </p:nvSpPr>
          <p:spPr>
            <a:xfrm>
              <a:off x="5592600" y="3828240"/>
              <a:ext cx="387000" cy="387000"/>
            </a:xfrm>
            <a:custGeom>
              <a:avLst/>
              <a:gdLst/>
              <a:ahLst/>
              <a:rect l="l" t="t" r="r" b="b"/>
              <a:pathLst>
                <a:path w="19064" h="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w="0">
              <a:noFill/>
            </a:ln>
          </p:spPr>
          <p:style>
            <a:lnRef idx="0"/>
            <a:fillRef idx="0"/>
            <a:effectRef idx="0"/>
            <a:fontRef idx="minor"/>
          </p:style>
        </p:sp>
        <p:sp>
          <p:nvSpPr>
            <p:cNvPr id="7980" name="Google Shape;8955;p58"/>
            <p:cNvSpPr/>
            <p:nvPr/>
          </p:nvSpPr>
          <p:spPr>
            <a:xfrm>
              <a:off x="5752080" y="3965400"/>
              <a:ext cx="67320" cy="67320"/>
            </a:xfrm>
            <a:custGeom>
              <a:avLst/>
              <a:gdLst/>
              <a:ahLst/>
              <a:rect l="l" t="t" r="r" b="b"/>
              <a:pathLst>
                <a:path w="3351" h="3353">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pic>
        <p:nvPicPr>
          <p:cNvPr id="7981" name="Google Shape;8960;p59" descr="">
            <a:hlinkClick r:id="rId1"/>
          </p:cNvPr>
          <p:cNvPicPr/>
          <p:nvPr/>
        </p:nvPicPr>
        <p:blipFill>
          <a:blip r:embed="rId2"/>
          <a:stretch/>
        </p:blipFill>
        <p:spPr>
          <a:xfrm>
            <a:off x="3450960" y="2122920"/>
            <a:ext cx="2241000" cy="896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4893840" y="1737360"/>
            <a:ext cx="3529800" cy="605880"/>
          </a:xfrm>
          <a:prstGeom prst="rect">
            <a:avLst/>
          </a:prstGeom>
          <a:noFill/>
          <a:ln w="0">
            <a:noFill/>
          </a:ln>
        </p:spPr>
        <p:txBody>
          <a:bodyPr lIns="90000" rIns="90000" tIns="91440" bIns="91440" anchor="b">
            <a:noAutofit/>
          </a:bodyPr>
          <a:p>
            <a:pPr>
              <a:lnSpc>
                <a:spcPct val="100000"/>
              </a:lnSpc>
              <a:buNone/>
              <a:tabLst>
                <a:tab algn="l" pos="0"/>
              </a:tabLst>
            </a:pPr>
            <a:r>
              <a:rPr b="0" lang="es" sz="3600" spc="-1" strike="noStrike">
                <a:solidFill>
                  <a:srgbClr val="ffffff"/>
                </a:solidFill>
                <a:latin typeface="Roboto Black"/>
                <a:ea typeface="Roboto Black"/>
              </a:rPr>
              <a:t>Introduction </a:t>
            </a:r>
            <a:endParaRPr b="0" lang="en-US" sz="3600" spc="-1" strike="noStrike">
              <a:latin typeface="Arial"/>
            </a:endParaRPr>
          </a:p>
        </p:txBody>
      </p:sp>
      <p:sp>
        <p:nvSpPr>
          <p:cNvPr id="529" name="PlaceHolder 2"/>
          <p:cNvSpPr>
            <a:spLocks noGrp="1"/>
          </p:cNvSpPr>
          <p:nvPr>
            <p:ph type="subTitle"/>
          </p:nvPr>
        </p:nvSpPr>
        <p:spPr>
          <a:xfrm>
            <a:off x="4893840" y="2746440"/>
            <a:ext cx="3456720" cy="1419840"/>
          </a:xfrm>
          <a:prstGeom prst="rect">
            <a:avLst/>
          </a:prstGeom>
          <a:noFill/>
          <a:ln w="0">
            <a:noFill/>
          </a:ln>
        </p:spPr>
        <p:txBody>
          <a:bodyPr lIns="0" rIns="0" tIns="91440" bIns="91440" anchor="t">
            <a:noAutofit/>
          </a:bodyPr>
          <a:p>
            <a:pPr>
              <a:lnSpc>
                <a:spcPct val="100000"/>
              </a:lnSpc>
              <a:buNone/>
              <a:tabLst>
                <a:tab algn="l" pos="0"/>
              </a:tabLst>
            </a:pPr>
            <a:r>
              <a:rPr b="0" lang="es" sz="1100" spc="-1" strike="noStrike">
                <a:solidFill>
                  <a:srgbClr val="ffffff"/>
                </a:solidFill>
                <a:latin typeface="Roboto Light"/>
                <a:ea typeface="Roboto Light"/>
              </a:rPr>
              <a:t>A mobile application or app is a computer program or software application designed to run on a mobile device such as a phone, tablet, or watch.</a:t>
            </a: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     </a:t>
            </a:r>
            <a:r>
              <a:rPr b="0" lang="es" sz="1100" spc="-1" strike="noStrike">
                <a:solidFill>
                  <a:srgbClr val="ffffff"/>
                </a:solidFill>
                <a:latin typeface="Roboto Light"/>
                <a:ea typeface="Roboto Light"/>
              </a:rPr>
              <a:t>It can be classified in 3 categories:</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       </a:t>
            </a:r>
            <a:r>
              <a:rPr b="0" lang="es" sz="1100" spc="-1" strike="noStrike">
                <a:solidFill>
                  <a:srgbClr val="ffffff"/>
                </a:solidFill>
                <a:latin typeface="Roboto Light"/>
                <a:ea typeface="Roboto Light"/>
              </a:rPr>
              <a:t>1)Native applications</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       </a:t>
            </a:r>
            <a:r>
              <a:rPr b="0" lang="es" sz="1100" spc="-1" strike="noStrike">
                <a:solidFill>
                  <a:srgbClr val="ffffff"/>
                </a:solidFill>
                <a:latin typeface="Roboto Light"/>
                <a:ea typeface="Roboto Light"/>
              </a:rPr>
              <a:t>2)Web applications</a:t>
            </a:r>
            <a:endParaRPr b="0" lang="en-US" sz="1100" spc="-1" strike="noStrike">
              <a:latin typeface="Arial"/>
            </a:endParaRPr>
          </a:p>
          <a:p>
            <a:pPr>
              <a:lnSpc>
                <a:spcPct val="100000"/>
              </a:lnSpc>
              <a:buNone/>
              <a:tabLst>
                <a:tab algn="l" pos="0"/>
              </a:tabLst>
            </a:pPr>
            <a:r>
              <a:rPr b="0" lang="es" sz="1100" spc="-1" strike="noStrike">
                <a:solidFill>
                  <a:srgbClr val="ffffff"/>
                </a:solidFill>
                <a:latin typeface="Roboto Light"/>
                <a:ea typeface="Roboto Light"/>
              </a:rPr>
              <a:t>       </a:t>
            </a:r>
            <a:r>
              <a:rPr b="0" lang="es" sz="1100" spc="-1" strike="noStrike">
                <a:solidFill>
                  <a:srgbClr val="ffffff"/>
                </a:solidFill>
                <a:latin typeface="Roboto Light"/>
                <a:ea typeface="Roboto Light"/>
              </a:rPr>
              <a:t>3)Hybrid applications</a:t>
            </a:r>
            <a:endParaRPr b="0" lang="en-US" sz="1100" spc="-1" strike="noStrike">
              <a:latin typeface="Arial"/>
            </a:endParaRPr>
          </a:p>
        </p:txBody>
      </p:sp>
      <p:sp>
        <p:nvSpPr>
          <p:cNvPr id="530" name="Google Shape;298;p26"/>
          <p:cNvSpPr/>
          <p:nvPr/>
        </p:nvSpPr>
        <p:spPr>
          <a:xfrm>
            <a:off x="4979520" y="2275200"/>
            <a:ext cx="444780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
        <p:nvSpPr>
          <p:cNvPr id="531" name="Google Shape;299;p26"/>
          <p:cNvSpPr/>
          <p:nvPr/>
        </p:nvSpPr>
        <p:spPr>
          <a:xfrm>
            <a:off x="1953720" y="1830240"/>
            <a:ext cx="1093680" cy="2040840"/>
          </a:xfrm>
          <a:custGeom>
            <a:avLst/>
            <a:gdLst/>
            <a:ahLst/>
            <a:rect l="l" t="t" r="r" b="b"/>
            <a:pathLst>
              <a:path fill="none" w="78009" h="145536">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a:solidFill>
              <a:srgbClr val="48ffd5"/>
            </a:solidFill>
            <a:miter/>
          </a:ln>
        </p:spPr>
        <p:style>
          <a:lnRef idx="0"/>
          <a:fillRef idx="0"/>
          <a:effectRef idx="0"/>
          <a:fontRef idx="minor"/>
        </p:style>
      </p:sp>
      <p:sp>
        <p:nvSpPr>
          <p:cNvPr id="532" name="Google Shape;300;p26"/>
          <p:cNvSpPr/>
          <p:nvPr/>
        </p:nvSpPr>
        <p:spPr>
          <a:xfrm>
            <a:off x="2057040" y="1992240"/>
            <a:ext cx="886320" cy="1627560"/>
          </a:xfrm>
          <a:custGeom>
            <a:avLst/>
            <a:gdLst/>
            <a:ahLst/>
            <a:rect l="l" t="t" r="r" b="b"/>
            <a:pathLst>
              <a:path w="63236" h="116087">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rotWithShape="0">
            <a:gsLst>
              <a:gs pos="0">
                <a:srgbClr val="052643">
                  <a:alpha val="53333"/>
                </a:srgbClr>
              </a:gs>
              <a:gs pos="100000">
                <a:srgbClr val="041523">
                  <a:alpha val="53333"/>
                </a:srgbClr>
              </a:gs>
            </a:gsLst>
            <a:path path="circle">
              <a:fillToRect l="50000" t="50000" r="50000" b="50000"/>
            </a:path>
          </a:gradFill>
          <a:ln w="30475">
            <a:solidFill>
              <a:srgbClr val="48ffd5"/>
            </a:solidFill>
            <a:miter/>
          </a:ln>
        </p:spPr>
        <p:style>
          <a:lnRef idx="0"/>
          <a:fillRef idx="0"/>
          <a:effectRef idx="0"/>
          <a:fontRef idx="minor"/>
        </p:style>
      </p:sp>
      <p:sp>
        <p:nvSpPr>
          <p:cNvPr id="533" name="Google Shape;301;p26"/>
          <p:cNvSpPr/>
          <p:nvPr/>
        </p:nvSpPr>
        <p:spPr>
          <a:xfrm>
            <a:off x="2396160" y="3661200"/>
            <a:ext cx="181800" cy="155880"/>
          </a:xfrm>
          <a:custGeom>
            <a:avLst/>
            <a:gdLst/>
            <a:ahLst/>
            <a:rect l="l" t="t" r="r" b="b"/>
            <a:pathLst>
              <a:path w="13019" h="11151">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rotWithShape="0">
            <a:gsLst>
              <a:gs pos="0">
                <a:srgbClr val="052643"/>
              </a:gs>
              <a:gs pos="100000">
                <a:srgbClr val="041523"/>
              </a:gs>
            </a:gsLst>
            <a:path path="circle">
              <a:fillToRect l="50000" t="50000" r="50000" b="50000"/>
            </a:path>
          </a:gradFill>
          <a:ln w="30475">
            <a:solidFill>
              <a:srgbClr val="48ffd5"/>
            </a:solidFill>
            <a:miter/>
          </a:ln>
        </p:spPr>
        <p:style>
          <a:lnRef idx="0"/>
          <a:fillRef idx="0"/>
          <a:effectRef idx="0"/>
          <a:fontRef idx="minor"/>
        </p:style>
      </p:sp>
      <p:sp>
        <p:nvSpPr>
          <p:cNvPr id="534" name="Google Shape;302;p26"/>
          <p:cNvSpPr/>
          <p:nvPr/>
        </p:nvSpPr>
        <p:spPr>
          <a:xfrm>
            <a:off x="2392200" y="1893600"/>
            <a:ext cx="216720" cy="34920"/>
          </a:xfrm>
          <a:custGeom>
            <a:avLst/>
            <a:gdLst/>
            <a:ahLst/>
            <a:rect l="l" t="t" r="r" b="b"/>
            <a:pathLst>
              <a:path w="15505" h="2536">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a:solidFill>
              <a:srgbClr val="48ffd5"/>
            </a:solidFill>
            <a:miter/>
          </a:ln>
        </p:spPr>
        <p:style>
          <a:lnRef idx="0"/>
          <a:fillRef idx="0"/>
          <a:effectRef idx="0"/>
          <a:fontRef idx="minor"/>
        </p:style>
      </p:sp>
      <p:sp>
        <p:nvSpPr>
          <p:cNvPr id="535" name="Google Shape;303;p26"/>
          <p:cNvSpPr/>
          <p:nvPr/>
        </p:nvSpPr>
        <p:spPr>
          <a:xfrm>
            <a:off x="2251800" y="3281400"/>
            <a:ext cx="118800" cy="101880"/>
          </a:xfrm>
          <a:custGeom>
            <a:avLst/>
            <a:gdLst/>
            <a:ahLst/>
            <a:rect l="l" t="t" r="r" b="b"/>
            <a:pathLst>
              <a:path w="8533" h="7317">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a:solidFill>
              <a:srgbClr val="48ffd5"/>
            </a:solidFill>
            <a:miter/>
          </a:ln>
        </p:spPr>
        <p:style>
          <a:lnRef idx="0"/>
          <a:fillRef idx="0"/>
          <a:effectRef idx="0"/>
          <a:fontRef idx="minor"/>
        </p:style>
      </p:sp>
      <p:sp>
        <p:nvSpPr>
          <p:cNvPr id="536" name="Google Shape;304;p26"/>
          <p:cNvSpPr/>
          <p:nvPr/>
        </p:nvSpPr>
        <p:spPr>
          <a:xfrm>
            <a:off x="2326320" y="3384000"/>
            <a:ext cx="360" cy="29520"/>
          </a:xfrm>
          <a:custGeom>
            <a:avLst/>
            <a:gdLst/>
            <a:ahLst/>
            <a:rect l="l" t="t" r="r" b="b"/>
            <a:pathLst>
              <a:path fill="none" w="1" h="2146">
                <a:moveTo>
                  <a:pt x="1" y="1"/>
                </a:moveTo>
                <a:lnTo>
                  <a:pt x="1" y="2146"/>
                </a:lnTo>
              </a:path>
            </a:pathLst>
          </a:custGeom>
          <a:solidFill>
            <a:srgbClr val="48ffd5"/>
          </a:solidFill>
          <a:ln cap="rnd" w="30475">
            <a:solidFill>
              <a:srgbClr val="48ffd5"/>
            </a:solidFill>
            <a:round/>
          </a:ln>
        </p:spPr>
        <p:style>
          <a:lnRef idx="0"/>
          <a:fillRef idx="0"/>
          <a:effectRef idx="0"/>
          <a:fontRef idx="minor"/>
        </p:style>
      </p:sp>
      <p:sp>
        <p:nvSpPr>
          <p:cNvPr id="537" name="Google Shape;305;p26"/>
          <p:cNvSpPr/>
          <p:nvPr/>
        </p:nvSpPr>
        <p:spPr>
          <a:xfrm>
            <a:off x="2327040" y="3444120"/>
            <a:ext cx="28800" cy="29520"/>
          </a:xfrm>
          <a:custGeom>
            <a:avLst/>
            <a:gdLst/>
            <a:ahLst/>
            <a:rect l="l" t="t" r="r" b="b"/>
            <a:pathLst>
              <a:path fill="none" w="2098" h="2146">
                <a:moveTo>
                  <a:pt x="1" y="0"/>
                </a:moveTo>
                <a:lnTo>
                  <a:pt x="1" y="2145"/>
                </a:lnTo>
                <a:lnTo>
                  <a:pt x="2097" y="2145"/>
                </a:lnTo>
              </a:path>
            </a:pathLst>
          </a:custGeom>
          <a:solidFill>
            <a:srgbClr val="48ffd5"/>
          </a:solidFill>
          <a:ln cap="rnd" w="30475">
            <a:solidFill>
              <a:srgbClr val="48ffd5"/>
            </a:solidFill>
            <a:round/>
          </a:ln>
        </p:spPr>
        <p:style>
          <a:lnRef idx="0"/>
          <a:fillRef idx="0"/>
          <a:effectRef idx="0"/>
          <a:fontRef idx="minor"/>
        </p:style>
      </p:sp>
      <p:sp>
        <p:nvSpPr>
          <p:cNvPr id="538" name="Google Shape;306;p26"/>
          <p:cNvSpPr/>
          <p:nvPr/>
        </p:nvSpPr>
        <p:spPr>
          <a:xfrm>
            <a:off x="2411280" y="3474360"/>
            <a:ext cx="408960" cy="360"/>
          </a:xfrm>
          <a:custGeom>
            <a:avLst/>
            <a:gdLst/>
            <a:ahLst/>
            <a:rect l="l" t="t" r="r" b="b"/>
            <a:pathLst>
              <a:path fill="none" w="29205" h="1">
                <a:moveTo>
                  <a:pt x="0" y="0"/>
                </a:moveTo>
                <a:lnTo>
                  <a:pt x="29205" y="0"/>
                </a:lnTo>
              </a:path>
            </a:pathLst>
          </a:custGeom>
          <a:solidFill>
            <a:srgbClr val="48ffd5"/>
          </a:solidFill>
          <a:ln cap="rnd" w="30475">
            <a:solidFill>
              <a:srgbClr val="48ffd5"/>
            </a:solidFill>
            <a:round/>
          </a:ln>
        </p:spPr>
        <p:style>
          <a:lnRef idx="0"/>
          <a:fillRef idx="0"/>
          <a:effectRef idx="0"/>
          <a:fontRef idx="minor"/>
        </p:style>
      </p:sp>
      <p:sp>
        <p:nvSpPr>
          <p:cNvPr id="539" name="Google Shape;307;p26"/>
          <p:cNvSpPr/>
          <p:nvPr/>
        </p:nvSpPr>
        <p:spPr>
          <a:xfrm>
            <a:off x="2848320" y="3444120"/>
            <a:ext cx="29520" cy="29520"/>
          </a:xfrm>
          <a:custGeom>
            <a:avLst/>
            <a:gdLst/>
            <a:ahLst/>
            <a:rect l="l" t="t" r="r" b="b"/>
            <a:pathLst>
              <a:path fill="none" w="2146" h="2146">
                <a:moveTo>
                  <a:pt x="0" y="2145"/>
                </a:moveTo>
                <a:lnTo>
                  <a:pt x="2145" y="2145"/>
                </a:lnTo>
                <a:lnTo>
                  <a:pt x="2145" y="0"/>
                </a:lnTo>
              </a:path>
            </a:pathLst>
          </a:custGeom>
          <a:solidFill>
            <a:srgbClr val="48ffd5"/>
          </a:solidFill>
          <a:ln cap="rnd" w="30475">
            <a:solidFill>
              <a:srgbClr val="48ffd5"/>
            </a:solidFill>
            <a:round/>
          </a:ln>
        </p:spPr>
        <p:style>
          <a:lnRef idx="0"/>
          <a:fillRef idx="0"/>
          <a:effectRef idx="0"/>
          <a:fontRef idx="minor"/>
        </p:style>
      </p:sp>
      <p:sp>
        <p:nvSpPr>
          <p:cNvPr id="540" name="Google Shape;308;p26"/>
          <p:cNvSpPr/>
          <p:nvPr/>
        </p:nvSpPr>
        <p:spPr>
          <a:xfrm>
            <a:off x="2878200" y="3081600"/>
            <a:ext cx="360" cy="306360"/>
          </a:xfrm>
          <a:custGeom>
            <a:avLst/>
            <a:gdLst/>
            <a:ahLst/>
            <a:rect l="l" t="t" r="r" b="b"/>
            <a:pathLst>
              <a:path fill="none" w="1" h="21892">
                <a:moveTo>
                  <a:pt x="0" y="21892"/>
                </a:moveTo>
                <a:lnTo>
                  <a:pt x="0" y="1"/>
                </a:lnTo>
              </a:path>
            </a:pathLst>
          </a:custGeom>
          <a:solidFill>
            <a:srgbClr val="48ffd5"/>
          </a:solidFill>
          <a:ln cap="rnd" w="30475">
            <a:solidFill>
              <a:srgbClr val="48ffd5"/>
            </a:solidFill>
            <a:round/>
          </a:ln>
        </p:spPr>
        <p:style>
          <a:lnRef idx="0"/>
          <a:fillRef idx="0"/>
          <a:effectRef idx="0"/>
          <a:fontRef idx="minor"/>
        </p:style>
      </p:sp>
      <p:sp>
        <p:nvSpPr>
          <p:cNvPr id="541" name="Google Shape;309;p26"/>
          <p:cNvSpPr/>
          <p:nvPr/>
        </p:nvSpPr>
        <p:spPr>
          <a:xfrm>
            <a:off x="2878200" y="3024360"/>
            <a:ext cx="29520" cy="28800"/>
          </a:xfrm>
          <a:custGeom>
            <a:avLst/>
            <a:gdLst/>
            <a:ahLst/>
            <a:rect l="l" t="t" r="r" b="b"/>
            <a:pathLst>
              <a:path fill="none" w="2146" h="2097">
                <a:moveTo>
                  <a:pt x="0" y="2097"/>
                </a:moveTo>
                <a:lnTo>
                  <a:pt x="0" y="0"/>
                </a:lnTo>
                <a:lnTo>
                  <a:pt x="2145" y="0"/>
                </a:lnTo>
              </a:path>
            </a:pathLst>
          </a:custGeom>
          <a:solidFill>
            <a:srgbClr val="48ffd5"/>
          </a:solidFill>
          <a:ln cap="rnd" w="30475">
            <a:solidFill>
              <a:srgbClr val="48ffd5"/>
            </a:solidFill>
            <a:round/>
          </a:ln>
        </p:spPr>
        <p:style>
          <a:lnRef idx="0"/>
          <a:fillRef idx="0"/>
          <a:effectRef idx="0"/>
          <a:fontRef idx="minor"/>
        </p:style>
      </p:sp>
      <p:sp>
        <p:nvSpPr>
          <p:cNvPr id="542" name="Google Shape;310;p26"/>
          <p:cNvSpPr/>
          <p:nvPr/>
        </p:nvSpPr>
        <p:spPr>
          <a:xfrm>
            <a:off x="2970720" y="3024360"/>
            <a:ext cx="341280" cy="360"/>
          </a:xfrm>
          <a:custGeom>
            <a:avLst/>
            <a:gdLst/>
            <a:ahLst/>
            <a:rect l="l" t="t" r="r" b="b"/>
            <a:pathLst>
              <a:path fill="none" w="24378" h="1">
                <a:moveTo>
                  <a:pt x="0" y="0"/>
                </a:moveTo>
                <a:lnTo>
                  <a:pt x="24378" y="0"/>
                </a:lnTo>
              </a:path>
            </a:pathLst>
          </a:custGeom>
          <a:solidFill>
            <a:srgbClr val="48ffd5"/>
          </a:solidFill>
          <a:ln cap="rnd" w="30475">
            <a:solidFill>
              <a:srgbClr val="48ffd5"/>
            </a:solidFill>
            <a:round/>
          </a:ln>
        </p:spPr>
        <p:style>
          <a:lnRef idx="0"/>
          <a:fillRef idx="0"/>
          <a:effectRef idx="0"/>
          <a:fontRef idx="minor"/>
        </p:style>
      </p:sp>
      <p:sp>
        <p:nvSpPr>
          <p:cNvPr id="543" name="Google Shape;311;p26"/>
          <p:cNvSpPr/>
          <p:nvPr/>
        </p:nvSpPr>
        <p:spPr>
          <a:xfrm>
            <a:off x="3344040" y="3024360"/>
            <a:ext cx="28800" cy="28800"/>
          </a:xfrm>
          <a:custGeom>
            <a:avLst/>
            <a:gdLst/>
            <a:ahLst/>
            <a:rect l="l" t="t" r="r" b="b"/>
            <a:pathLst>
              <a:path fill="none" w="2097" h="2097">
                <a:moveTo>
                  <a:pt x="0" y="0"/>
                </a:moveTo>
                <a:lnTo>
                  <a:pt x="2097" y="0"/>
                </a:lnTo>
                <a:lnTo>
                  <a:pt x="2097" y="2097"/>
                </a:lnTo>
              </a:path>
            </a:pathLst>
          </a:custGeom>
          <a:solidFill>
            <a:srgbClr val="48ffd5"/>
          </a:solidFill>
          <a:ln cap="rnd" w="30475">
            <a:solidFill>
              <a:srgbClr val="48ffd5"/>
            </a:solidFill>
            <a:round/>
          </a:ln>
        </p:spPr>
        <p:style>
          <a:lnRef idx="0"/>
          <a:fillRef idx="0"/>
          <a:effectRef idx="0"/>
          <a:fontRef idx="minor"/>
        </p:style>
      </p:sp>
      <p:sp>
        <p:nvSpPr>
          <p:cNvPr id="544" name="Google Shape;312;p26"/>
          <p:cNvSpPr/>
          <p:nvPr/>
        </p:nvSpPr>
        <p:spPr>
          <a:xfrm>
            <a:off x="3373560" y="3107160"/>
            <a:ext cx="360" cy="291240"/>
          </a:xfrm>
          <a:custGeom>
            <a:avLst/>
            <a:gdLst/>
            <a:ahLst/>
            <a:rect l="l" t="t" r="r" b="b"/>
            <a:pathLst>
              <a:path fill="none" w="1" h="20820">
                <a:moveTo>
                  <a:pt x="1" y="1"/>
                </a:moveTo>
                <a:lnTo>
                  <a:pt x="1" y="20819"/>
                </a:lnTo>
              </a:path>
            </a:pathLst>
          </a:custGeom>
          <a:solidFill>
            <a:srgbClr val="48ffd5"/>
          </a:solidFill>
          <a:ln cap="rnd" w="30475">
            <a:solidFill>
              <a:srgbClr val="48ffd5"/>
            </a:solidFill>
            <a:round/>
          </a:ln>
        </p:spPr>
        <p:style>
          <a:lnRef idx="0"/>
          <a:fillRef idx="0"/>
          <a:effectRef idx="0"/>
          <a:fontRef idx="minor"/>
        </p:style>
      </p:sp>
      <p:sp>
        <p:nvSpPr>
          <p:cNvPr id="545" name="Google Shape;313;p26"/>
          <p:cNvSpPr/>
          <p:nvPr/>
        </p:nvSpPr>
        <p:spPr>
          <a:xfrm>
            <a:off x="3373560" y="3425760"/>
            <a:ext cx="360" cy="29520"/>
          </a:xfrm>
          <a:custGeom>
            <a:avLst/>
            <a:gdLst/>
            <a:ahLst/>
            <a:rect l="l" t="t" r="r" b="b"/>
            <a:pathLst>
              <a:path fill="none" w="1" h="2146">
                <a:moveTo>
                  <a:pt x="1" y="1"/>
                </a:moveTo>
                <a:lnTo>
                  <a:pt x="1" y="2146"/>
                </a:lnTo>
              </a:path>
            </a:pathLst>
          </a:custGeom>
          <a:noFill/>
          <a:ln cap="rnd" w="30475">
            <a:solidFill>
              <a:srgbClr val="48ffd5"/>
            </a:solidFill>
            <a:round/>
          </a:ln>
        </p:spPr>
        <p:style>
          <a:lnRef idx="0"/>
          <a:fillRef idx="0"/>
          <a:effectRef idx="0"/>
          <a:fontRef idx="minor"/>
        </p:style>
      </p:sp>
      <p:sp>
        <p:nvSpPr>
          <p:cNvPr id="546" name="Google Shape;314;p26"/>
          <p:cNvSpPr/>
          <p:nvPr/>
        </p:nvSpPr>
        <p:spPr>
          <a:xfrm>
            <a:off x="1673280" y="2077560"/>
            <a:ext cx="28800" cy="360"/>
          </a:xfrm>
          <a:custGeom>
            <a:avLst/>
            <a:gdLst/>
            <a:ahLst/>
            <a:rect l="l" t="t" r="r" b="b"/>
            <a:pathLst>
              <a:path fill="none" w="2098" h="1">
                <a:moveTo>
                  <a:pt x="1" y="0"/>
                </a:moveTo>
                <a:lnTo>
                  <a:pt x="2097" y="0"/>
                </a:lnTo>
              </a:path>
            </a:pathLst>
          </a:custGeom>
          <a:noFill/>
          <a:ln cap="rnd" w="30475">
            <a:solidFill>
              <a:srgbClr val="48ffd5"/>
            </a:solidFill>
            <a:round/>
          </a:ln>
        </p:spPr>
        <p:style>
          <a:lnRef idx="0"/>
          <a:fillRef idx="0"/>
          <a:effectRef idx="0"/>
          <a:fontRef idx="minor"/>
        </p:style>
      </p:sp>
      <p:sp>
        <p:nvSpPr>
          <p:cNvPr id="547" name="Google Shape;315;p26"/>
          <p:cNvSpPr/>
          <p:nvPr/>
        </p:nvSpPr>
        <p:spPr>
          <a:xfrm>
            <a:off x="1736640" y="2077560"/>
            <a:ext cx="50040" cy="360"/>
          </a:xfrm>
          <a:custGeom>
            <a:avLst/>
            <a:gdLst/>
            <a:ahLst/>
            <a:rect l="l" t="t" r="r" b="b"/>
            <a:pathLst>
              <a:path fill="none" w="3609" h="1">
                <a:moveTo>
                  <a:pt x="1" y="0"/>
                </a:moveTo>
                <a:lnTo>
                  <a:pt x="3609" y="0"/>
                </a:lnTo>
              </a:path>
            </a:pathLst>
          </a:custGeom>
          <a:noFill/>
          <a:ln cap="rnd" w="30475">
            <a:solidFill>
              <a:srgbClr val="48ffd5"/>
            </a:solidFill>
            <a:round/>
          </a:ln>
        </p:spPr>
        <p:style>
          <a:lnRef idx="0"/>
          <a:fillRef idx="0"/>
          <a:effectRef idx="0"/>
          <a:fontRef idx="minor"/>
        </p:style>
      </p:sp>
      <p:sp>
        <p:nvSpPr>
          <p:cNvPr id="548" name="Google Shape;316;p26"/>
          <p:cNvSpPr/>
          <p:nvPr/>
        </p:nvSpPr>
        <p:spPr>
          <a:xfrm>
            <a:off x="1804320" y="2077560"/>
            <a:ext cx="29520" cy="28800"/>
          </a:xfrm>
          <a:custGeom>
            <a:avLst/>
            <a:gdLst/>
            <a:ahLst/>
            <a:rect l="l" t="t" r="r" b="b"/>
            <a:pathLst>
              <a:path fill="none" w="2146" h="2097">
                <a:moveTo>
                  <a:pt x="1" y="0"/>
                </a:moveTo>
                <a:lnTo>
                  <a:pt x="2146" y="0"/>
                </a:lnTo>
                <a:lnTo>
                  <a:pt x="2146" y="2097"/>
                </a:lnTo>
              </a:path>
            </a:pathLst>
          </a:custGeom>
          <a:noFill/>
          <a:ln cap="rnd" w="30475">
            <a:solidFill>
              <a:srgbClr val="48ffd5"/>
            </a:solidFill>
            <a:round/>
          </a:ln>
        </p:spPr>
        <p:style>
          <a:lnRef idx="0"/>
          <a:fillRef idx="0"/>
          <a:effectRef idx="0"/>
          <a:fontRef idx="minor"/>
        </p:style>
      </p:sp>
      <p:sp>
        <p:nvSpPr>
          <p:cNvPr id="549" name="Google Shape;317;p26"/>
          <p:cNvSpPr/>
          <p:nvPr/>
        </p:nvSpPr>
        <p:spPr>
          <a:xfrm>
            <a:off x="1833840" y="2169360"/>
            <a:ext cx="360" cy="463680"/>
          </a:xfrm>
          <a:custGeom>
            <a:avLst/>
            <a:gdLst/>
            <a:ahLst/>
            <a:rect l="l" t="t" r="r" b="b"/>
            <a:pathLst>
              <a:path fill="none" w="1" h="33106">
                <a:moveTo>
                  <a:pt x="0" y="0"/>
                </a:moveTo>
                <a:lnTo>
                  <a:pt x="0" y="33105"/>
                </a:lnTo>
              </a:path>
            </a:pathLst>
          </a:custGeom>
          <a:noFill/>
          <a:ln cap="rnd" w="30475">
            <a:solidFill>
              <a:srgbClr val="48ffd5"/>
            </a:solidFill>
            <a:round/>
          </a:ln>
        </p:spPr>
        <p:style>
          <a:lnRef idx="0"/>
          <a:fillRef idx="0"/>
          <a:effectRef idx="0"/>
          <a:fontRef idx="minor"/>
        </p:style>
      </p:sp>
      <p:sp>
        <p:nvSpPr>
          <p:cNvPr id="550" name="Google Shape;318;p26"/>
          <p:cNvSpPr/>
          <p:nvPr/>
        </p:nvSpPr>
        <p:spPr>
          <a:xfrm>
            <a:off x="1834560" y="2665080"/>
            <a:ext cx="28800" cy="29520"/>
          </a:xfrm>
          <a:custGeom>
            <a:avLst/>
            <a:gdLst/>
            <a:ahLst/>
            <a:rect l="l" t="t" r="r" b="b"/>
            <a:pathLst>
              <a:path fill="none" w="2098" h="2147">
                <a:moveTo>
                  <a:pt x="1" y="1"/>
                </a:moveTo>
                <a:lnTo>
                  <a:pt x="1" y="2146"/>
                </a:lnTo>
                <a:lnTo>
                  <a:pt x="2097" y="2146"/>
                </a:lnTo>
              </a:path>
            </a:pathLst>
          </a:custGeom>
          <a:noFill/>
          <a:ln cap="rnd" w="30475">
            <a:solidFill>
              <a:srgbClr val="48ffd5"/>
            </a:solidFill>
            <a:round/>
          </a:ln>
        </p:spPr>
        <p:style>
          <a:lnRef idx="0"/>
          <a:fillRef idx="0"/>
          <a:effectRef idx="0"/>
          <a:fontRef idx="minor"/>
        </p:style>
      </p:sp>
      <p:sp>
        <p:nvSpPr>
          <p:cNvPr id="551" name="Google Shape;319;p26"/>
          <p:cNvSpPr/>
          <p:nvPr/>
        </p:nvSpPr>
        <p:spPr>
          <a:xfrm>
            <a:off x="1923480" y="2695320"/>
            <a:ext cx="680400" cy="360"/>
          </a:xfrm>
          <a:custGeom>
            <a:avLst/>
            <a:gdLst/>
            <a:ahLst/>
            <a:rect l="l" t="t" r="r" b="b"/>
            <a:pathLst>
              <a:path fill="none" w="48561" h="1">
                <a:moveTo>
                  <a:pt x="0" y="0"/>
                </a:moveTo>
                <a:lnTo>
                  <a:pt x="48560" y="0"/>
                </a:lnTo>
              </a:path>
            </a:pathLst>
          </a:custGeom>
          <a:noFill/>
          <a:ln cap="rnd" w="30475">
            <a:solidFill>
              <a:srgbClr val="48ffd5"/>
            </a:solidFill>
            <a:round/>
          </a:ln>
        </p:spPr>
        <p:style>
          <a:lnRef idx="0"/>
          <a:fillRef idx="0"/>
          <a:effectRef idx="0"/>
          <a:fontRef idx="minor"/>
        </p:style>
      </p:sp>
      <p:sp>
        <p:nvSpPr>
          <p:cNvPr id="552" name="Google Shape;320;p26"/>
          <p:cNvSpPr/>
          <p:nvPr/>
        </p:nvSpPr>
        <p:spPr>
          <a:xfrm>
            <a:off x="2634120" y="2695320"/>
            <a:ext cx="29520" cy="360"/>
          </a:xfrm>
          <a:custGeom>
            <a:avLst/>
            <a:gdLst/>
            <a:ahLst/>
            <a:rect l="l" t="t" r="r" b="b"/>
            <a:pathLst>
              <a:path fill="none" w="2146" h="1">
                <a:moveTo>
                  <a:pt x="1" y="0"/>
                </a:moveTo>
                <a:lnTo>
                  <a:pt x="2146" y="0"/>
                </a:lnTo>
              </a:path>
            </a:pathLst>
          </a:custGeom>
          <a:noFill/>
          <a:ln cap="rnd" w="30475">
            <a:solidFill>
              <a:srgbClr val="48ffd5"/>
            </a:solidFill>
            <a:round/>
          </a:ln>
        </p:spPr>
        <p:style>
          <a:lnRef idx="0"/>
          <a:fillRef idx="0"/>
          <a:effectRef idx="0"/>
          <a:fontRef idx="minor"/>
        </p:style>
      </p:sp>
      <p:sp>
        <p:nvSpPr>
          <p:cNvPr id="553" name="Google Shape;321;p26"/>
          <p:cNvSpPr/>
          <p:nvPr/>
        </p:nvSpPr>
        <p:spPr>
          <a:xfrm>
            <a:off x="2608920" y="2648160"/>
            <a:ext cx="118800" cy="102240"/>
          </a:xfrm>
          <a:custGeom>
            <a:avLst/>
            <a:gdLst/>
            <a:ahLst/>
            <a:rect l="l" t="t" r="r" b="b"/>
            <a:pathLst>
              <a:path w="8533" h="7338">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a:solidFill>
              <a:srgbClr val="48ffd5"/>
            </a:solidFill>
            <a:miter/>
          </a:ln>
        </p:spPr>
        <p:style>
          <a:lnRef idx="0"/>
          <a:fillRef idx="0"/>
          <a:effectRef idx="0"/>
          <a:fontRef idx="minor"/>
        </p:style>
      </p:sp>
      <p:sp>
        <p:nvSpPr>
          <p:cNvPr id="554" name="Google Shape;322;p26"/>
          <p:cNvSpPr/>
          <p:nvPr/>
        </p:nvSpPr>
        <p:spPr>
          <a:xfrm>
            <a:off x="1611720" y="3639240"/>
            <a:ext cx="29520" cy="360"/>
          </a:xfrm>
          <a:custGeom>
            <a:avLst/>
            <a:gdLst/>
            <a:ahLst/>
            <a:rect l="l" t="t" r="r" b="b"/>
            <a:pathLst>
              <a:path fill="none" w="2146" h="1">
                <a:moveTo>
                  <a:pt x="1" y="0"/>
                </a:moveTo>
                <a:lnTo>
                  <a:pt x="2146" y="0"/>
                </a:lnTo>
              </a:path>
            </a:pathLst>
          </a:custGeom>
          <a:noFill/>
          <a:ln cap="rnd" w="30475">
            <a:solidFill>
              <a:srgbClr val="48ffd5"/>
            </a:solidFill>
            <a:round/>
          </a:ln>
        </p:spPr>
        <p:style>
          <a:lnRef idx="0"/>
          <a:fillRef idx="0"/>
          <a:effectRef idx="0"/>
          <a:fontRef idx="minor"/>
        </p:style>
      </p:sp>
      <p:sp>
        <p:nvSpPr>
          <p:cNvPr id="555" name="Google Shape;323;p26"/>
          <p:cNvSpPr/>
          <p:nvPr/>
        </p:nvSpPr>
        <p:spPr>
          <a:xfrm>
            <a:off x="1724400" y="3609720"/>
            <a:ext cx="29520" cy="29520"/>
          </a:xfrm>
          <a:custGeom>
            <a:avLst/>
            <a:gdLst/>
            <a:ahLst/>
            <a:rect l="l" t="t" r="r" b="b"/>
            <a:pathLst>
              <a:path fill="none" w="2146" h="2147">
                <a:moveTo>
                  <a:pt x="0" y="2146"/>
                </a:moveTo>
                <a:lnTo>
                  <a:pt x="2146" y="2146"/>
                </a:lnTo>
                <a:lnTo>
                  <a:pt x="2146" y="1"/>
                </a:lnTo>
              </a:path>
            </a:pathLst>
          </a:custGeom>
          <a:noFill/>
          <a:ln cap="rnd" w="30475">
            <a:solidFill>
              <a:srgbClr val="48ffd5"/>
            </a:solidFill>
            <a:round/>
          </a:ln>
        </p:spPr>
        <p:style>
          <a:lnRef idx="0"/>
          <a:fillRef idx="0"/>
          <a:effectRef idx="0"/>
          <a:fontRef idx="minor"/>
        </p:style>
      </p:sp>
      <p:sp>
        <p:nvSpPr>
          <p:cNvPr id="556" name="Google Shape;324;p26"/>
          <p:cNvSpPr/>
          <p:nvPr/>
        </p:nvSpPr>
        <p:spPr>
          <a:xfrm>
            <a:off x="1754640" y="3238560"/>
            <a:ext cx="360" cy="313200"/>
          </a:xfrm>
          <a:custGeom>
            <a:avLst/>
            <a:gdLst/>
            <a:ahLst/>
            <a:rect l="l" t="t" r="r" b="b"/>
            <a:pathLst>
              <a:path fill="none" w="1" h="22380">
                <a:moveTo>
                  <a:pt x="1" y="22379"/>
                </a:moveTo>
                <a:lnTo>
                  <a:pt x="1" y="1"/>
                </a:lnTo>
              </a:path>
            </a:pathLst>
          </a:custGeom>
          <a:noFill/>
          <a:ln cap="rnd" w="30475">
            <a:solidFill>
              <a:srgbClr val="48ffd5"/>
            </a:solidFill>
            <a:round/>
          </a:ln>
        </p:spPr>
        <p:style>
          <a:lnRef idx="0"/>
          <a:fillRef idx="0"/>
          <a:effectRef idx="0"/>
          <a:fontRef idx="minor"/>
        </p:style>
      </p:sp>
      <p:sp>
        <p:nvSpPr>
          <p:cNvPr id="557" name="Google Shape;325;p26"/>
          <p:cNvSpPr/>
          <p:nvPr/>
        </p:nvSpPr>
        <p:spPr>
          <a:xfrm>
            <a:off x="1754640" y="3179520"/>
            <a:ext cx="29520" cy="29520"/>
          </a:xfrm>
          <a:custGeom>
            <a:avLst/>
            <a:gdLst/>
            <a:ahLst/>
            <a:rect l="l" t="t" r="r" b="b"/>
            <a:pathLst>
              <a:path fill="none" w="2146" h="2147">
                <a:moveTo>
                  <a:pt x="1" y="2146"/>
                </a:moveTo>
                <a:lnTo>
                  <a:pt x="1" y="1"/>
                </a:lnTo>
                <a:lnTo>
                  <a:pt x="2146" y="1"/>
                </a:lnTo>
              </a:path>
            </a:pathLst>
          </a:custGeom>
          <a:noFill/>
          <a:ln cap="rnd" w="30475">
            <a:solidFill>
              <a:srgbClr val="48ffd5"/>
            </a:solidFill>
            <a:round/>
          </a:ln>
        </p:spPr>
        <p:style>
          <a:lnRef idx="0"/>
          <a:fillRef idx="0"/>
          <a:effectRef idx="0"/>
          <a:fontRef idx="minor"/>
        </p:style>
      </p:sp>
      <p:sp>
        <p:nvSpPr>
          <p:cNvPr id="558" name="Google Shape;326;p26"/>
          <p:cNvSpPr/>
          <p:nvPr/>
        </p:nvSpPr>
        <p:spPr>
          <a:xfrm>
            <a:off x="1840680" y="3179520"/>
            <a:ext cx="870480" cy="360"/>
          </a:xfrm>
          <a:custGeom>
            <a:avLst/>
            <a:gdLst/>
            <a:ahLst/>
            <a:rect l="l" t="t" r="r" b="b"/>
            <a:pathLst>
              <a:path fill="none" w="62115" h="1">
                <a:moveTo>
                  <a:pt x="1" y="1"/>
                </a:moveTo>
                <a:lnTo>
                  <a:pt x="62115" y="1"/>
                </a:lnTo>
              </a:path>
            </a:pathLst>
          </a:custGeom>
          <a:noFill/>
          <a:ln cap="rnd" w="30475">
            <a:solidFill>
              <a:srgbClr val="48ffd5"/>
            </a:solidFill>
            <a:round/>
          </a:ln>
        </p:spPr>
        <p:style>
          <a:lnRef idx="0"/>
          <a:fillRef idx="0"/>
          <a:effectRef idx="0"/>
          <a:fontRef idx="minor"/>
        </p:style>
      </p:sp>
      <p:sp>
        <p:nvSpPr>
          <p:cNvPr id="559" name="Google Shape;327;p26"/>
          <p:cNvSpPr/>
          <p:nvPr/>
        </p:nvSpPr>
        <p:spPr>
          <a:xfrm>
            <a:off x="2740320" y="3179520"/>
            <a:ext cx="29520" cy="29520"/>
          </a:xfrm>
          <a:custGeom>
            <a:avLst/>
            <a:gdLst/>
            <a:ahLst/>
            <a:rect l="l" t="t" r="r" b="b"/>
            <a:pathLst>
              <a:path fill="none" w="2146" h="2147">
                <a:moveTo>
                  <a:pt x="1" y="1"/>
                </a:moveTo>
                <a:lnTo>
                  <a:pt x="2146" y="1"/>
                </a:lnTo>
                <a:lnTo>
                  <a:pt x="2146" y="2146"/>
                </a:lnTo>
              </a:path>
            </a:pathLst>
          </a:custGeom>
          <a:noFill/>
          <a:ln cap="rnd" w="30475">
            <a:solidFill>
              <a:srgbClr val="48ffd5"/>
            </a:solidFill>
            <a:round/>
          </a:ln>
        </p:spPr>
        <p:style>
          <a:lnRef idx="0"/>
          <a:fillRef idx="0"/>
          <a:effectRef idx="0"/>
          <a:fontRef idx="minor"/>
        </p:style>
      </p:sp>
      <p:sp>
        <p:nvSpPr>
          <p:cNvPr id="560" name="Google Shape;328;p26"/>
          <p:cNvSpPr/>
          <p:nvPr/>
        </p:nvSpPr>
        <p:spPr>
          <a:xfrm>
            <a:off x="2770200" y="3289680"/>
            <a:ext cx="360" cy="29520"/>
          </a:xfrm>
          <a:custGeom>
            <a:avLst/>
            <a:gdLst/>
            <a:ahLst/>
            <a:rect l="l" t="t" r="r" b="b"/>
            <a:pathLst>
              <a:path fill="none" w="1" h="2146">
                <a:moveTo>
                  <a:pt x="1" y="0"/>
                </a:moveTo>
                <a:lnTo>
                  <a:pt x="1" y="2146"/>
                </a:lnTo>
              </a:path>
            </a:pathLst>
          </a:custGeom>
          <a:noFill/>
          <a:ln cap="rnd" w="30475">
            <a:solidFill>
              <a:srgbClr val="48ffd5"/>
            </a:solidFill>
            <a:round/>
          </a:ln>
        </p:spPr>
        <p:style>
          <a:lnRef idx="0"/>
          <a:fillRef idx="0"/>
          <a:effectRef idx="0"/>
          <a:fontRef idx="minor"/>
        </p:style>
      </p:sp>
      <p:sp>
        <p:nvSpPr>
          <p:cNvPr id="561" name="Google Shape;329;p26"/>
          <p:cNvSpPr/>
          <p:nvPr/>
        </p:nvSpPr>
        <p:spPr>
          <a:xfrm>
            <a:off x="2699280" y="3284280"/>
            <a:ext cx="118800" cy="101880"/>
          </a:xfrm>
          <a:custGeom>
            <a:avLst/>
            <a:gdLst/>
            <a:ahLst/>
            <a:rect l="l" t="t" r="r" b="b"/>
            <a:pathLst>
              <a:path w="8533" h="7317">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a:solidFill>
              <a:srgbClr val="48ffd5"/>
            </a:solidFill>
            <a:miter/>
          </a:ln>
        </p:spPr>
        <p:style>
          <a:lnRef idx="0"/>
          <a:fillRef idx="0"/>
          <a:effectRef idx="0"/>
          <a:fontRef idx="minor"/>
        </p:style>
      </p:sp>
      <p:sp>
        <p:nvSpPr>
          <p:cNvPr id="562" name="Google Shape;330;p26"/>
          <p:cNvSpPr/>
          <p:nvPr/>
        </p:nvSpPr>
        <p:spPr>
          <a:xfrm>
            <a:off x="2526120" y="3007800"/>
            <a:ext cx="360" cy="28800"/>
          </a:xfrm>
          <a:custGeom>
            <a:avLst/>
            <a:gdLst/>
            <a:ahLst/>
            <a:rect l="l" t="t" r="r" b="b"/>
            <a:pathLst>
              <a:path fill="none" w="1" h="2097">
                <a:moveTo>
                  <a:pt x="0" y="2097"/>
                </a:moveTo>
                <a:lnTo>
                  <a:pt x="0" y="0"/>
                </a:lnTo>
              </a:path>
            </a:pathLst>
          </a:custGeom>
          <a:noFill/>
          <a:ln cap="rnd" w="30475">
            <a:solidFill>
              <a:srgbClr val="48ffd5"/>
            </a:solidFill>
            <a:round/>
          </a:ln>
        </p:spPr>
        <p:style>
          <a:lnRef idx="0"/>
          <a:fillRef idx="0"/>
          <a:effectRef idx="0"/>
          <a:fontRef idx="minor"/>
        </p:style>
      </p:sp>
      <p:sp>
        <p:nvSpPr>
          <p:cNvPr id="563" name="Google Shape;331;p26"/>
          <p:cNvSpPr/>
          <p:nvPr/>
        </p:nvSpPr>
        <p:spPr>
          <a:xfrm>
            <a:off x="2526120" y="2548800"/>
            <a:ext cx="360" cy="404280"/>
          </a:xfrm>
          <a:custGeom>
            <a:avLst/>
            <a:gdLst/>
            <a:ahLst/>
            <a:rect l="l" t="t" r="r" b="b"/>
            <a:pathLst>
              <a:path fill="none" w="1" h="28864">
                <a:moveTo>
                  <a:pt x="0" y="28864"/>
                </a:moveTo>
                <a:lnTo>
                  <a:pt x="0" y="1"/>
                </a:lnTo>
              </a:path>
            </a:pathLst>
          </a:custGeom>
          <a:noFill/>
          <a:ln cap="rnd" w="30475">
            <a:solidFill>
              <a:srgbClr val="48ffd5"/>
            </a:solidFill>
            <a:round/>
          </a:ln>
        </p:spPr>
        <p:style>
          <a:lnRef idx="0"/>
          <a:fillRef idx="0"/>
          <a:effectRef idx="0"/>
          <a:fontRef idx="minor"/>
        </p:style>
      </p:sp>
      <p:sp>
        <p:nvSpPr>
          <p:cNvPr id="564" name="Google Shape;332;p26"/>
          <p:cNvSpPr/>
          <p:nvPr/>
        </p:nvSpPr>
        <p:spPr>
          <a:xfrm>
            <a:off x="2526840" y="2492280"/>
            <a:ext cx="28800" cy="29520"/>
          </a:xfrm>
          <a:custGeom>
            <a:avLst/>
            <a:gdLst/>
            <a:ahLst/>
            <a:rect l="l" t="t" r="r" b="b"/>
            <a:pathLst>
              <a:path fill="none" w="2097" h="2147">
                <a:moveTo>
                  <a:pt x="0" y="2146"/>
                </a:moveTo>
                <a:lnTo>
                  <a:pt x="0" y="1"/>
                </a:lnTo>
                <a:lnTo>
                  <a:pt x="2097" y="1"/>
                </a:lnTo>
              </a:path>
            </a:pathLst>
          </a:custGeom>
          <a:noFill/>
          <a:ln cap="rnd" w="30475">
            <a:solidFill>
              <a:srgbClr val="48ffd5"/>
            </a:solidFill>
            <a:round/>
          </a:ln>
        </p:spPr>
        <p:style>
          <a:lnRef idx="0"/>
          <a:fillRef idx="0"/>
          <a:effectRef idx="0"/>
          <a:fontRef idx="minor"/>
        </p:style>
      </p:sp>
      <p:sp>
        <p:nvSpPr>
          <p:cNvPr id="565" name="Google Shape;333;p26"/>
          <p:cNvSpPr/>
          <p:nvPr/>
        </p:nvSpPr>
        <p:spPr>
          <a:xfrm>
            <a:off x="2615040" y="2492280"/>
            <a:ext cx="903960" cy="360"/>
          </a:xfrm>
          <a:custGeom>
            <a:avLst/>
            <a:gdLst/>
            <a:ahLst/>
            <a:rect l="l" t="t" r="r" b="b"/>
            <a:pathLst>
              <a:path fill="none" w="64504" h="1">
                <a:moveTo>
                  <a:pt x="1" y="1"/>
                </a:moveTo>
                <a:lnTo>
                  <a:pt x="64504" y="1"/>
                </a:lnTo>
              </a:path>
            </a:pathLst>
          </a:custGeom>
          <a:noFill/>
          <a:ln cap="rnd" w="30475">
            <a:solidFill>
              <a:srgbClr val="48ffd5"/>
            </a:solidFill>
            <a:round/>
          </a:ln>
        </p:spPr>
        <p:style>
          <a:lnRef idx="0"/>
          <a:fillRef idx="0"/>
          <a:effectRef idx="0"/>
          <a:fontRef idx="minor"/>
        </p:style>
      </p:sp>
      <p:sp>
        <p:nvSpPr>
          <p:cNvPr id="566" name="Google Shape;334;p26"/>
          <p:cNvSpPr/>
          <p:nvPr/>
        </p:nvSpPr>
        <p:spPr>
          <a:xfrm>
            <a:off x="3549240" y="2462040"/>
            <a:ext cx="29520" cy="29520"/>
          </a:xfrm>
          <a:custGeom>
            <a:avLst/>
            <a:gdLst/>
            <a:ahLst/>
            <a:rect l="l" t="t" r="r" b="b"/>
            <a:pathLst>
              <a:path fill="none" w="2147" h="2146">
                <a:moveTo>
                  <a:pt x="1" y="2146"/>
                </a:moveTo>
                <a:lnTo>
                  <a:pt x="2146" y="2146"/>
                </a:lnTo>
                <a:lnTo>
                  <a:pt x="2146" y="1"/>
                </a:lnTo>
              </a:path>
            </a:pathLst>
          </a:custGeom>
          <a:noFill/>
          <a:ln cap="rnd" w="30475">
            <a:solidFill>
              <a:srgbClr val="48ffd5"/>
            </a:solidFill>
            <a:round/>
          </a:ln>
        </p:spPr>
        <p:style>
          <a:lnRef idx="0"/>
          <a:fillRef idx="0"/>
          <a:effectRef idx="0"/>
          <a:fontRef idx="minor"/>
        </p:style>
      </p:sp>
      <p:sp>
        <p:nvSpPr>
          <p:cNvPr id="567" name="Google Shape;335;p26"/>
          <p:cNvSpPr/>
          <p:nvPr/>
        </p:nvSpPr>
        <p:spPr>
          <a:xfrm>
            <a:off x="3579480" y="2350440"/>
            <a:ext cx="360" cy="66240"/>
          </a:xfrm>
          <a:custGeom>
            <a:avLst/>
            <a:gdLst/>
            <a:ahLst/>
            <a:rect l="l" t="t" r="r" b="b"/>
            <a:pathLst>
              <a:path fill="none" w="1" h="4779">
                <a:moveTo>
                  <a:pt x="0" y="4779"/>
                </a:moveTo>
                <a:lnTo>
                  <a:pt x="0" y="1"/>
                </a:lnTo>
              </a:path>
            </a:pathLst>
          </a:custGeom>
          <a:noFill/>
          <a:ln cap="rnd" w="30475">
            <a:solidFill>
              <a:srgbClr val="48ffd5"/>
            </a:solidFill>
            <a:round/>
          </a:ln>
        </p:spPr>
        <p:style>
          <a:lnRef idx="0"/>
          <a:fillRef idx="0"/>
          <a:effectRef idx="0"/>
          <a:fontRef idx="minor"/>
        </p:style>
      </p:sp>
      <p:sp>
        <p:nvSpPr>
          <p:cNvPr id="568" name="Google Shape;336;p26"/>
          <p:cNvSpPr/>
          <p:nvPr/>
        </p:nvSpPr>
        <p:spPr>
          <a:xfrm>
            <a:off x="3579480" y="2297880"/>
            <a:ext cx="360" cy="29520"/>
          </a:xfrm>
          <a:custGeom>
            <a:avLst/>
            <a:gdLst/>
            <a:ahLst/>
            <a:rect l="l" t="t" r="r" b="b"/>
            <a:pathLst>
              <a:path fill="none" w="1" h="2146">
                <a:moveTo>
                  <a:pt x="0" y="2146"/>
                </a:moveTo>
                <a:lnTo>
                  <a:pt x="0" y="0"/>
                </a:lnTo>
              </a:path>
            </a:pathLst>
          </a:custGeom>
          <a:noFill/>
          <a:ln cap="rnd" w="30475">
            <a:solidFill>
              <a:srgbClr val="48ffd5"/>
            </a:solidFill>
            <a:round/>
          </a:ln>
        </p:spPr>
        <p:style>
          <a:lnRef idx="0"/>
          <a:fillRef idx="0"/>
          <a:effectRef idx="0"/>
          <a:fontRef idx="minor"/>
        </p:style>
      </p:sp>
      <p:sp>
        <p:nvSpPr>
          <p:cNvPr id="569" name="Google Shape;337;p26"/>
          <p:cNvSpPr/>
          <p:nvPr/>
        </p:nvSpPr>
        <p:spPr>
          <a:xfrm>
            <a:off x="2473560" y="3007080"/>
            <a:ext cx="102600" cy="102600"/>
          </a:xfrm>
          <a:custGeom>
            <a:avLst/>
            <a:gdLst/>
            <a:ahLst/>
            <a:rect l="l" t="t" r="r" b="b"/>
            <a:pathLst>
              <a:path w="7363" h="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a:solidFill>
              <a:srgbClr val="48ffd5"/>
            </a:solidFill>
            <a:miter/>
          </a:ln>
        </p:spPr>
        <p:style>
          <a:lnRef idx="0"/>
          <a:fillRef idx="0"/>
          <a:effectRef idx="0"/>
          <a:fontRef idx="minor"/>
        </p:style>
      </p:sp>
      <p:sp>
        <p:nvSpPr>
          <p:cNvPr id="570" name="Google Shape;338;p26"/>
          <p:cNvSpPr/>
          <p:nvPr/>
        </p:nvSpPr>
        <p:spPr>
          <a:xfrm>
            <a:off x="2811240" y="1640520"/>
            <a:ext cx="360" cy="29520"/>
          </a:xfrm>
          <a:custGeom>
            <a:avLst/>
            <a:gdLst/>
            <a:ahLst/>
            <a:rect l="l" t="t" r="r" b="b"/>
            <a:pathLst>
              <a:path fill="none" w="1" h="2146">
                <a:moveTo>
                  <a:pt x="0" y="1"/>
                </a:moveTo>
                <a:lnTo>
                  <a:pt x="0" y="2146"/>
                </a:lnTo>
              </a:path>
            </a:pathLst>
          </a:custGeom>
          <a:noFill/>
          <a:ln cap="rnd" w="30475">
            <a:solidFill>
              <a:srgbClr val="48ffd5"/>
            </a:solidFill>
            <a:round/>
          </a:ln>
        </p:spPr>
        <p:style>
          <a:lnRef idx="0"/>
          <a:fillRef idx="0"/>
          <a:effectRef idx="0"/>
          <a:fontRef idx="minor"/>
        </p:style>
      </p:sp>
      <p:sp>
        <p:nvSpPr>
          <p:cNvPr id="571" name="Google Shape;339;p26"/>
          <p:cNvSpPr/>
          <p:nvPr/>
        </p:nvSpPr>
        <p:spPr>
          <a:xfrm>
            <a:off x="2811240" y="1728000"/>
            <a:ext cx="360" cy="546480"/>
          </a:xfrm>
          <a:custGeom>
            <a:avLst/>
            <a:gdLst/>
            <a:ahLst/>
            <a:rect l="l" t="t" r="r" b="b"/>
            <a:pathLst>
              <a:path fill="none" w="1" h="39005">
                <a:moveTo>
                  <a:pt x="0" y="0"/>
                </a:moveTo>
                <a:lnTo>
                  <a:pt x="0" y="39004"/>
                </a:lnTo>
              </a:path>
            </a:pathLst>
          </a:custGeom>
          <a:noFill/>
          <a:ln cap="rnd" w="30475">
            <a:solidFill>
              <a:srgbClr val="48ffd5"/>
            </a:solidFill>
            <a:round/>
          </a:ln>
        </p:spPr>
        <p:style>
          <a:lnRef idx="0"/>
          <a:fillRef idx="0"/>
          <a:effectRef idx="0"/>
          <a:fontRef idx="minor"/>
        </p:style>
      </p:sp>
      <p:sp>
        <p:nvSpPr>
          <p:cNvPr id="572" name="Google Shape;340;p26"/>
          <p:cNvSpPr/>
          <p:nvPr/>
        </p:nvSpPr>
        <p:spPr>
          <a:xfrm>
            <a:off x="2782080" y="2304720"/>
            <a:ext cx="29520" cy="28800"/>
          </a:xfrm>
          <a:custGeom>
            <a:avLst/>
            <a:gdLst/>
            <a:ahLst/>
            <a:rect l="l" t="t" r="r" b="b"/>
            <a:pathLst>
              <a:path fill="none" w="2146" h="2098">
                <a:moveTo>
                  <a:pt x="2146" y="1"/>
                </a:moveTo>
                <a:lnTo>
                  <a:pt x="2146" y="2097"/>
                </a:lnTo>
                <a:lnTo>
                  <a:pt x="1" y="2097"/>
                </a:lnTo>
              </a:path>
            </a:pathLst>
          </a:custGeom>
          <a:noFill/>
          <a:ln cap="rnd" w="30475">
            <a:solidFill>
              <a:srgbClr val="48ffd5"/>
            </a:solidFill>
            <a:round/>
          </a:ln>
        </p:spPr>
        <p:style>
          <a:lnRef idx="0"/>
          <a:fillRef idx="0"/>
          <a:effectRef idx="0"/>
          <a:fontRef idx="minor"/>
        </p:style>
      </p:sp>
      <p:sp>
        <p:nvSpPr>
          <p:cNvPr id="573" name="Google Shape;341;p26"/>
          <p:cNvSpPr/>
          <p:nvPr/>
        </p:nvSpPr>
        <p:spPr>
          <a:xfrm>
            <a:off x="2296440" y="2334240"/>
            <a:ext cx="427320" cy="360"/>
          </a:xfrm>
          <a:custGeom>
            <a:avLst/>
            <a:gdLst/>
            <a:ahLst/>
            <a:rect l="l" t="t" r="r" b="b"/>
            <a:pathLst>
              <a:path fill="none" w="30522" h="1">
                <a:moveTo>
                  <a:pt x="30521" y="0"/>
                </a:moveTo>
                <a:lnTo>
                  <a:pt x="1" y="0"/>
                </a:lnTo>
              </a:path>
            </a:pathLst>
          </a:custGeom>
          <a:noFill/>
          <a:ln cap="rnd" w="30475">
            <a:solidFill>
              <a:srgbClr val="48ffd5"/>
            </a:solidFill>
            <a:round/>
          </a:ln>
        </p:spPr>
        <p:style>
          <a:lnRef idx="0"/>
          <a:fillRef idx="0"/>
          <a:effectRef idx="0"/>
          <a:fontRef idx="minor"/>
        </p:style>
      </p:sp>
      <p:sp>
        <p:nvSpPr>
          <p:cNvPr id="574" name="Google Shape;342;p26"/>
          <p:cNvSpPr/>
          <p:nvPr/>
        </p:nvSpPr>
        <p:spPr>
          <a:xfrm>
            <a:off x="2237400" y="2334240"/>
            <a:ext cx="29520" cy="29520"/>
          </a:xfrm>
          <a:custGeom>
            <a:avLst/>
            <a:gdLst/>
            <a:ahLst/>
            <a:rect l="l" t="t" r="r" b="b"/>
            <a:pathLst>
              <a:path fill="none" w="2146" h="2146">
                <a:moveTo>
                  <a:pt x="2146" y="0"/>
                </a:moveTo>
                <a:lnTo>
                  <a:pt x="1" y="0"/>
                </a:lnTo>
                <a:lnTo>
                  <a:pt x="1" y="2146"/>
                </a:lnTo>
              </a:path>
            </a:pathLst>
          </a:custGeom>
          <a:noFill/>
          <a:ln cap="rnd" w="30475">
            <a:solidFill>
              <a:srgbClr val="48ffd5"/>
            </a:solidFill>
            <a:round/>
          </a:ln>
        </p:spPr>
        <p:style>
          <a:lnRef idx="0"/>
          <a:fillRef idx="0"/>
          <a:effectRef idx="0"/>
          <a:fontRef idx="minor"/>
        </p:style>
      </p:sp>
      <p:sp>
        <p:nvSpPr>
          <p:cNvPr id="575" name="Google Shape;343;p26"/>
          <p:cNvSpPr/>
          <p:nvPr/>
        </p:nvSpPr>
        <p:spPr>
          <a:xfrm>
            <a:off x="2237400" y="2418840"/>
            <a:ext cx="360" cy="410400"/>
          </a:xfrm>
          <a:custGeom>
            <a:avLst/>
            <a:gdLst/>
            <a:ahLst/>
            <a:rect l="l" t="t" r="r" b="b"/>
            <a:pathLst>
              <a:path fill="none" w="1" h="29302">
                <a:moveTo>
                  <a:pt x="1" y="0"/>
                </a:moveTo>
                <a:lnTo>
                  <a:pt x="1" y="29302"/>
                </a:lnTo>
              </a:path>
            </a:pathLst>
          </a:custGeom>
          <a:noFill/>
          <a:ln cap="rnd" w="30475">
            <a:solidFill>
              <a:srgbClr val="48ffd5"/>
            </a:solidFill>
            <a:round/>
          </a:ln>
        </p:spPr>
        <p:style>
          <a:lnRef idx="0"/>
          <a:fillRef idx="0"/>
          <a:effectRef idx="0"/>
          <a:fontRef idx="minor"/>
        </p:style>
      </p:sp>
      <p:sp>
        <p:nvSpPr>
          <p:cNvPr id="576" name="Google Shape;344;p26"/>
          <p:cNvSpPr/>
          <p:nvPr/>
        </p:nvSpPr>
        <p:spPr>
          <a:xfrm>
            <a:off x="2237400" y="2857320"/>
            <a:ext cx="360" cy="29520"/>
          </a:xfrm>
          <a:custGeom>
            <a:avLst/>
            <a:gdLst/>
            <a:ahLst/>
            <a:rect l="l" t="t" r="r" b="b"/>
            <a:pathLst>
              <a:path fill="none" w="1" h="2146">
                <a:moveTo>
                  <a:pt x="1" y="0"/>
                </a:moveTo>
                <a:lnTo>
                  <a:pt x="1" y="2145"/>
                </a:lnTo>
              </a:path>
            </a:pathLst>
          </a:custGeom>
          <a:noFill/>
          <a:ln cap="rnd" w="30475">
            <a:solidFill>
              <a:srgbClr val="48ffd5"/>
            </a:solidFill>
            <a:round/>
          </a:ln>
        </p:spPr>
        <p:style>
          <a:lnRef idx="0"/>
          <a:fillRef idx="0"/>
          <a:effectRef idx="0"/>
          <a:fontRef idx="minor"/>
        </p:style>
      </p:sp>
      <p:sp>
        <p:nvSpPr>
          <p:cNvPr id="577" name="Google Shape;345;p26"/>
          <p:cNvSpPr/>
          <p:nvPr/>
        </p:nvSpPr>
        <p:spPr>
          <a:xfrm>
            <a:off x="2166480" y="2837520"/>
            <a:ext cx="118800" cy="101880"/>
          </a:xfrm>
          <a:custGeom>
            <a:avLst/>
            <a:gdLst/>
            <a:ahLst/>
            <a:rect l="l" t="t" r="r" b="b"/>
            <a:pathLst>
              <a:path w="8533" h="7317">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a:solidFill>
              <a:srgbClr val="48ffd5"/>
            </a:solidFill>
            <a:miter/>
          </a:ln>
        </p:spPr>
        <p:style>
          <a:lnRef idx="0"/>
          <a:fillRef idx="0"/>
          <a:effectRef idx="0"/>
          <a:fontRef idx="minor"/>
        </p:style>
      </p:sp>
      <p:grpSp>
        <p:nvGrpSpPr>
          <p:cNvPr id="578" name="Google Shape;346;p26"/>
          <p:cNvGrpSpPr/>
          <p:nvPr/>
        </p:nvGrpSpPr>
        <p:grpSpPr>
          <a:xfrm>
            <a:off x="2624400" y="1068480"/>
            <a:ext cx="372960" cy="411840"/>
            <a:chOff x="2624400" y="1068480"/>
            <a:chExt cx="372960" cy="411840"/>
          </a:xfrm>
        </p:grpSpPr>
        <p:sp>
          <p:nvSpPr>
            <p:cNvPr id="579" name="Google Shape;347;p26"/>
            <p:cNvSpPr/>
            <p:nvPr/>
          </p:nvSpPr>
          <p:spPr>
            <a:xfrm>
              <a:off x="2624400" y="1298880"/>
              <a:ext cx="351720" cy="181440"/>
            </a:xfrm>
            <a:custGeom>
              <a:avLst/>
              <a:gdLst/>
              <a:ahLst/>
              <a:rect l="l" t="t" r="r" b="b"/>
              <a:pathLst>
                <a:path w="64290" h="33251">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w="0">
              <a:noFill/>
            </a:ln>
          </p:spPr>
          <p:style>
            <a:lnRef idx="0"/>
            <a:fillRef idx="0"/>
            <a:effectRef idx="0"/>
            <a:fontRef idx="minor"/>
          </p:style>
        </p:sp>
        <p:sp>
          <p:nvSpPr>
            <p:cNvPr id="580" name="Google Shape;348;p26"/>
            <p:cNvSpPr/>
            <p:nvPr/>
          </p:nvSpPr>
          <p:spPr>
            <a:xfrm>
              <a:off x="2631600" y="1068480"/>
              <a:ext cx="365760" cy="201960"/>
            </a:xfrm>
            <a:custGeom>
              <a:avLst/>
              <a:gdLst/>
              <a:ahLst/>
              <a:rect l="l" t="t" r="r" b="b"/>
              <a:pathLst>
                <a:path w="66866" h="36981">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w="0">
              <a:noFill/>
            </a:ln>
          </p:spPr>
          <p:style>
            <a:lnRef idx="0"/>
            <a:fillRef idx="0"/>
            <a:effectRef idx="0"/>
            <a:fontRef idx="minor"/>
          </p:style>
        </p:sp>
      </p:grpSp>
      <p:grpSp>
        <p:nvGrpSpPr>
          <p:cNvPr id="581" name="Google Shape;349;p26"/>
          <p:cNvGrpSpPr/>
          <p:nvPr/>
        </p:nvGrpSpPr>
        <p:grpSpPr>
          <a:xfrm>
            <a:off x="3390120" y="1782720"/>
            <a:ext cx="406080" cy="401760"/>
            <a:chOff x="3390120" y="1782720"/>
            <a:chExt cx="406080" cy="401760"/>
          </a:xfrm>
        </p:grpSpPr>
        <p:sp>
          <p:nvSpPr>
            <p:cNvPr id="582" name="Google Shape;350;p26"/>
            <p:cNvSpPr/>
            <p:nvPr/>
          </p:nvSpPr>
          <p:spPr>
            <a:xfrm>
              <a:off x="3390120" y="1851480"/>
              <a:ext cx="335880" cy="333000"/>
            </a:xfrm>
            <a:custGeom>
              <a:avLst/>
              <a:gdLst/>
              <a:ahLst/>
              <a:rect l="l" t="t" r="r" b="b"/>
              <a:pathLst>
                <a:path w="62947" h="6245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w="0">
              <a:noFill/>
            </a:ln>
          </p:spPr>
          <p:style>
            <a:lnRef idx="0"/>
            <a:fillRef idx="0"/>
            <a:effectRef idx="0"/>
            <a:fontRef idx="minor"/>
          </p:style>
        </p:sp>
        <p:sp>
          <p:nvSpPr>
            <p:cNvPr id="583" name="Google Shape;351;p26"/>
            <p:cNvSpPr/>
            <p:nvPr/>
          </p:nvSpPr>
          <p:spPr>
            <a:xfrm>
              <a:off x="3547800" y="1782720"/>
              <a:ext cx="248400" cy="246960"/>
            </a:xfrm>
            <a:custGeom>
              <a:avLst/>
              <a:gdLst/>
              <a:ahLst/>
              <a:rect l="l" t="t" r="r" b="b"/>
              <a:pathLst>
                <a:path w="46606" h="46348">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w="0">
              <a:noFill/>
            </a:ln>
          </p:spPr>
          <p:style>
            <a:lnRef idx="0"/>
            <a:fillRef idx="0"/>
            <a:effectRef idx="0"/>
            <a:fontRef idx="minor"/>
          </p:style>
        </p:sp>
        <p:sp>
          <p:nvSpPr>
            <p:cNvPr id="584" name="Google Shape;352;p26"/>
            <p:cNvSpPr/>
            <p:nvPr/>
          </p:nvSpPr>
          <p:spPr>
            <a:xfrm>
              <a:off x="3571200" y="1943640"/>
              <a:ext cx="33480" cy="30600"/>
            </a:xfrm>
            <a:custGeom>
              <a:avLst/>
              <a:gdLst/>
              <a:ahLst/>
              <a:rect l="l" t="t" r="r" b="b"/>
              <a:pathLst>
                <a:path w="6378" h="5874">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w="0">
              <a:noFill/>
            </a:ln>
          </p:spPr>
          <p:style>
            <a:lnRef idx="0"/>
            <a:fillRef idx="0"/>
            <a:effectRef idx="0"/>
            <a:fontRef idx="minor"/>
          </p:style>
        </p:sp>
        <p:sp>
          <p:nvSpPr>
            <p:cNvPr id="585" name="Google Shape;353;p26"/>
            <p:cNvSpPr/>
            <p:nvPr/>
          </p:nvSpPr>
          <p:spPr>
            <a:xfrm>
              <a:off x="3441240" y="1983240"/>
              <a:ext cx="79200" cy="93240"/>
            </a:xfrm>
            <a:custGeom>
              <a:avLst/>
              <a:gdLst/>
              <a:ahLst/>
              <a:rect l="l" t="t" r="r" b="b"/>
              <a:pathLst>
                <a:path w="14932" h="17607">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w="0">
              <a:noFill/>
            </a:ln>
          </p:spPr>
          <p:style>
            <a:lnRef idx="0"/>
            <a:fillRef idx="0"/>
            <a:effectRef idx="0"/>
            <a:fontRef idx="minor"/>
          </p:style>
        </p:sp>
      </p:grpSp>
      <p:grpSp>
        <p:nvGrpSpPr>
          <p:cNvPr id="586" name="Google Shape;354;p26"/>
          <p:cNvGrpSpPr/>
          <p:nvPr/>
        </p:nvGrpSpPr>
        <p:grpSpPr>
          <a:xfrm>
            <a:off x="3208680" y="3620520"/>
            <a:ext cx="371520" cy="370080"/>
            <a:chOff x="3208680" y="3620520"/>
            <a:chExt cx="371520" cy="370080"/>
          </a:xfrm>
        </p:grpSpPr>
        <p:sp>
          <p:nvSpPr>
            <p:cNvPr id="587" name="Google Shape;355;p26"/>
            <p:cNvSpPr/>
            <p:nvPr/>
          </p:nvSpPr>
          <p:spPr>
            <a:xfrm>
              <a:off x="3208680" y="3742920"/>
              <a:ext cx="371520" cy="247680"/>
            </a:xfrm>
            <a:custGeom>
              <a:avLst/>
              <a:gdLst/>
              <a:ahLst/>
              <a:rect l="l" t="t" r="r" b="b"/>
              <a:pathLst>
                <a:path w="75609" h="50465">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w="0">
              <a:noFill/>
            </a:ln>
          </p:spPr>
          <p:style>
            <a:lnRef idx="0"/>
            <a:fillRef idx="0"/>
            <a:effectRef idx="0"/>
            <a:fontRef idx="minor"/>
          </p:style>
        </p:sp>
        <p:sp>
          <p:nvSpPr>
            <p:cNvPr id="588" name="Google Shape;356;p26"/>
            <p:cNvSpPr/>
            <p:nvPr/>
          </p:nvSpPr>
          <p:spPr>
            <a:xfrm>
              <a:off x="3247560" y="3694680"/>
              <a:ext cx="254880" cy="25560"/>
            </a:xfrm>
            <a:custGeom>
              <a:avLst/>
              <a:gdLst/>
              <a:ahLst/>
              <a:rect l="l" t="t" r="r" b="b"/>
              <a:pathLst>
                <a:path w="51924" h="5343">
                  <a:moveTo>
                    <a:pt x="0" y="1"/>
                  </a:moveTo>
                  <a:lnTo>
                    <a:pt x="0" y="5343"/>
                  </a:lnTo>
                  <a:lnTo>
                    <a:pt x="51923" y="5343"/>
                  </a:lnTo>
                  <a:lnTo>
                    <a:pt x="51923" y="1"/>
                  </a:lnTo>
                  <a:close/>
                </a:path>
              </a:pathLst>
            </a:custGeom>
            <a:solidFill>
              <a:srgbClr val="ffffff"/>
            </a:solidFill>
            <a:ln w="0">
              <a:noFill/>
            </a:ln>
          </p:spPr>
          <p:style>
            <a:lnRef idx="0"/>
            <a:fillRef idx="0"/>
            <a:effectRef idx="0"/>
            <a:fontRef idx="minor"/>
          </p:style>
        </p:sp>
        <p:sp>
          <p:nvSpPr>
            <p:cNvPr id="589" name="Google Shape;357;p26"/>
            <p:cNvSpPr/>
            <p:nvPr/>
          </p:nvSpPr>
          <p:spPr>
            <a:xfrm>
              <a:off x="3331800" y="3620520"/>
              <a:ext cx="34200" cy="49320"/>
            </a:xfrm>
            <a:custGeom>
              <a:avLst/>
              <a:gdLst/>
              <a:ahLst/>
              <a:rect l="l" t="t" r="r" b="b"/>
              <a:pathLst>
                <a:path w="7072" h="10143">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w="0">
              <a:noFill/>
            </a:ln>
          </p:spPr>
          <p:style>
            <a:lnRef idx="0"/>
            <a:fillRef idx="0"/>
            <a:effectRef idx="0"/>
            <a:fontRef idx="minor"/>
          </p:style>
        </p:sp>
        <p:sp>
          <p:nvSpPr>
            <p:cNvPr id="590" name="Google Shape;358;p26"/>
            <p:cNvSpPr/>
            <p:nvPr/>
          </p:nvSpPr>
          <p:spPr>
            <a:xfrm>
              <a:off x="3378240" y="3620520"/>
              <a:ext cx="34200" cy="49320"/>
            </a:xfrm>
            <a:custGeom>
              <a:avLst/>
              <a:gdLst/>
              <a:ahLst/>
              <a:rect l="l" t="t" r="r" b="b"/>
              <a:pathLst>
                <a:path w="7072" h="10143">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w="0">
              <a:noFill/>
            </a:ln>
          </p:spPr>
          <p:style>
            <a:lnRef idx="0"/>
            <a:fillRef idx="0"/>
            <a:effectRef idx="0"/>
            <a:fontRef idx="minor"/>
          </p:style>
        </p:sp>
      </p:grpSp>
      <p:grpSp>
        <p:nvGrpSpPr>
          <p:cNvPr id="591" name="Google Shape;359;p26"/>
          <p:cNvGrpSpPr/>
          <p:nvPr/>
        </p:nvGrpSpPr>
        <p:grpSpPr>
          <a:xfrm>
            <a:off x="1112760" y="3454560"/>
            <a:ext cx="371520" cy="368640"/>
            <a:chOff x="1112760" y="3454560"/>
            <a:chExt cx="371520" cy="368640"/>
          </a:xfrm>
        </p:grpSpPr>
        <p:sp>
          <p:nvSpPr>
            <p:cNvPr id="592" name="Google Shape;360;p26"/>
            <p:cNvSpPr/>
            <p:nvPr/>
          </p:nvSpPr>
          <p:spPr>
            <a:xfrm>
              <a:off x="1135800" y="3693240"/>
              <a:ext cx="56160" cy="20880"/>
            </a:xfrm>
            <a:custGeom>
              <a:avLst/>
              <a:gdLst/>
              <a:ahLst/>
              <a:rect l="l" t="t" r="r" b="b"/>
              <a:pathLst>
                <a:path w="11602" h="4413">
                  <a:moveTo>
                    <a:pt x="0" y="0"/>
                  </a:moveTo>
                  <a:lnTo>
                    <a:pt x="0" y="4412"/>
                  </a:lnTo>
                  <a:lnTo>
                    <a:pt x="11601" y="4412"/>
                  </a:lnTo>
                  <a:cubicBezTo>
                    <a:pt x="9272" y="1612"/>
                    <a:pt x="5836" y="0"/>
                    <a:pt x="2212" y="0"/>
                  </a:cubicBezTo>
                  <a:close/>
                </a:path>
              </a:pathLst>
            </a:custGeom>
            <a:solidFill>
              <a:srgbClr val="48ffd5"/>
            </a:solidFill>
            <a:ln w="0">
              <a:noFill/>
            </a:ln>
          </p:spPr>
          <p:style>
            <a:lnRef idx="0"/>
            <a:fillRef idx="0"/>
            <a:effectRef idx="0"/>
            <a:fontRef idx="minor"/>
          </p:style>
        </p:sp>
        <p:sp>
          <p:nvSpPr>
            <p:cNvPr id="593" name="Google Shape;361;p26"/>
            <p:cNvSpPr/>
            <p:nvPr/>
          </p:nvSpPr>
          <p:spPr>
            <a:xfrm>
              <a:off x="1135800" y="3650040"/>
              <a:ext cx="325440" cy="53640"/>
            </a:xfrm>
            <a:custGeom>
              <a:avLst/>
              <a:gdLst/>
              <a:ahLst/>
              <a:rect l="l" t="t" r="r" b="b"/>
              <a:pathLst>
                <a:path w="66478" h="11061">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w="0">
              <a:noFill/>
            </a:ln>
          </p:spPr>
          <p:style>
            <a:lnRef idx="0"/>
            <a:fillRef idx="0"/>
            <a:effectRef idx="0"/>
            <a:fontRef idx="minor"/>
          </p:style>
        </p:sp>
        <p:sp>
          <p:nvSpPr>
            <p:cNvPr id="594" name="Google Shape;362;p26"/>
            <p:cNvSpPr/>
            <p:nvPr/>
          </p:nvSpPr>
          <p:spPr>
            <a:xfrm>
              <a:off x="1112760" y="3736800"/>
              <a:ext cx="371520" cy="86400"/>
            </a:xfrm>
            <a:custGeom>
              <a:avLst/>
              <a:gdLst/>
              <a:ahLst/>
              <a:rect l="l" t="t" r="r" b="b"/>
              <a:pathLst>
                <a:path w="75891" h="177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w="0">
              <a:noFill/>
            </a:ln>
          </p:spPr>
          <p:style>
            <a:lnRef idx="0"/>
            <a:fillRef idx="0"/>
            <a:effectRef idx="0"/>
            <a:fontRef idx="minor"/>
          </p:style>
        </p:sp>
        <p:sp>
          <p:nvSpPr>
            <p:cNvPr id="595" name="Google Shape;363;p26"/>
            <p:cNvSpPr/>
            <p:nvPr/>
          </p:nvSpPr>
          <p:spPr>
            <a:xfrm>
              <a:off x="1231920" y="3693240"/>
              <a:ext cx="229320" cy="53640"/>
            </a:xfrm>
            <a:custGeom>
              <a:avLst/>
              <a:gdLst/>
              <a:ahLst/>
              <a:rect l="l" t="t" r="r" b="b"/>
              <a:pathLst>
                <a:path w="46900" h="11061">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w="0">
              <a:noFill/>
            </a:ln>
          </p:spPr>
          <p:style>
            <a:lnRef idx="0"/>
            <a:fillRef idx="0"/>
            <a:effectRef idx="0"/>
            <a:fontRef idx="minor"/>
          </p:style>
        </p:sp>
        <p:sp>
          <p:nvSpPr>
            <p:cNvPr id="596" name="Google Shape;364;p26"/>
            <p:cNvSpPr/>
            <p:nvPr/>
          </p:nvSpPr>
          <p:spPr>
            <a:xfrm>
              <a:off x="1113480" y="3454560"/>
              <a:ext cx="370080" cy="173160"/>
            </a:xfrm>
            <a:custGeom>
              <a:avLst/>
              <a:gdLst/>
              <a:ahLst/>
              <a:rect l="l" t="t" r="r" b="b"/>
              <a:pathLst>
                <a:path w="75585" h="35451">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w="0">
              <a:noFill/>
            </a:ln>
          </p:spPr>
          <p:style>
            <a:lnRef idx="0"/>
            <a:fillRef idx="0"/>
            <a:effectRef idx="0"/>
            <a:fontRef idx="minor"/>
          </p:style>
        </p:sp>
      </p:grpSp>
      <p:grpSp>
        <p:nvGrpSpPr>
          <p:cNvPr id="597" name="Google Shape;365;p26"/>
          <p:cNvGrpSpPr/>
          <p:nvPr/>
        </p:nvGrpSpPr>
        <p:grpSpPr>
          <a:xfrm>
            <a:off x="1126440" y="1869840"/>
            <a:ext cx="357120" cy="346320"/>
            <a:chOff x="1126440" y="1869840"/>
            <a:chExt cx="357120" cy="346320"/>
          </a:xfrm>
        </p:grpSpPr>
        <p:sp>
          <p:nvSpPr>
            <p:cNvPr id="598" name="Google Shape;366;p26"/>
            <p:cNvSpPr/>
            <p:nvPr/>
          </p:nvSpPr>
          <p:spPr>
            <a:xfrm>
              <a:off x="1138680" y="1869840"/>
              <a:ext cx="118800" cy="131400"/>
            </a:xfrm>
            <a:custGeom>
              <a:avLst/>
              <a:gdLst/>
              <a:ahLst/>
              <a:rect l="l" t="t" r="r" b="b"/>
              <a:pathLst>
                <a:path w="25157" h="2778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w="0">
              <a:noFill/>
            </a:ln>
          </p:spPr>
          <p:style>
            <a:lnRef idx="0"/>
            <a:fillRef idx="0"/>
            <a:effectRef idx="0"/>
            <a:fontRef idx="minor"/>
          </p:style>
        </p:sp>
        <p:sp>
          <p:nvSpPr>
            <p:cNvPr id="599" name="Google Shape;367;p26"/>
            <p:cNvSpPr/>
            <p:nvPr/>
          </p:nvSpPr>
          <p:spPr>
            <a:xfrm>
              <a:off x="1254600" y="1899360"/>
              <a:ext cx="52920" cy="53640"/>
            </a:xfrm>
            <a:custGeom>
              <a:avLst/>
              <a:gdLst/>
              <a:ahLst/>
              <a:rect l="l" t="t" r="r" b="b"/>
              <a:pathLst>
                <a:path w="11296" h="11479">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w="0">
              <a:noFill/>
            </a:ln>
          </p:spPr>
          <p:style>
            <a:lnRef idx="0"/>
            <a:fillRef idx="0"/>
            <a:effectRef idx="0"/>
            <a:fontRef idx="minor"/>
          </p:style>
        </p:sp>
        <p:sp>
          <p:nvSpPr>
            <p:cNvPr id="600" name="Google Shape;368;p26"/>
            <p:cNvSpPr/>
            <p:nvPr/>
          </p:nvSpPr>
          <p:spPr>
            <a:xfrm>
              <a:off x="1324800" y="1892880"/>
              <a:ext cx="59760" cy="48240"/>
            </a:xfrm>
            <a:custGeom>
              <a:avLst/>
              <a:gdLst/>
              <a:ahLst/>
              <a:rect l="l" t="t" r="r" b="b"/>
              <a:pathLst>
                <a:path w="12720" h="10344">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w="0">
              <a:noFill/>
            </a:ln>
          </p:spPr>
          <p:style>
            <a:lnRef idx="0"/>
            <a:fillRef idx="0"/>
            <a:effectRef idx="0"/>
            <a:fontRef idx="minor"/>
          </p:style>
        </p:sp>
        <p:sp>
          <p:nvSpPr>
            <p:cNvPr id="601" name="Google Shape;369;p26"/>
            <p:cNvSpPr/>
            <p:nvPr/>
          </p:nvSpPr>
          <p:spPr>
            <a:xfrm>
              <a:off x="1378800" y="1936440"/>
              <a:ext cx="85680" cy="64440"/>
            </a:xfrm>
            <a:custGeom>
              <a:avLst/>
              <a:gdLst/>
              <a:ahLst/>
              <a:rect l="l" t="t" r="r" b="b"/>
              <a:pathLst>
                <a:path w="18214" h="13722">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w="0">
              <a:noFill/>
            </a:ln>
          </p:spPr>
          <p:style>
            <a:lnRef idx="0"/>
            <a:fillRef idx="0"/>
            <a:effectRef idx="0"/>
            <a:fontRef idx="minor"/>
          </p:style>
        </p:sp>
        <p:sp>
          <p:nvSpPr>
            <p:cNvPr id="602" name="Google Shape;370;p26"/>
            <p:cNvSpPr/>
            <p:nvPr/>
          </p:nvSpPr>
          <p:spPr>
            <a:xfrm>
              <a:off x="1265760" y="1949760"/>
              <a:ext cx="113760" cy="51480"/>
            </a:xfrm>
            <a:custGeom>
              <a:avLst/>
              <a:gdLst/>
              <a:ahLst/>
              <a:rect l="l" t="t" r="r" b="b"/>
              <a:pathLst>
                <a:path w="24086" h="10993">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w="0">
              <a:noFill/>
            </a:ln>
          </p:spPr>
          <p:style>
            <a:lnRef idx="0"/>
            <a:fillRef idx="0"/>
            <a:effectRef idx="0"/>
            <a:fontRef idx="minor"/>
          </p:style>
        </p:sp>
        <p:sp>
          <p:nvSpPr>
            <p:cNvPr id="603" name="Google Shape;371;p26"/>
            <p:cNvSpPr/>
            <p:nvPr/>
          </p:nvSpPr>
          <p:spPr>
            <a:xfrm>
              <a:off x="1136520" y="2073240"/>
              <a:ext cx="336600" cy="142920"/>
            </a:xfrm>
            <a:custGeom>
              <a:avLst/>
              <a:gdLst/>
              <a:ahLst/>
              <a:rect l="l" t="t" r="r" b="b"/>
              <a:pathLst>
                <a:path w="70985" h="30274">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w="0">
              <a:noFill/>
            </a:ln>
          </p:spPr>
          <p:style>
            <a:lnRef idx="0"/>
            <a:fillRef idx="0"/>
            <a:effectRef idx="0"/>
            <a:fontRef idx="minor"/>
          </p:style>
        </p:sp>
        <p:sp>
          <p:nvSpPr>
            <p:cNvPr id="604" name="Google Shape;372;p26"/>
            <p:cNvSpPr/>
            <p:nvPr/>
          </p:nvSpPr>
          <p:spPr>
            <a:xfrm>
              <a:off x="1126440" y="2023200"/>
              <a:ext cx="357120" cy="27720"/>
            </a:xfrm>
            <a:custGeom>
              <a:avLst/>
              <a:gdLst/>
              <a:ahLst/>
              <a:rect l="l" t="t" r="r" b="b"/>
              <a:pathLst>
                <a:path w="75303" h="5978">
                  <a:moveTo>
                    <a:pt x="1" y="0"/>
                  </a:moveTo>
                  <a:cubicBezTo>
                    <a:pt x="118" y="2012"/>
                    <a:pt x="401" y="4012"/>
                    <a:pt x="836" y="5977"/>
                  </a:cubicBezTo>
                  <a:lnTo>
                    <a:pt x="74455" y="5977"/>
                  </a:lnTo>
                  <a:cubicBezTo>
                    <a:pt x="74902" y="4012"/>
                    <a:pt x="75185" y="2012"/>
                    <a:pt x="75302" y="0"/>
                  </a:cubicBezTo>
                  <a:close/>
                </a:path>
              </a:pathLst>
            </a:custGeom>
            <a:solidFill>
              <a:srgbClr val="ffffff"/>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256320" y="637920"/>
            <a:ext cx="7833240" cy="605880"/>
          </a:xfrm>
          <a:prstGeom prst="rect">
            <a:avLst/>
          </a:prstGeom>
          <a:noFill/>
          <a:ln w="0">
            <a:noFill/>
          </a:ln>
        </p:spPr>
        <p:txBody>
          <a:bodyPr lIns="90000" rIns="90000" tIns="91440" bIns="91440" anchor="b">
            <a:noAutofit/>
          </a:bodyPr>
          <a:p>
            <a:pPr algn="r">
              <a:lnSpc>
                <a:spcPct val="100000"/>
              </a:lnSpc>
              <a:buNone/>
              <a:tabLst>
                <a:tab algn="l" pos="0"/>
              </a:tabLst>
            </a:pPr>
            <a:r>
              <a:rPr b="0" lang="es" sz="3000" spc="-1" strike="noStrike">
                <a:solidFill>
                  <a:srgbClr val="ffffff"/>
                </a:solidFill>
                <a:latin typeface="Roboto Black"/>
                <a:ea typeface="Roboto Black"/>
              </a:rPr>
              <a:t>Native App</a:t>
            </a:r>
            <a:endParaRPr b="0" lang="en-US" sz="3000" spc="-1" strike="noStrike">
              <a:latin typeface="Arial"/>
            </a:endParaRPr>
          </a:p>
        </p:txBody>
      </p:sp>
      <p:sp>
        <p:nvSpPr>
          <p:cNvPr id="606" name="Google Shape;458;p29"/>
          <p:cNvSpPr/>
          <p:nvPr/>
        </p:nvSpPr>
        <p:spPr>
          <a:xfrm>
            <a:off x="5882760" y="1195200"/>
            <a:ext cx="333972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pic>
        <p:nvPicPr>
          <p:cNvPr id="607" name="Content Placeholder 4" descr=""/>
          <p:cNvPicPr/>
          <p:nvPr/>
        </p:nvPicPr>
        <p:blipFill>
          <a:blip r:embed="rId1"/>
          <a:stretch/>
        </p:blipFill>
        <p:spPr>
          <a:xfrm>
            <a:off x="195480" y="914400"/>
            <a:ext cx="5061960" cy="4114080"/>
          </a:xfrm>
          <a:prstGeom prst="rect">
            <a:avLst/>
          </a:prstGeom>
          <a:ln w="0">
            <a:noFill/>
          </a:ln>
        </p:spPr>
      </p:pic>
      <p:sp>
        <p:nvSpPr>
          <p:cNvPr id="608" name=""/>
          <p:cNvSpPr/>
          <p:nvPr/>
        </p:nvSpPr>
        <p:spPr>
          <a:xfrm>
            <a:off x="5471280" y="1619280"/>
            <a:ext cx="3215160" cy="1352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latin typeface="Arial"/>
              </a:rPr>
              <a:t>Hybrid apps are native applications with a web browser embedded inside them (e.g.: Facebook,</a:t>
            </a:r>
            <a:endParaRPr b="0" lang="en-US" sz="1400" spc="-1" strike="noStrike">
              <a:latin typeface="Arial"/>
            </a:endParaRPr>
          </a:p>
          <a:p>
            <a:pPr>
              <a:lnSpc>
                <a:spcPct val="100000"/>
              </a:lnSpc>
              <a:buNone/>
            </a:pPr>
            <a:r>
              <a:rPr b="0" lang="en-US" sz="1400" spc="-1" strike="noStrike">
                <a:latin typeface="Arial"/>
              </a:rPr>
              <a:t>Instagram, Gmail, Discord).</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256320" y="637920"/>
            <a:ext cx="7833240" cy="605880"/>
          </a:xfrm>
          <a:prstGeom prst="rect">
            <a:avLst/>
          </a:prstGeom>
          <a:noFill/>
          <a:ln w="0">
            <a:noFill/>
          </a:ln>
        </p:spPr>
        <p:txBody>
          <a:bodyPr lIns="90000" rIns="90000" tIns="91440" bIns="91440" anchor="b">
            <a:noAutofit/>
          </a:bodyPr>
          <a:p>
            <a:pPr algn="r">
              <a:lnSpc>
                <a:spcPct val="100000"/>
              </a:lnSpc>
              <a:buNone/>
              <a:tabLst>
                <a:tab algn="l" pos="0"/>
              </a:tabLst>
            </a:pPr>
            <a:r>
              <a:rPr b="0" lang="es" sz="3000" spc="-1" strike="noStrike">
                <a:solidFill>
                  <a:srgbClr val="ffffff"/>
                </a:solidFill>
                <a:latin typeface="Roboto Black"/>
                <a:ea typeface="Roboto Black"/>
              </a:rPr>
              <a:t>Web App</a:t>
            </a:r>
            <a:endParaRPr b="0" lang="en-US" sz="3000" spc="-1" strike="noStrike">
              <a:latin typeface="Arial"/>
            </a:endParaRPr>
          </a:p>
        </p:txBody>
      </p:sp>
      <p:sp>
        <p:nvSpPr>
          <p:cNvPr id="610" name="Google Shape;458;p 1"/>
          <p:cNvSpPr/>
          <p:nvPr/>
        </p:nvSpPr>
        <p:spPr>
          <a:xfrm>
            <a:off x="5882760" y="1195200"/>
            <a:ext cx="333972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pic>
        <p:nvPicPr>
          <p:cNvPr id="611" name="Content Placeholder 1" descr=""/>
          <p:cNvPicPr/>
          <p:nvPr/>
        </p:nvPicPr>
        <p:blipFill>
          <a:blip r:embed="rId1"/>
          <a:stretch/>
        </p:blipFill>
        <p:spPr>
          <a:xfrm>
            <a:off x="228600" y="685800"/>
            <a:ext cx="4894560" cy="4093920"/>
          </a:xfrm>
          <a:prstGeom prst="rect">
            <a:avLst/>
          </a:prstGeom>
          <a:ln w="0">
            <a:noFill/>
          </a:ln>
        </p:spPr>
      </p:pic>
      <p:sp>
        <p:nvSpPr>
          <p:cNvPr id="612" name=""/>
          <p:cNvSpPr/>
          <p:nvPr/>
        </p:nvSpPr>
        <p:spPr>
          <a:xfrm>
            <a:off x="5486400" y="1600200"/>
            <a:ext cx="3269520" cy="1288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latin typeface="Arial"/>
              </a:rPr>
              <a:t> </a:t>
            </a:r>
            <a:r>
              <a:rPr b="0" lang="en-US" sz="1400" spc="-1" strike="noStrike">
                <a:latin typeface="Arial"/>
              </a:rPr>
              <a:t>A web application is application software that is accessed using a web browser. Web applications are delivered on the World Wide Web to users with an active network   connection.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title"/>
          </p:nvPr>
        </p:nvSpPr>
        <p:spPr>
          <a:xfrm>
            <a:off x="256320" y="637920"/>
            <a:ext cx="7833240" cy="605880"/>
          </a:xfrm>
          <a:prstGeom prst="rect">
            <a:avLst/>
          </a:prstGeom>
          <a:noFill/>
          <a:ln w="0">
            <a:noFill/>
          </a:ln>
        </p:spPr>
        <p:txBody>
          <a:bodyPr lIns="90000" rIns="90000" tIns="91440" bIns="91440" anchor="b">
            <a:noAutofit/>
          </a:bodyPr>
          <a:p>
            <a:pPr algn="r">
              <a:lnSpc>
                <a:spcPct val="100000"/>
              </a:lnSpc>
              <a:buNone/>
              <a:tabLst>
                <a:tab algn="l" pos="0"/>
              </a:tabLst>
            </a:pPr>
            <a:r>
              <a:rPr b="0" lang="es" sz="3000" spc="-1" strike="noStrike">
                <a:solidFill>
                  <a:srgbClr val="ffffff"/>
                </a:solidFill>
                <a:latin typeface="Roboto Black"/>
                <a:ea typeface="Roboto Black"/>
              </a:rPr>
              <a:t>Hybrid App</a:t>
            </a:r>
            <a:endParaRPr b="0" lang="en-US" sz="3000" spc="-1" strike="noStrike">
              <a:latin typeface="Arial"/>
            </a:endParaRPr>
          </a:p>
        </p:txBody>
      </p:sp>
      <p:sp>
        <p:nvSpPr>
          <p:cNvPr id="614" name="Google Shape;458;p 2"/>
          <p:cNvSpPr/>
          <p:nvPr/>
        </p:nvSpPr>
        <p:spPr>
          <a:xfrm>
            <a:off x="5882760" y="1195200"/>
            <a:ext cx="333972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pic>
        <p:nvPicPr>
          <p:cNvPr id="615" name="Content Placeholder 2" descr=""/>
          <p:cNvPicPr/>
          <p:nvPr/>
        </p:nvPicPr>
        <p:blipFill>
          <a:blip r:embed="rId1"/>
          <a:stretch/>
        </p:blipFill>
        <p:spPr>
          <a:xfrm>
            <a:off x="228600" y="685800"/>
            <a:ext cx="4800240" cy="4160160"/>
          </a:xfrm>
          <a:prstGeom prst="rect">
            <a:avLst/>
          </a:prstGeom>
          <a:ln w="0">
            <a:noFill/>
          </a:ln>
        </p:spPr>
      </p:pic>
      <p:sp>
        <p:nvSpPr>
          <p:cNvPr id="616" name=""/>
          <p:cNvSpPr/>
          <p:nvPr/>
        </p:nvSpPr>
        <p:spPr>
          <a:xfrm>
            <a:off x="5486400" y="1600200"/>
            <a:ext cx="3200040" cy="889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latin typeface="Arial"/>
                <a:ea typeface="Noto Sans CJK SC"/>
              </a:rPr>
              <a:t> </a:t>
            </a:r>
            <a:r>
              <a:rPr b="0" lang="en-US" sz="1400" spc="-1" strike="noStrike">
                <a:latin typeface="Arial"/>
                <a:ea typeface="Noto Sans CJK SC"/>
              </a:rPr>
              <a:t>Hybrid apps are native applications with a web browser embedded inside them (e.g.: Facebook,</a:t>
            </a:r>
            <a:endParaRPr b="0" lang="en-US" sz="1400" spc="-1" strike="noStrike">
              <a:latin typeface="Arial"/>
            </a:endParaRPr>
          </a:p>
          <a:p>
            <a:pPr>
              <a:lnSpc>
                <a:spcPct val="100000"/>
              </a:lnSpc>
              <a:buNone/>
            </a:pPr>
            <a:r>
              <a:rPr b="0" lang="en-US" sz="1400" spc="-1" strike="noStrike">
                <a:latin typeface="Arial"/>
                <a:ea typeface="Noto Sans CJK SC"/>
              </a:rPr>
              <a:t>Instagram, Gmail, Discord).</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311760" y="644400"/>
            <a:ext cx="8519760" cy="605880"/>
          </a:xfrm>
          <a:prstGeom prst="rect">
            <a:avLst/>
          </a:prstGeom>
          <a:noFill/>
          <a:ln w="0">
            <a:noFill/>
          </a:ln>
        </p:spPr>
        <p:txBody>
          <a:bodyPr lIns="90000" rIns="90000" tIns="91440" bIns="91440" anchor="b">
            <a:noAutofit/>
          </a:bodyPr>
          <a:p>
            <a:pPr algn="ctr">
              <a:lnSpc>
                <a:spcPct val="100000"/>
              </a:lnSpc>
              <a:buNone/>
              <a:tabLst>
                <a:tab algn="l" pos="0"/>
              </a:tabLst>
            </a:pPr>
            <a:r>
              <a:rPr b="0" lang="es" sz="3000" spc="-1" strike="noStrike">
                <a:solidFill>
                  <a:srgbClr val="ffffff"/>
                </a:solidFill>
                <a:latin typeface="Roboto Black"/>
                <a:ea typeface="Roboto Black"/>
              </a:rPr>
              <a:t>Mobile app programming languages </a:t>
            </a:r>
            <a:endParaRPr b="0" lang="en-US" sz="3000" spc="-1" strike="noStrike">
              <a:latin typeface="Arial"/>
            </a:endParaRPr>
          </a:p>
        </p:txBody>
      </p:sp>
      <p:sp>
        <p:nvSpPr>
          <p:cNvPr id="618" name="PlaceHolder 2"/>
          <p:cNvSpPr>
            <a:spLocks noGrp="1"/>
          </p:cNvSpPr>
          <p:nvPr>
            <p:ph type="subTitle"/>
          </p:nvPr>
        </p:nvSpPr>
        <p:spPr>
          <a:xfrm>
            <a:off x="228600" y="1371600"/>
            <a:ext cx="8686440" cy="3771720"/>
          </a:xfrm>
          <a:prstGeom prst="rect">
            <a:avLst/>
          </a:prstGeom>
          <a:noFill/>
          <a:ln w="0">
            <a:noFill/>
          </a:ln>
        </p:spPr>
        <p:txBody>
          <a:bodyPr lIns="0" rIns="0" tIns="91440" bIns="91440" anchor="t">
            <a:noAutofit/>
          </a:bodyPr>
          <a:p>
            <a:pPr marL="137160" algn="just">
              <a:lnSpc>
                <a:spcPct val="100000"/>
              </a:lnSpc>
              <a:spcBef>
                <a:spcPts val="479"/>
              </a:spcBef>
              <a:buNone/>
              <a:tabLst>
                <a:tab algn="l" pos="0"/>
              </a:tabLst>
            </a:pPr>
            <a:r>
              <a:rPr b="0" lang="en-US" sz="2400" spc="-1" strike="noStrike">
                <a:solidFill>
                  <a:srgbClr val="ffffff"/>
                </a:solidFill>
                <a:latin typeface="Book Antiqua"/>
              </a:rPr>
              <a:t>The programming languages commonly used for mobile application development are:</a:t>
            </a:r>
            <a:endParaRPr b="0" lang="en-US" sz="2400" spc="-1" strike="noStrike">
              <a:latin typeface="Arial"/>
            </a:endParaRPr>
          </a:p>
          <a:p>
            <a:pPr marL="137160" algn="just">
              <a:lnSpc>
                <a:spcPct val="100000"/>
              </a:lnSpc>
              <a:buNone/>
              <a:tabLst>
                <a:tab algn="l" pos="0"/>
              </a:tabLst>
            </a:pPr>
            <a:r>
              <a:rPr b="0" lang="en-US" sz="2400" spc="-1" strike="noStrike">
                <a:solidFill>
                  <a:srgbClr val="ffffff"/>
                </a:solidFill>
                <a:latin typeface="Book Antiqua"/>
                <a:ea typeface="Noto Sans CJK SC"/>
              </a:rPr>
              <a:t> </a:t>
            </a:r>
            <a:r>
              <a:rPr b="0" lang="en-US" sz="2400" spc="-1" strike="noStrike">
                <a:solidFill>
                  <a:srgbClr val="ffffff"/>
                </a:solidFill>
                <a:latin typeface="Book Antiqua"/>
                <a:ea typeface="Noto Sans CJK SC"/>
              </a:rPr>
              <a:t>PYTHON</a:t>
            </a:r>
            <a:endParaRPr b="0" lang="en-US" sz="2400" spc="-1" strike="noStrike">
              <a:latin typeface="Arial"/>
            </a:endParaRPr>
          </a:p>
          <a:p>
            <a:pPr marL="137160" algn="just">
              <a:lnSpc>
                <a:spcPct val="100000"/>
              </a:lnSpc>
              <a:buNone/>
              <a:tabLst>
                <a:tab algn="l" pos="0"/>
              </a:tabLst>
            </a:pPr>
            <a:r>
              <a:rPr b="0" lang="en-US" sz="2400" spc="-1" strike="noStrike">
                <a:solidFill>
                  <a:srgbClr val="ffffff"/>
                </a:solidFill>
                <a:latin typeface="Book Antiqua"/>
                <a:ea typeface="Noto Sans CJK SC"/>
              </a:rPr>
              <a:t>JAVASCRIPT</a:t>
            </a:r>
            <a:endParaRPr b="0" lang="en-US" sz="2400" spc="-1" strike="noStrike">
              <a:latin typeface="Arial"/>
            </a:endParaRPr>
          </a:p>
          <a:p>
            <a:pPr marL="137160" algn="just">
              <a:lnSpc>
                <a:spcPct val="100000"/>
              </a:lnSpc>
              <a:buNone/>
              <a:tabLst>
                <a:tab algn="l" pos="0"/>
              </a:tabLst>
            </a:pPr>
            <a:r>
              <a:rPr b="0" lang="en-US" sz="2400" spc="-1" strike="noStrike">
                <a:solidFill>
                  <a:srgbClr val="ffffff"/>
                </a:solidFill>
                <a:latin typeface="Book Antiqua"/>
                <a:ea typeface="Noto Sans CJK SC"/>
              </a:rPr>
              <a:t>c#</a:t>
            </a:r>
            <a:endParaRPr b="0" lang="en-US" sz="2400" spc="-1" strike="noStrike">
              <a:latin typeface="Arial"/>
            </a:endParaRPr>
          </a:p>
          <a:p>
            <a:pPr marL="137160" algn="just">
              <a:lnSpc>
                <a:spcPct val="100000"/>
              </a:lnSpc>
              <a:buNone/>
              <a:tabLst>
                <a:tab algn="l" pos="0"/>
              </a:tabLst>
            </a:pPr>
            <a:r>
              <a:rPr b="0" lang="en-US" sz="2400" spc="-1" strike="noStrike">
                <a:solidFill>
                  <a:srgbClr val="ffffff"/>
                </a:solidFill>
                <a:latin typeface="Book Antiqua"/>
                <a:ea typeface="Noto Sans CJK SC"/>
              </a:rPr>
              <a:t>Java </a:t>
            </a:r>
            <a:endParaRPr b="0" lang="en-US" sz="2400" spc="-1" strike="noStrike">
              <a:latin typeface="Arial"/>
            </a:endParaRPr>
          </a:p>
          <a:p>
            <a:pPr marL="137160" algn="just">
              <a:lnSpc>
                <a:spcPct val="100000"/>
              </a:lnSpc>
              <a:buNone/>
              <a:tabLst>
                <a:tab algn="l" pos="0"/>
              </a:tabLst>
            </a:pPr>
            <a:r>
              <a:rPr b="0" lang="en-US" sz="2400" spc="-1" strike="noStrike">
                <a:solidFill>
                  <a:srgbClr val="ffffff"/>
                </a:solidFill>
                <a:latin typeface="Book Antiqua"/>
                <a:ea typeface="Noto Sans CJK SC"/>
              </a:rPr>
              <a:t>Swift</a:t>
            </a:r>
            <a:endParaRPr b="0" lang="en-US" sz="2400" spc="-1" strike="noStrike">
              <a:latin typeface="Arial"/>
            </a:endParaRPr>
          </a:p>
          <a:p>
            <a:pPr marL="137160" algn="just">
              <a:lnSpc>
                <a:spcPct val="100000"/>
              </a:lnSpc>
              <a:buNone/>
              <a:tabLst>
                <a:tab algn="l" pos="0"/>
              </a:tabLst>
            </a:pPr>
            <a:r>
              <a:rPr b="0" lang="en-US" sz="2400" spc="-1" strike="noStrike">
                <a:solidFill>
                  <a:srgbClr val="ffffff"/>
                </a:solidFill>
                <a:latin typeface="Book Antiqua"/>
                <a:ea typeface="Noto Sans CJK SC"/>
              </a:rPr>
              <a:t>Kotlin</a:t>
            </a:r>
            <a:endParaRPr b="0" lang="en-US" sz="2400" spc="-1" strike="noStrike">
              <a:latin typeface="Arial"/>
            </a:endParaRPr>
          </a:p>
          <a:p>
            <a:pPr marL="137160" algn="just">
              <a:lnSpc>
                <a:spcPct val="100000"/>
              </a:lnSpc>
              <a:buNone/>
              <a:tabLst>
                <a:tab algn="l" pos="0"/>
              </a:tabLst>
            </a:pPr>
            <a:r>
              <a:rPr b="0" lang="en-US" sz="2400" spc="-1" strike="noStrike">
                <a:solidFill>
                  <a:srgbClr val="ffffff"/>
                </a:solidFill>
                <a:latin typeface="Book Antiqua"/>
                <a:ea typeface="Noto Sans CJK SC"/>
              </a:rPr>
              <a:t>Dart</a:t>
            </a:r>
            <a:endParaRPr b="0" lang="en-US" sz="2400" spc="-1" strike="noStrike">
              <a:latin typeface="Arial"/>
            </a:endParaRPr>
          </a:p>
          <a:p>
            <a:pPr marL="137160" algn="just">
              <a:lnSpc>
                <a:spcPct val="100000"/>
              </a:lnSpc>
              <a:buNone/>
              <a:tabLst>
                <a:tab algn="l" pos="0"/>
              </a:tabLst>
            </a:pPr>
            <a:endParaRPr b="0" lang="en-US" sz="2400" spc="-1" strike="noStrike">
              <a:latin typeface="Arial"/>
            </a:endParaRPr>
          </a:p>
          <a:p>
            <a:pPr marL="137160" algn="just">
              <a:lnSpc>
                <a:spcPct val="100000"/>
              </a:lnSpc>
              <a:buNone/>
              <a:tabLst>
                <a:tab algn="l" pos="0"/>
              </a:tabLst>
            </a:pPr>
            <a:endParaRPr b="0" lang="en-US" sz="2400" spc="-1" strike="noStrike">
              <a:latin typeface="Arial"/>
            </a:endParaRPr>
          </a:p>
          <a:p>
            <a:pPr marL="137160" algn="just">
              <a:lnSpc>
                <a:spcPct val="100000"/>
              </a:lnSpc>
              <a:buNone/>
              <a:tabLst>
                <a:tab algn="l" pos="0"/>
              </a:tabLst>
            </a:pPr>
            <a:r>
              <a:rPr b="0" lang="en-US" sz="2400" spc="-1" strike="noStrike">
                <a:solidFill>
                  <a:srgbClr val="ffffff"/>
                </a:solidFill>
                <a:latin typeface="Book Antiqua"/>
                <a:ea typeface="Noto Sans CJK SC"/>
              </a:rPr>
              <a:t> </a:t>
            </a:r>
            <a:endParaRPr b="0" lang="en-US" sz="2400" spc="-1" strike="noStrike">
              <a:latin typeface="Arial"/>
            </a:endParaRPr>
          </a:p>
          <a:p>
            <a:pPr marL="137160" algn="just">
              <a:lnSpc>
                <a:spcPct val="100000"/>
              </a:lnSpc>
              <a:buNone/>
              <a:tabLst>
                <a:tab algn="l" pos="0"/>
              </a:tabLst>
            </a:pPr>
            <a:endParaRPr b="0" lang="en-US" sz="2400" spc="-1" strike="noStrike">
              <a:latin typeface="Arial"/>
            </a:endParaRPr>
          </a:p>
          <a:p>
            <a:pPr marL="137160" algn="just">
              <a:lnSpc>
                <a:spcPct val="100000"/>
              </a:lnSpc>
              <a:spcBef>
                <a:spcPts val="479"/>
              </a:spcBef>
              <a:buNone/>
              <a:tabLst>
                <a:tab algn="l" pos="0"/>
              </a:tabLst>
            </a:pPr>
            <a:endParaRPr b="0" lang="en-US" sz="2400" spc="-1" strike="noStrike">
              <a:latin typeface="Arial"/>
            </a:endParaRPr>
          </a:p>
        </p:txBody>
      </p:sp>
      <p:sp>
        <p:nvSpPr>
          <p:cNvPr id="619" name="Google Shape;600;p30"/>
          <p:cNvSpPr/>
          <p:nvPr/>
        </p:nvSpPr>
        <p:spPr>
          <a:xfrm>
            <a:off x="311760" y="1191600"/>
            <a:ext cx="8519760" cy="360"/>
          </a:xfrm>
          <a:custGeom>
            <a:avLst/>
            <a:gdLst/>
            <a:ahLst/>
            <a:rect l="l" t="t" r="r" b="b"/>
            <a:pathLst>
              <a:path w="21600" h="21600">
                <a:moveTo>
                  <a:pt x="0" y="0"/>
                </a:moveTo>
                <a:lnTo>
                  <a:pt x="21600" y="21600"/>
                </a:lnTo>
              </a:path>
            </a:pathLst>
          </a:custGeom>
          <a:noFill/>
          <a:ln w="9525">
            <a:solidFill>
              <a:srgbClr val="48ffd5"/>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620" name="Table 1"/>
          <p:cNvGraphicFramePr/>
          <p:nvPr/>
        </p:nvGraphicFramePr>
        <p:xfrm>
          <a:off x="226800" y="270000"/>
          <a:ext cx="8466120" cy="6172200"/>
        </p:xfrm>
        <a:graphic>
          <a:graphicData uri="http://schemas.openxmlformats.org/drawingml/2006/table">
            <a:tbl>
              <a:tblPr/>
              <a:tblGrid>
                <a:gridCol w="874800"/>
                <a:gridCol w="1062000"/>
                <a:gridCol w="927360"/>
                <a:gridCol w="1501200"/>
                <a:gridCol w="1646280"/>
                <a:gridCol w="2454840"/>
              </a:tblGrid>
              <a:tr h="601560">
                <a:tc>
                  <a:txBody>
                    <a:bodyPr lIns="59760" rIns="59760" anchor="b">
                      <a:noAutofit/>
                    </a:bodyPr>
                    <a:p>
                      <a:pPr>
                        <a:lnSpc>
                          <a:spcPct val="115000"/>
                        </a:lnSpc>
                        <a:buNone/>
                      </a:pPr>
                      <a:r>
                        <a:rPr b="1" lang="en-US" sz="1000" spc="-1" strike="noStrike">
                          <a:solidFill>
                            <a:srgbClr val="ffffff"/>
                          </a:solidFill>
                          <a:latin typeface="Book Antiqua"/>
                        </a:rPr>
                        <a:t>Programming</a:t>
                      </a:r>
                      <a:endParaRPr b="0" lang="en-US" sz="1000" spc="-1" strike="noStrike">
                        <a:latin typeface="Arial"/>
                      </a:endParaRPr>
                    </a:p>
                    <a:p>
                      <a:pPr>
                        <a:lnSpc>
                          <a:spcPct val="115000"/>
                        </a:lnSpc>
                        <a:buNone/>
                      </a:pPr>
                      <a:r>
                        <a:rPr b="1" lang="en-US" sz="1000" spc="-1" strike="noStrike">
                          <a:solidFill>
                            <a:srgbClr val="ffffff"/>
                          </a:solidFill>
                          <a:latin typeface="Book Antiqua"/>
                        </a:rPr>
                        <a:t>language</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760" rIns="59760" anchor="b">
                      <a:noAutofit/>
                    </a:bodyPr>
                    <a:p>
                      <a:pPr>
                        <a:lnSpc>
                          <a:spcPct val="115000"/>
                        </a:lnSpc>
                        <a:buNone/>
                      </a:pPr>
                      <a:r>
                        <a:rPr b="1" lang="en-US" sz="1000" spc="-1" strike="noStrike">
                          <a:solidFill>
                            <a:srgbClr val="ffffff"/>
                          </a:solidFill>
                          <a:latin typeface="Book Antiqua"/>
                        </a:rPr>
                        <a:t>platform</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760" rIns="59760" anchor="b">
                      <a:noAutofit/>
                    </a:bodyPr>
                    <a:p>
                      <a:pPr>
                        <a:lnSpc>
                          <a:spcPct val="115000"/>
                        </a:lnSpc>
                        <a:buNone/>
                      </a:pPr>
                      <a:r>
                        <a:rPr b="1" lang="en-US" sz="1000" spc="-1" strike="noStrike">
                          <a:solidFill>
                            <a:srgbClr val="ffffff"/>
                          </a:solidFill>
                          <a:latin typeface="Book Antiqua"/>
                        </a:rPr>
                        <a:t>Operating</a:t>
                      </a:r>
                      <a:endParaRPr b="0" lang="en-US" sz="1000" spc="-1" strike="noStrike">
                        <a:latin typeface="Arial"/>
                      </a:endParaRPr>
                    </a:p>
                    <a:p>
                      <a:pPr>
                        <a:lnSpc>
                          <a:spcPct val="115000"/>
                        </a:lnSpc>
                        <a:buNone/>
                      </a:pPr>
                      <a:r>
                        <a:rPr b="1" lang="en-US" sz="1000" spc="-1" strike="noStrike">
                          <a:solidFill>
                            <a:srgbClr val="ffffff"/>
                          </a:solidFill>
                          <a:latin typeface="Book Antiqua"/>
                        </a:rPr>
                        <a:t>system</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760" rIns="59760" anchor="b">
                      <a:noAutofit/>
                    </a:bodyPr>
                    <a:p>
                      <a:pPr>
                        <a:lnSpc>
                          <a:spcPct val="115000"/>
                        </a:lnSpc>
                        <a:buNone/>
                      </a:pPr>
                      <a:r>
                        <a:rPr b="1" lang="en-US" sz="1000" spc="-1" strike="noStrike">
                          <a:solidFill>
                            <a:srgbClr val="ffffff"/>
                          </a:solidFill>
                          <a:latin typeface="Book Antiqua"/>
                        </a:rPr>
                        <a:t>Level of difficulty</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760" rIns="59760" anchor="b">
                      <a:noAutofit/>
                    </a:bodyPr>
                    <a:p>
                      <a:pPr>
                        <a:lnSpc>
                          <a:spcPct val="115000"/>
                        </a:lnSpc>
                        <a:buNone/>
                      </a:pPr>
                      <a:r>
                        <a:rPr b="1" lang="en-US" sz="1000" spc="-1" strike="noStrike">
                          <a:solidFill>
                            <a:srgbClr val="ffffff"/>
                          </a:solidFill>
                          <a:latin typeface="Book Antiqua"/>
                        </a:rPr>
                        <a:t>Framework </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760" rIns="59760" anchor="b">
                      <a:noAutofit/>
                    </a:bodyPr>
                    <a:p>
                      <a:pPr>
                        <a:lnSpc>
                          <a:spcPct val="115000"/>
                        </a:lnSpc>
                        <a:buNone/>
                      </a:pPr>
                      <a:r>
                        <a:rPr b="1" lang="en-US" sz="1000" spc="-1" strike="noStrike">
                          <a:solidFill>
                            <a:srgbClr val="ffffff"/>
                          </a:solidFill>
                          <a:latin typeface="Book Antiqua"/>
                        </a:rPr>
                        <a:t>Programmer experience</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r>
              <a:tr h="429840">
                <a:tc>
                  <a:txBody>
                    <a:bodyPr lIns="59760" rIns="59760" anchor="b">
                      <a:noAutofit/>
                    </a:bodyPr>
                    <a:p>
                      <a:pPr>
                        <a:lnSpc>
                          <a:spcPct val="115000"/>
                        </a:lnSpc>
                        <a:buNone/>
                      </a:pPr>
                      <a:r>
                        <a:rPr b="1" lang="en-US" sz="1000" spc="-1" strike="noStrike">
                          <a:solidFill>
                            <a:srgbClr val="ffffff"/>
                          </a:solidFill>
                          <a:latin typeface="Book Antiqua"/>
                        </a:rPr>
                        <a:t>javascript</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760" rIns="59760" anchor="b">
                      <a:noAutofit/>
                    </a:bodyPr>
                    <a:p>
                      <a:pPr>
                        <a:lnSpc>
                          <a:spcPct val="115000"/>
                        </a:lnSpc>
                        <a:buNone/>
                      </a:pPr>
                      <a:r>
                        <a:rPr b="0" lang="en-US" sz="1000" spc="-1" strike="noStrike">
                          <a:solidFill>
                            <a:srgbClr val="000000"/>
                          </a:solidFill>
                          <a:latin typeface="Book Antiqua"/>
                        </a:rPr>
                        <a:t>Hybrid app</a:t>
                      </a:r>
                      <a:endParaRPr b="0" lang="en-US" sz="1000" spc="-1" strike="noStrike">
                        <a:latin typeface="Arial"/>
                      </a:endParaRPr>
                    </a:p>
                    <a:p>
                      <a:pPr>
                        <a:lnSpc>
                          <a:spcPct val="115000"/>
                        </a:lnSpc>
                        <a:buNone/>
                      </a:pPr>
                      <a:r>
                        <a:rPr b="0" lang="en-US" sz="1000" spc="-1" strike="noStrike">
                          <a:solidFill>
                            <a:srgbClr val="000000"/>
                          </a:solidFill>
                          <a:latin typeface="Book Antiqua"/>
                        </a:rPr>
                        <a:t>Web apps</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1000" spc="-1" strike="noStrike">
                          <a:solidFill>
                            <a:srgbClr val="000000"/>
                          </a:solidFill>
                          <a:latin typeface="Book Antiqua"/>
                        </a:rPr>
                        <a:t>Android and IOS </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1000" spc="-1" strike="noStrike">
                          <a:solidFill>
                            <a:srgbClr val="000000"/>
                          </a:solidFill>
                          <a:latin typeface="Book Antiqua"/>
                        </a:rPr>
                        <a:t>Easy to learn</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1000" spc="-1" strike="noStrike">
                          <a:solidFill>
                            <a:srgbClr val="000000"/>
                          </a:solidFill>
                          <a:latin typeface="Book Antiqua"/>
                        </a:rPr>
                        <a:t>React native </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1000" spc="-1" strike="noStrike">
                          <a:solidFill>
                            <a:srgbClr val="000000"/>
                          </a:solidFill>
                          <a:latin typeface="Book Antiqua"/>
                        </a:rPr>
                        <a:t>beginner</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r>
              <a:tr h="300960">
                <a:tc>
                  <a:txBody>
                    <a:bodyPr lIns="59760" rIns="59760" anchor="b">
                      <a:noAutofit/>
                    </a:bodyPr>
                    <a:p>
                      <a:pPr>
                        <a:lnSpc>
                          <a:spcPct val="115000"/>
                        </a:lnSpc>
                        <a:buNone/>
                      </a:pPr>
                      <a:r>
                        <a:rPr b="1" lang="en-US" sz="1000" spc="-1" strike="noStrike">
                          <a:solidFill>
                            <a:srgbClr val="ffffff"/>
                          </a:solidFill>
                          <a:latin typeface="Book Antiqua"/>
                        </a:rPr>
                        <a:t>kotlin</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760" rIns="59760" anchor="b">
                      <a:noAutofit/>
                    </a:bodyPr>
                    <a:p>
                      <a:pPr>
                        <a:lnSpc>
                          <a:spcPct val="115000"/>
                        </a:lnSpc>
                        <a:buNone/>
                      </a:pPr>
                      <a:r>
                        <a:rPr b="0" lang="en-US" sz="1000" spc="-1" strike="noStrike">
                          <a:solidFill>
                            <a:srgbClr val="000000"/>
                          </a:solidFill>
                          <a:latin typeface="Book Antiqua"/>
                        </a:rPr>
                        <a:t>Native app</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1000" spc="-1" strike="noStrike">
                          <a:solidFill>
                            <a:srgbClr val="000000"/>
                          </a:solidFill>
                          <a:latin typeface="Book Antiqua"/>
                        </a:rPr>
                        <a:t>Android </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1000" spc="-1" strike="noStrike">
                          <a:solidFill>
                            <a:srgbClr val="000000"/>
                          </a:solidFill>
                          <a:latin typeface="Book Antiqua"/>
                        </a:rPr>
                        <a:t>Easy to learn</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1000" spc="-1" strike="noStrike">
                          <a:solidFill>
                            <a:srgbClr val="000000"/>
                          </a:solidFill>
                          <a:latin typeface="Book Antiqua"/>
                        </a:rPr>
                        <a:t>Native android SDK</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1000" spc="-1" strike="noStrike">
                          <a:solidFill>
                            <a:srgbClr val="000000"/>
                          </a:solidFill>
                          <a:latin typeface="Book Antiqua"/>
                        </a:rPr>
                        <a:t>beginner</a:t>
                      </a:r>
                      <a:endParaRPr b="0" lang="en-US" sz="10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r>
              <a:tr h="279720">
                <a:tc>
                  <a:txBody>
                    <a:bodyPr lIns="59760" rIns="59760" anchor="b">
                      <a:noAutofit/>
                    </a:bodyPr>
                    <a:p>
                      <a:pPr>
                        <a:lnSpc>
                          <a:spcPct val="115000"/>
                        </a:lnSpc>
                        <a:buNone/>
                      </a:pPr>
                      <a:r>
                        <a:rPr b="1" lang="en-US" sz="900" spc="-1" strike="noStrike">
                          <a:solidFill>
                            <a:srgbClr val="ffffff"/>
                          </a:solidFill>
                          <a:latin typeface="Book Antiqua"/>
                        </a:rPr>
                        <a:t>Java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760" rIns="59760" anchor="b">
                      <a:noAutofit/>
                    </a:bodyPr>
                    <a:p>
                      <a:pPr>
                        <a:lnSpc>
                          <a:spcPct val="115000"/>
                        </a:lnSpc>
                        <a:buNone/>
                      </a:pPr>
                      <a:r>
                        <a:rPr b="0" lang="en-US" sz="900" spc="-1" strike="noStrike">
                          <a:solidFill>
                            <a:srgbClr val="000000"/>
                          </a:solidFill>
                          <a:latin typeface="Book Antiqua"/>
                        </a:rPr>
                        <a:t>Native app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Android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Easy to learn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intermediate</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r>
              <a:tr h="264960">
                <a:tc>
                  <a:txBody>
                    <a:bodyPr lIns="59760" rIns="59760" anchor="b">
                      <a:noAutofit/>
                    </a:bodyPr>
                    <a:p>
                      <a:pPr>
                        <a:lnSpc>
                          <a:spcPct val="115000"/>
                        </a:lnSpc>
                        <a:buNone/>
                      </a:pPr>
                      <a:r>
                        <a:rPr b="1" lang="en-US" sz="900" spc="-1" strike="noStrike">
                          <a:solidFill>
                            <a:srgbClr val="ffffff"/>
                          </a:solidFill>
                          <a:latin typeface="Book Antiqua"/>
                        </a:rPr>
                        <a:t>Swift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760" rIns="59760" anchor="b">
                      <a:noAutofit/>
                    </a:bodyPr>
                    <a:p>
                      <a:pPr>
                        <a:lnSpc>
                          <a:spcPct val="115000"/>
                        </a:lnSpc>
                        <a:buNone/>
                      </a:pPr>
                      <a:r>
                        <a:rPr b="0" lang="en-US" sz="900" spc="-1" strike="noStrike">
                          <a:solidFill>
                            <a:srgbClr val="000000"/>
                          </a:solidFill>
                          <a:latin typeface="Book Antiqua"/>
                        </a:rPr>
                        <a:t>Native app</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IOS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Easy to learn</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Native IOs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beginner</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r>
              <a:tr h="315000">
                <a:tc>
                  <a:txBody>
                    <a:bodyPr lIns="59760" rIns="59760" anchor="b">
                      <a:noAutofit/>
                    </a:bodyPr>
                    <a:p>
                      <a:pPr>
                        <a:lnSpc>
                          <a:spcPct val="115000"/>
                        </a:lnSpc>
                        <a:buNone/>
                      </a:pPr>
                      <a:r>
                        <a:rPr b="1" lang="en-US" sz="900" spc="-1" strike="noStrike">
                          <a:solidFill>
                            <a:srgbClr val="ffffff"/>
                          </a:solidFill>
                          <a:latin typeface="Book Antiqua"/>
                        </a:rPr>
                        <a:t>Objective-C</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760" rIns="59760" anchor="b">
                      <a:noAutofit/>
                    </a:bodyPr>
                    <a:p>
                      <a:pPr>
                        <a:lnSpc>
                          <a:spcPct val="115000"/>
                        </a:lnSpc>
                        <a:buNone/>
                      </a:pPr>
                      <a:r>
                        <a:rPr b="0" lang="en-US" sz="900" spc="-1" strike="noStrike">
                          <a:solidFill>
                            <a:srgbClr val="000000"/>
                          </a:solidFill>
                          <a:latin typeface="Book Antiqua"/>
                        </a:rPr>
                        <a:t>Native app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IOS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Easy to learn</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beginner</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r>
              <a:tr h="366120">
                <a:tc>
                  <a:txBody>
                    <a:bodyPr lIns="59760" rIns="59760" anchor="b">
                      <a:noAutofit/>
                    </a:bodyPr>
                    <a:p>
                      <a:pPr>
                        <a:lnSpc>
                          <a:spcPct val="115000"/>
                        </a:lnSpc>
                        <a:buNone/>
                      </a:pPr>
                      <a:r>
                        <a:rPr b="1" lang="en-US" sz="900" spc="-1" strike="noStrike">
                          <a:solidFill>
                            <a:srgbClr val="ffffff"/>
                          </a:solidFill>
                          <a:latin typeface="Book Antiqua"/>
                        </a:rPr>
                        <a:t>C#</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760" rIns="59760" anchor="b">
                      <a:noAutofit/>
                    </a:bodyPr>
                    <a:p>
                      <a:pPr>
                        <a:lnSpc>
                          <a:spcPct val="115000"/>
                        </a:lnSpc>
                        <a:buNone/>
                      </a:pPr>
                      <a:r>
                        <a:rPr b="0" lang="en-US" sz="900" spc="-1" strike="noStrike">
                          <a:solidFill>
                            <a:srgbClr val="000000"/>
                          </a:solidFill>
                          <a:latin typeface="Book Antiqua"/>
                        </a:rPr>
                        <a:t>Hybrid apps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Android and IOS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intermediate</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Xamarin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intermediate</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r>
              <a:tr h="357120">
                <a:tc>
                  <a:txBody>
                    <a:bodyPr lIns="59760" rIns="59760" anchor="b">
                      <a:noAutofit/>
                    </a:bodyPr>
                    <a:p>
                      <a:pPr>
                        <a:lnSpc>
                          <a:spcPct val="115000"/>
                        </a:lnSpc>
                        <a:buNone/>
                      </a:pPr>
                      <a:r>
                        <a:rPr b="1" lang="en-US" sz="900" spc="-1" strike="noStrike">
                          <a:solidFill>
                            <a:srgbClr val="ffffff"/>
                          </a:solidFill>
                          <a:latin typeface="Book Antiqua"/>
                        </a:rPr>
                        <a:t>Dart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760" rIns="59760" anchor="b">
                      <a:noAutofit/>
                    </a:bodyPr>
                    <a:p>
                      <a:pPr>
                        <a:lnSpc>
                          <a:spcPct val="115000"/>
                        </a:lnSpc>
                        <a:buNone/>
                      </a:pPr>
                      <a:r>
                        <a:rPr b="0" lang="en-US" sz="900" spc="-1" strike="noStrike">
                          <a:solidFill>
                            <a:srgbClr val="000000"/>
                          </a:solidFill>
                          <a:latin typeface="Book Antiqua"/>
                        </a:rPr>
                        <a:t>Hybrid apps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Android and IOS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Easy to learn</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Flutter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beginner</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r>
              <a:tr h="216000">
                <a:tc>
                  <a:txBody>
                    <a:bodyPr lIns="59760" rIns="59760" anchor="b">
                      <a:noAutofit/>
                    </a:bodyPr>
                    <a:p>
                      <a:pPr>
                        <a:lnSpc>
                          <a:spcPct val="115000"/>
                        </a:lnSpc>
                        <a:buNone/>
                      </a:pPr>
                      <a:r>
                        <a:rPr b="1" lang="en-US" sz="900" spc="-1" strike="noStrike">
                          <a:solidFill>
                            <a:srgbClr val="ffffff"/>
                          </a:solidFill>
                          <a:latin typeface="Book Antiqua"/>
                        </a:rPr>
                        <a:t>Python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760" rIns="59760" anchor="b">
                      <a:noAutofit/>
                    </a:bodyPr>
                    <a:p>
                      <a:pPr>
                        <a:lnSpc>
                          <a:spcPct val="115000"/>
                        </a:lnSpc>
                        <a:buNone/>
                      </a:pPr>
                      <a:r>
                        <a:rPr b="0" lang="en-US" sz="900" spc="-1" strike="noStrike">
                          <a:solidFill>
                            <a:srgbClr val="000000"/>
                          </a:solidFill>
                          <a:latin typeface="Book Antiqua"/>
                        </a:rPr>
                        <a:t>Hybrid apps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Android &amp; ios </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One of the easiest PL</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kivy</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760" rIns="59760" anchor="b">
                      <a:noAutofit/>
                    </a:bodyPr>
                    <a:p>
                      <a:pPr>
                        <a:lnSpc>
                          <a:spcPct val="115000"/>
                        </a:lnSpc>
                        <a:buNone/>
                      </a:pPr>
                      <a:r>
                        <a:rPr b="0" lang="en-US" sz="900" spc="-1" strike="noStrike">
                          <a:solidFill>
                            <a:srgbClr val="000000"/>
                          </a:solidFill>
                          <a:latin typeface="Book Antiqua"/>
                        </a:rPr>
                        <a:t>beginner</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r>
              <a:tr h="216000">
                <a:tc>
                  <a:txBody>
                    <a:bodyPr lIns="59760" rIns="59760" anchor="b">
                      <a:noAutofit/>
                    </a:bodyPr>
                    <a:p>
                      <a:pPr>
                        <a:lnSpc>
                          <a:spcPct val="115000"/>
                        </a:lnSpc>
                        <a:buNone/>
                      </a:pPr>
                      <a:r>
                        <a:rPr b="1" lang="en-US" sz="900" spc="-1" strike="noStrike">
                          <a:solidFill>
                            <a:srgbClr val="ffffff"/>
                          </a:solidFill>
                          <a:latin typeface="Book Antiqua"/>
                        </a:rPr>
                        <a:t>C++</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760" rIns="59760" anchor="b">
                      <a:noAutofit/>
                    </a:bodyPr>
                    <a:p>
                      <a:pPr>
                        <a:lnSpc>
                          <a:spcPct val="115000"/>
                        </a:lnSpc>
                        <a:buNone/>
                      </a:pPr>
                      <a:r>
                        <a:rPr b="0" lang="en-US" sz="900" spc="-1" strike="noStrike">
                          <a:solidFill>
                            <a:srgbClr val="000000"/>
                          </a:solidFill>
                          <a:latin typeface="Book Antiqua"/>
                        </a:rPr>
                        <a:t>Hybrid apps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Android &amp; IOS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Hard to learn</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Microsoft tool in VS</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760" rIns="59760" anchor="b">
                      <a:noAutofit/>
                    </a:bodyPr>
                    <a:p>
                      <a:pPr>
                        <a:lnSpc>
                          <a:spcPct val="115000"/>
                        </a:lnSpc>
                        <a:buNone/>
                      </a:pPr>
                      <a:r>
                        <a:rPr b="0" lang="en-US" sz="900" spc="-1" strike="noStrike">
                          <a:solidFill>
                            <a:srgbClr val="000000"/>
                          </a:solidFill>
                          <a:latin typeface="Book Antiqua"/>
                        </a:rPr>
                        <a:t>professional</a:t>
                      </a:r>
                      <a:endParaRPr b="0" lang="en-US" sz="900" spc="-1" strike="noStrike">
                        <a:latin typeface="Arial"/>
                      </a:endParaRPr>
                    </a:p>
                  </a:txBody>
                  <a:tcPr anchor="b" marL="59760" marR="5976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r>
            </a:tbl>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2024-04-02T12:25:33Z</dcterms:modified>
  <cp:revision>3</cp:revision>
  <dc:subject/>
  <dc:title/>
</cp:coreProperties>
</file>

<file path=docProps/custom.xml><?xml version="1.0" encoding="utf-8"?>
<Properties xmlns="http://schemas.openxmlformats.org/officeDocument/2006/custom-properties" xmlns:vt="http://schemas.openxmlformats.org/officeDocument/2006/docPropsVTypes"/>
</file>